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0" r:id="rId2"/>
    <p:sldId id="302" r:id="rId3"/>
    <p:sldId id="292" r:id="rId4"/>
    <p:sldId id="372" r:id="rId5"/>
    <p:sldId id="334" r:id="rId6"/>
    <p:sldId id="306" r:id="rId7"/>
    <p:sldId id="355" r:id="rId8"/>
    <p:sldId id="371" r:id="rId9"/>
    <p:sldId id="337" r:id="rId10"/>
    <p:sldId id="373" r:id="rId11"/>
    <p:sldId id="374" r:id="rId12"/>
    <p:sldId id="375" r:id="rId13"/>
    <p:sldId id="377" r:id="rId14"/>
    <p:sldId id="379" r:id="rId15"/>
    <p:sldId id="380" r:id="rId16"/>
    <p:sldId id="338" r:id="rId17"/>
    <p:sldId id="381" r:id="rId18"/>
    <p:sldId id="295" r:id="rId19"/>
    <p:sldId id="343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73831" autoAdjust="0"/>
  </p:normalViewPr>
  <p:slideViewPr>
    <p:cSldViewPr snapToGrid="0">
      <p:cViewPr varScale="1">
        <p:scale>
          <a:sx n="53" d="100"/>
          <a:sy n="53" d="100"/>
        </p:scale>
        <p:origin x="15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/>
              <a:t>Name Chain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the class to introduce their names.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Demonstrate the activity in front of the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Require the class to stand up and make a circle.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Introduce your name and pass a ball a student on your left. Ask him/her to use the structures: “Hello, my name is ____. </a:t>
            </a:r>
            <a:r>
              <a:rPr lang="en-US" dirty="0" err="1"/>
              <a:t>He/She</a:t>
            </a:r>
            <a:r>
              <a:rPr lang="en-US" dirty="0"/>
              <a:t> is ___.” to introduce their name and friends’ names.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them continue the activity with another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9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6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03)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Point, say, and do.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Show a flashcard to the class.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Team A call out the command and Team B do the action.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Monitor the class and support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Look, say, and act.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the class to stand up to do this activity.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Demonstrate the activity in front of the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them look at the picture, say the vocabulary, and do the action in each picture.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4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png"/><Relationship Id="rId5" Type="http://schemas.microsoft.com/office/2007/relationships/media" Target="../media/media3.mp3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FAEFB8-22AB-23AC-1092-015BEAFB7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61" y="1637907"/>
            <a:ext cx="11774077" cy="3582186"/>
          </a:xfrm>
          <a:prstGeom prst="rect">
            <a:avLst/>
          </a:prstGeom>
        </p:spPr>
      </p:pic>
      <p:pic>
        <p:nvPicPr>
          <p:cNvPr id="4" name="CD1-TRACK 3">
            <a:hlinkClick r:id="" action="ppaction://media"/>
            <a:extLst>
              <a:ext uri="{FF2B5EF4-FFF2-40B4-BE49-F238E27FC236}">
                <a16:creationId xmlns:a16="http://schemas.microsoft.com/office/drawing/2014/main" id="{8A5C7EFE-E7FB-E977-216F-1DF3D1752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5605" y="547341"/>
            <a:ext cx="487363" cy="4873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1A8C23F-4BA6-9D97-8CB2-73A8AD8CCFC7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63C59D-B098-E05C-DD72-0404F07DAB62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point. Repeat. Role-play. </a:t>
              </a:r>
              <a:r>
                <a:rPr lang="en-US" b="1" dirty="0"/>
                <a:t>(CD1 Track 03)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id="{880CD081-E35A-1057-E61C-B497AE1068C2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7DA6B8-78E2-18BA-EB12-AA20AC14E1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14" y="1785262"/>
            <a:ext cx="11850886" cy="26404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B5E1365-9E5D-2D6C-DE9A-BA402C526830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08F5B3-20C8-D98A-1F23-100C07D4924F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say, and do.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9B48E26-4B4F-A32F-79CC-8EC8C9291337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33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E55505-D693-1A9D-C8E6-94CA62FB8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12" y="1365504"/>
            <a:ext cx="11720576" cy="40181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4A809AA-229D-82CE-1D77-D8C265057CE5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935FC-0978-9844-BDFA-326EB4B948BC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 </a:t>
              </a:r>
              <a:r>
                <a:rPr lang="en-US" sz="3600" b="1" i="1" dirty="0">
                  <a:solidFill>
                    <a:srgbClr val="0070C0"/>
                  </a:solidFill>
                </a:rPr>
                <a:t>Simon says</a:t>
              </a:r>
              <a:r>
                <a:rPr lang="en-US" sz="3600" b="1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D2DA1FA5-2A4B-1822-6269-B0A94AAF3BF9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89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6091A6-9BB6-69C3-566B-F3AC530E3C43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404CBC-6AEE-0BB2-891C-99BA948CCF55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2B6B75D-EEBF-24CF-EA72-1BFED378214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E0DD05-1465-31FC-8F1D-45017BD4778D}"/>
              </a:ext>
            </a:extLst>
          </p:cNvPr>
          <p:cNvGrpSpPr/>
          <p:nvPr/>
        </p:nvGrpSpPr>
        <p:grpSpPr>
          <a:xfrm>
            <a:off x="438569" y="901246"/>
            <a:ext cx="11753431" cy="5411385"/>
            <a:chOff x="438569" y="901246"/>
            <a:chExt cx="11753431" cy="54113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C621B42-FD22-E84E-F547-0F4682D4B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569" y="1130582"/>
              <a:ext cx="3962743" cy="518204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393D993-654E-6B86-2E6F-F13BC702D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1312" y="901246"/>
              <a:ext cx="7790688" cy="541138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FCB1FFA-25A9-1B6E-E433-036FC9712EDF}"/>
              </a:ext>
            </a:extLst>
          </p:cNvPr>
          <p:cNvSpPr/>
          <p:nvPr/>
        </p:nvSpPr>
        <p:spPr>
          <a:xfrm>
            <a:off x="5230368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F4F71D-93F6-6EEF-2B00-EE66923A84F4}"/>
              </a:ext>
            </a:extLst>
          </p:cNvPr>
          <p:cNvSpPr/>
          <p:nvPr/>
        </p:nvSpPr>
        <p:spPr>
          <a:xfrm>
            <a:off x="6473952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E0BA94-8EC7-96C8-0D2E-8D19FB6B55BB}"/>
              </a:ext>
            </a:extLst>
          </p:cNvPr>
          <p:cNvSpPr/>
          <p:nvPr/>
        </p:nvSpPr>
        <p:spPr>
          <a:xfrm>
            <a:off x="7643227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AC74FE-3483-B5BD-B67E-4C89043ABB98}"/>
              </a:ext>
            </a:extLst>
          </p:cNvPr>
          <p:cNvSpPr/>
          <p:nvPr/>
        </p:nvSpPr>
        <p:spPr>
          <a:xfrm>
            <a:off x="8899004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CEBEAD-4A18-B22C-F476-64E9DE81D838}"/>
              </a:ext>
            </a:extLst>
          </p:cNvPr>
          <p:cNvSpPr/>
          <p:nvPr/>
        </p:nvSpPr>
        <p:spPr>
          <a:xfrm>
            <a:off x="9515856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C71DB3-1D00-8F20-48BF-8292658D04FD}"/>
              </a:ext>
            </a:extLst>
          </p:cNvPr>
          <p:cNvSpPr/>
          <p:nvPr/>
        </p:nvSpPr>
        <p:spPr>
          <a:xfrm>
            <a:off x="7643227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9B9E4B-FD13-9DDE-C1BE-995383B4D954}"/>
              </a:ext>
            </a:extLst>
          </p:cNvPr>
          <p:cNvSpPr/>
          <p:nvPr/>
        </p:nvSpPr>
        <p:spPr>
          <a:xfrm>
            <a:off x="8266176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88FCB-19F2-2F25-BE07-4C370579B8C0}"/>
              </a:ext>
            </a:extLst>
          </p:cNvPr>
          <p:cNvSpPr/>
          <p:nvPr/>
        </p:nvSpPr>
        <p:spPr>
          <a:xfrm>
            <a:off x="10160875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3DB660-E694-98EB-2D2F-48CBAF0E7641}"/>
              </a:ext>
            </a:extLst>
          </p:cNvPr>
          <p:cNvSpPr/>
          <p:nvPr/>
        </p:nvSpPr>
        <p:spPr>
          <a:xfrm>
            <a:off x="10725333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41E031-7FCB-7546-9211-25B41238DA44}"/>
              </a:ext>
            </a:extLst>
          </p:cNvPr>
          <p:cNvSpPr/>
          <p:nvPr/>
        </p:nvSpPr>
        <p:spPr>
          <a:xfrm>
            <a:off x="11336246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4510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A108E8-C83B-3CA2-9AD0-4C29E3BC10DE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7B259C-171F-A1FE-B3B1-C014C5BBBDA7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number. </a:t>
              </a:r>
              <a:r>
                <a:rPr lang="en-US" b="1" dirty="0"/>
                <a:t>(WB Track 02)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24FE1C90-950A-6B5D-041F-5A365E9F5BFD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C6507D1-DAF8-C8ED-B24A-B50680F408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92" y="1438812"/>
            <a:ext cx="11875008" cy="23408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C9D864-10A0-0697-F653-2BF2FFECC418}"/>
              </a:ext>
            </a:extLst>
          </p:cNvPr>
          <p:cNvSpPr/>
          <p:nvPr/>
        </p:nvSpPr>
        <p:spPr>
          <a:xfrm>
            <a:off x="2926080" y="2395884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A1D15A-09DD-001C-9B8B-1E816E14D706}"/>
              </a:ext>
            </a:extLst>
          </p:cNvPr>
          <p:cNvSpPr/>
          <p:nvPr/>
        </p:nvSpPr>
        <p:spPr>
          <a:xfrm>
            <a:off x="7205472" y="2395884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0" name="TRACK 02">
            <a:hlinkClick r:id="" action="ppaction://media"/>
            <a:extLst>
              <a:ext uri="{FF2B5EF4-FFF2-40B4-BE49-F238E27FC236}">
                <a16:creationId xmlns:a16="http://schemas.microsoft.com/office/drawing/2014/main" id="{8A6FD00F-707F-5D72-B289-17586AE905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9781" y="5615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A20C4D-7A2F-72A0-A33C-5A87685585BC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0C0ECE-9594-381C-CA7A-4E07505A1359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1AEF9ECA-1AC0-2891-A010-3E0D01C6758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AE7D972-D723-5174-AA51-2BF41071D6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2464"/>
            <a:ext cx="12192000" cy="36700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AD3A50-5288-C402-ED20-F32FBE23A806}"/>
              </a:ext>
            </a:extLst>
          </p:cNvPr>
          <p:cNvSpPr/>
          <p:nvPr/>
        </p:nvSpPr>
        <p:spPr>
          <a:xfrm>
            <a:off x="4105352" y="3883456"/>
            <a:ext cx="2126280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Sit down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FB794D-EB4D-0D49-E990-A2D5E7B57FFC}"/>
              </a:ext>
            </a:extLst>
          </p:cNvPr>
          <p:cNvGrpSpPr/>
          <p:nvPr/>
        </p:nvGrpSpPr>
        <p:grpSpPr>
          <a:xfrm>
            <a:off x="8361276" y="3883456"/>
            <a:ext cx="2387492" cy="1106272"/>
            <a:chOff x="9104988" y="3883456"/>
            <a:chExt cx="2387492" cy="11062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92CCCA-6E3B-DA7E-BF6D-F99E17634718}"/>
                </a:ext>
              </a:extLst>
            </p:cNvPr>
            <p:cNvSpPr/>
            <p:nvPr/>
          </p:nvSpPr>
          <p:spPr>
            <a:xfrm>
              <a:off x="9366200" y="3883456"/>
              <a:ext cx="2126280" cy="42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</a:rPr>
                <a:t>Hands up,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F34249-367B-38B8-D979-869A2763AF66}"/>
                </a:ext>
              </a:extLst>
            </p:cNvPr>
            <p:cNvSpPr/>
            <p:nvPr/>
          </p:nvSpPr>
          <p:spPr>
            <a:xfrm>
              <a:off x="9104988" y="4563008"/>
              <a:ext cx="2126280" cy="42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</a:rPr>
                <a:t>please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56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10008639" cy="5900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01947"/>
            <a:ext cx="5192799" cy="53748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003219" y="2732333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8F8ACF-313E-FA8C-A3A3-293723A666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74" y="1308156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AB3DD3-0815-B71E-742F-C2A323ADE9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196" y="1296889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C239F7-D861-3956-E919-C6288D4067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4" y="1242447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0BACD4-DD1B-7416-6B14-7E98CE2B73D6}"/>
              </a:ext>
            </a:extLst>
          </p:cNvPr>
          <p:cNvSpPr txBox="1"/>
          <p:nvPr/>
        </p:nvSpPr>
        <p:spPr>
          <a:xfrm>
            <a:off x="4232575" y="466769"/>
            <a:ext cx="369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Look, say, and act.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7A1F62-0855-1293-6CD0-96F9F60FFE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614" y="1336726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07573C-CE44-54E7-4DAB-B7474594F2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73" y="1316042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E82B5D-C04D-3B38-B6E9-5DA13F938A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72" y="1300271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9500C-624B-383A-613B-2E9CBE8E12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9" y="1279586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171AEC-BFB2-455C-6451-1F2D5AED66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6" y="1295356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FD2E3F-31B8-0B77-B180-7C6F47F9E3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92" y="1266786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D6F42-B257-28DA-655B-A577161334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144" y="1244056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DD5FD8-A241-7D84-5B93-15F53FBFD5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5" y="1258901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48EA79-83CC-1D8E-DE6A-69D8C76B5E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144" y="1292386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6A9F35-6766-1E5B-20C2-98A679E0A8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4" y="1272214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EA231B-8084-F56A-BF29-2AE1111B8C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92" y="1263815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21A4C4-3E65-2CFF-13AF-314182109D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941" y="1279073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FFDB4D-7C76-CF92-1315-CD8AAE7864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524" y="1275185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E8E22F-1F23-FE4A-C629-89D1C9D691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3" y="1271188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13D59C-3924-5827-01AA-B0C5D07B22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92" y="1275185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6EAA1F-1013-C442-902B-64AB3405F5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524" y="1230769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A34423-E611-6481-B179-D94477C762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92" y="1202610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471EBA-C5E9-6855-9F2E-A41550E166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289" y="1215897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9BB952-8986-A5B5-29F9-52A3772116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208" y="1217842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Well done sign pegged to a string with blurred bokeh lights in the background">
            <a:extLst>
              <a:ext uri="{FF2B5EF4-FFF2-40B4-BE49-F238E27FC236}">
                <a16:creationId xmlns:a16="http://schemas.microsoft.com/office/drawing/2014/main" id="{CA13065F-6F0D-7C12-46BF-80B71D4F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852" y="1082460"/>
            <a:ext cx="5715000" cy="51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2" y="1901234"/>
            <a:ext cx="1047292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sit down, hands up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please./ Sit down, please./ Hands up, please.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follow simple instructions in class.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sit down, hands up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please./ Sit down, please./ Hands up, please.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B9F34D2-FA5D-49F7-121E-076B43F98C36}"/>
              </a:ext>
            </a:extLst>
          </p:cNvPr>
          <p:cNvSpPr txBox="1"/>
          <p:nvPr/>
        </p:nvSpPr>
        <p:spPr>
          <a:xfrm>
            <a:off x="5022504" y="497097"/>
            <a:ext cx="283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Name Chain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3F77E6-147C-F283-A6C6-CF1A8661386B}"/>
              </a:ext>
            </a:extLst>
          </p:cNvPr>
          <p:cNvSpPr/>
          <p:nvPr/>
        </p:nvSpPr>
        <p:spPr>
          <a:xfrm>
            <a:off x="4931807" y="1397185"/>
            <a:ext cx="51789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</a:rPr>
              <a:t>Hello, my name is ______.</a:t>
            </a:r>
          </a:p>
          <a:p>
            <a:r>
              <a:rPr lang="en-US" sz="3600" b="1" dirty="0" err="1">
                <a:ln/>
                <a:solidFill>
                  <a:schemeClr val="accent6">
                    <a:lumMod val="75000"/>
                  </a:schemeClr>
                </a:solidFill>
              </a:rPr>
              <a:t>He/She</a:t>
            </a:r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</a:rPr>
              <a:t> is______.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EA0CE-579A-1379-D3B1-633FAA4A8361}"/>
              </a:ext>
            </a:extLst>
          </p:cNvPr>
          <p:cNvSpPr/>
          <p:nvPr/>
        </p:nvSpPr>
        <p:spPr>
          <a:xfrm>
            <a:off x="4931807" y="3773737"/>
            <a:ext cx="6779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u="sng" dirty="0">
                <a:ln/>
                <a:solidFill>
                  <a:srgbClr val="0070C0"/>
                </a:solidFill>
              </a:rPr>
              <a:t>Student 1:</a:t>
            </a:r>
            <a:r>
              <a:rPr lang="en-US" sz="3600" b="1" dirty="0">
                <a:ln/>
                <a:solidFill>
                  <a:srgbClr val="0070C0"/>
                </a:solidFill>
              </a:rPr>
              <a:t> Hello, my name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Nina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802FFC-CEF2-03D6-52EA-CE6A8D5360CF}"/>
              </a:ext>
            </a:extLst>
          </p:cNvPr>
          <p:cNvSpPr txBox="1"/>
          <p:nvPr/>
        </p:nvSpPr>
        <p:spPr>
          <a:xfrm>
            <a:off x="4931807" y="3084263"/>
            <a:ext cx="283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</a:rPr>
              <a:t>Example:</a:t>
            </a:r>
            <a:endParaRPr lang="en-US" u="sng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C13BB-EB58-BFD0-4699-5FC9BAB33C9B}"/>
              </a:ext>
            </a:extLst>
          </p:cNvPr>
          <p:cNvSpPr/>
          <p:nvPr/>
        </p:nvSpPr>
        <p:spPr>
          <a:xfrm>
            <a:off x="4931807" y="4662548"/>
            <a:ext cx="65564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u="sng" dirty="0">
                <a:ln/>
                <a:solidFill>
                  <a:srgbClr val="0070C0"/>
                </a:solidFill>
              </a:rPr>
              <a:t>Student 2:</a:t>
            </a:r>
            <a:r>
              <a:rPr lang="en-US" sz="3600" b="1" dirty="0">
                <a:ln/>
                <a:solidFill>
                  <a:srgbClr val="0070C0"/>
                </a:solidFill>
              </a:rPr>
              <a:t> Hello, my name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Lan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  <a:p>
            <a:r>
              <a:rPr lang="en-US" sz="3600" b="1" dirty="0">
                <a:ln/>
                <a:solidFill>
                  <a:srgbClr val="0070C0"/>
                </a:solidFill>
              </a:rPr>
              <a:t>She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Nina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ADCF9-D99C-E42A-228A-495FA7230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01" y="842962"/>
            <a:ext cx="42767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stand up</a:t>
            </a:r>
          </a:p>
          <a:p>
            <a:pPr algn="ctr"/>
            <a:r>
              <a:rPr lang="en-US" sz="3600" i="1" dirty="0"/>
              <a:t>sit down</a:t>
            </a:r>
          </a:p>
          <a:p>
            <a:pPr algn="ctr"/>
            <a:r>
              <a:rPr lang="en-US" sz="3600" i="1" dirty="0"/>
              <a:t>hands up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ands up">
            <a:hlinkClick r:id="" action="ppaction://media"/>
            <a:extLst>
              <a:ext uri="{FF2B5EF4-FFF2-40B4-BE49-F238E27FC236}">
                <a16:creationId xmlns:a16="http://schemas.microsoft.com/office/drawing/2014/main" id="{D61BFE26-EE0D-5434-9464-0160BC1E69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87693" y="2192659"/>
            <a:ext cx="487363" cy="487363"/>
          </a:xfrm>
          <a:prstGeom prst="rect">
            <a:avLst/>
          </a:prstGeom>
        </p:spPr>
      </p:pic>
      <p:pic>
        <p:nvPicPr>
          <p:cNvPr id="9" name="sit down">
            <a:hlinkClick r:id="" action="ppaction://media"/>
            <a:extLst>
              <a:ext uri="{FF2B5EF4-FFF2-40B4-BE49-F238E27FC236}">
                <a16:creationId xmlns:a16="http://schemas.microsoft.com/office/drawing/2014/main" id="{52D5A7F3-D541-EA70-9509-477F7710E0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9998" y="2206293"/>
            <a:ext cx="487363" cy="487363"/>
          </a:xfrm>
          <a:prstGeom prst="rect">
            <a:avLst/>
          </a:prstGeom>
        </p:spPr>
      </p:pic>
      <p:pic>
        <p:nvPicPr>
          <p:cNvPr id="8" name="stand up">
            <a:hlinkClick r:id="" action="ppaction://media"/>
            <a:extLst>
              <a:ext uri="{FF2B5EF4-FFF2-40B4-BE49-F238E27FC236}">
                <a16:creationId xmlns:a16="http://schemas.microsoft.com/office/drawing/2014/main" id="{688E937B-51F0-B3FF-1CA2-B5748282878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27982" y="2192660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4637" y="3863417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sit down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41091" y="3842378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hands up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4489" y="4836533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stænd</a:t>
            </a:r>
            <a:r>
              <a:rPr lang="en-US" sz="2000" dirty="0"/>
              <a:t> </a:t>
            </a:r>
            <a:r>
              <a:rPr lang="en-US" sz="2000" dirty="0" err="1"/>
              <a:t>ʌp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đứng</a:t>
            </a:r>
            <a:r>
              <a:rPr lang="en-US" sz="2000" b="1" dirty="0"/>
              <a:t> </a:t>
            </a:r>
            <a:r>
              <a:rPr lang="en-US" sz="2000" b="1" dirty="0" err="1"/>
              <a:t>lên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36749" y="4778884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sɪt</a:t>
            </a:r>
            <a:r>
              <a:rPr lang="en-US" sz="2000" dirty="0"/>
              <a:t> </a:t>
            </a:r>
            <a:r>
              <a:rPr lang="en-US" sz="2000" dirty="0" err="1"/>
              <a:t>daʊn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ngồi</a:t>
            </a:r>
            <a:r>
              <a:rPr lang="en-US" sz="2000" b="1" dirty="0"/>
              <a:t> </a:t>
            </a:r>
            <a:r>
              <a:rPr lang="en-US" sz="2000" b="1" dirty="0" err="1"/>
              <a:t>xuống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804656" y="4750839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hændz</a:t>
            </a:r>
            <a:r>
              <a:rPr lang="en-US" sz="2000" dirty="0"/>
              <a:t> </a:t>
            </a:r>
            <a:r>
              <a:rPr lang="en-US" sz="2000" dirty="0" err="1"/>
              <a:t>ʌp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giơ</a:t>
            </a:r>
            <a:r>
              <a:rPr lang="en-US" sz="2000" b="1" dirty="0"/>
              <a:t> </a:t>
            </a:r>
            <a:r>
              <a:rPr lang="en-US" sz="2000" b="1" dirty="0" err="1"/>
              <a:t>tay</a:t>
            </a:r>
            <a:r>
              <a:rPr lang="en-US" sz="2000" b="1" dirty="0"/>
              <a:t> </a:t>
            </a:r>
            <a:r>
              <a:rPr lang="en-US" sz="2000" b="1" dirty="0" err="1"/>
              <a:t>lên</a:t>
            </a:r>
            <a:r>
              <a:rPr lang="en-US" sz="2000" b="1" dirty="0"/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8" y="362936"/>
            <a:ext cx="64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02)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1793071" y="3863417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stand up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63E923-4FA3-6ED8-F1A5-BB84A0AB87BC}"/>
              </a:ext>
            </a:extLst>
          </p:cNvPr>
          <p:cNvGrpSpPr/>
          <p:nvPr/>
        </p:nvGrpSpPr>
        <p:grpSpPr>
          <a:xfrm>
            <a:off x="1421593" y="1065729"/>
            <a:ext cx="2813267" cy="2533999"/>
            <a:chOff x="1421593" y="1065729"/>
            <a:chExt cx="2813267" cy="25339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E043C6E-0645-3F71-B8C4-2500A1720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8468" y="1300222"/>
              <a:ext cx="2526392" cy="229950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6CE31C5-67C1-C1E8-1926-8FDB6EFC4231}"/>
                </a:ext>
              </a:extLst>
            </p:cNvPr>
            <p:cNvSpPr/>
            <p:nvPr/>
          </p:nvSpPr>
          <p:spPr>
            <a:xfrm>
              <a:off x="1421593" y="1065729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ADA2D9-CE39-5CF1-EEA7-0ACB668A415C}"/>
              </a:ext>
            </a:extLst>
          </p:cNvPr>
          <p:cNvGrpSpPr/>
          <p:nvPr/>
        </p:nvGrpSpPr>
        <p:grpSpPr>
          <a:xfrm>
            <a:off x="8371616" y="1065730"/>
            <a:ext cx="2584129" cy="2514518"/>
            <a:chOff x="8371616" y="1065730"/>
            <a:chExt cx="2584129" cy="251451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B25CF3A-FC7C-32E4-094F-71444E36F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2502" y="1292436"/>
              <a:ext cx="2503243" cy="22878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C9FF34-0AA4-4116-5DBC-97408DB1BC06}"/>
                </a:ext>
              </a:extLst>
            </p:cNvPr>
            <p:cNvSpPr/>
            <p:nvPr/>
          </p:nvSpPr>
          <p:spPr>
            <a:xfrm>
              <a:off x="8371616" y="1065730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3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788B0A7-5FA9-B2D6-358D-9F3241CE04B4}"/>
              </a:ext>
            </a:extLst>
          </p:cNvPr>
          <p:cNvGrpSpPr/>
          <p:nvPr/>
        </p:nvGrpSpPr>
        <p:grpSpPr>
          <a:xfrm>
            <a:off x="4815827" y="1070930"/>
            <a:ext cx="2791049" cy="2517104"/>
            <a:chOff x="4815827" y="1070930"/>
            <a:chExt cx="2791049" cy="251710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E793CFC-5EC7-720B-B204-2FF5E25F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0485" y="1284650"/>
              <a:ext cx="2526391" cy="23033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831363E-A491-6024-63C6-67EBA6A13396}"/>
                </a:ext>
              </a:extLst>
            </p:cNvPr>
            <p:cNvSpPr/>
            <p:nvPr/>
          </p:nvSpPr>
          <p:spPr>
            <a:xfrm>
              <a:off x="4815827" y="1070930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6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8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9" y="383975"/>
            <a:ext cx="823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at the numbers and say the words.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3505-E415-1074-C9AC-87105A9F8FAE}"/>
              </a:ext>
            </a:extLst>
          </p:cNvPr>
          <p:cNvGrpSpPr/>
          <p:nvPr/>
        </p:nvGrpSpPr>
        <p:grpSpPr>
          <a:xfrm>
            <a:off x="243068" y="3310273"/>
            <a:ext cx="2604150" cy="2645748"/>
            <a:chOff x="243068" y="1794076"/>
            <a:chExt cx="2940846" cy="277298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E043C6E-0645-3F71-B8C4-2500A1720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522" y="2267553"/>
              <a:ext cx="2526392" cy="22995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35A103C-38E6-31C5-CBDD-9E2547DF0D60}"/>
                </a:ext>
              </a:extLst>
            </p:cNvPr>
            <p:cNvSpPr/>
            <p:nvPr/>
          </p:nvSpPr>
          <p:spPr>
            <a:xfrm>
              <a:off x="243068" y="1794076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1D431C5-CE38-1060-8FF0-49B572CBDF9C}"/>
              </a:ext>
            </a:extLst>
          </p:cNvPr>
          <p:cNvGrpSpPr/>
          <p:nvPr/>
        </p:nvGrpSpPr>
        <p:grpSpPr>
          <a:xfrm>
            <a:off x="4531477" y="963502"/>
            <a:ext cx="2745131" cy="2645748"/>
            <a:chOff x="4463524" y="1030306"/>
            <a:chExt cx="2895672" cy="273805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E793CFC-5EC7-720B-B204-2FF5E25F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2805" y="1464975"/>
              <a:ext cx="2526391" cy="23033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5D4A16-20F4-CC2F-A53A-CDAF1282D08F}"/>
                </a:ext>
              </a:extLst>
            </p:cNvPr>
            <p:cNvSpPr/>
            <p:nvPr/>
          </p:nvSpPr>
          <p:spPr>
            <a:xfrm>
              <a:off x="4463524" y="1030306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B374C2-F7F2-E8AA-C1CE-E8DD7365BF04}"/>
              </a:ext>
            </a:extLst>
          </p:cNvPr>
          <p:cNvGrpSpPr/>
          <p:nvPr/>
        </p:nvGrpSpPr>
        <p:grpSpPr>
          <a:xfrm>
            <a:off x="8659365" y="3310273"/>
            <a:ext cx="2939485" cy="2645747"/>
            <a:chOff x="8636643" y="2034095"/>
            <a:chExt cx="2874687" cy="264574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B25CF3A-FC7C-32E4-094F-71444E36F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08087" y="2392031"/>
              <a:ext cx="2503243" cy="22878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11FF1F0-E3DE-3FC1-F4F1-C0D696ADDB3E}"/>
                </a:ext>
              </a:extLst>
            </p:cNvPr>
            <p:cNvSpPr/>
            <p:nvPr/>
          </p:nvSpPr>
          <p:spPr>
            <a:xfrm>
              <a:off x="8636643" y="2034095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3</a:t>
              </a:r>
            </a:p>
          </p:txBody>
        </p:sp>
      </p:grpSp>
      <p:sp>
        <p:nvSpPr>
          <p:cNvPr id="65" name="Star: 8 Points 64">
            <a:extLst>
              <a:ext uri="{FF2B5EF4-FFF2-40B4-BE49-F238E27FC236}">
                <a16:creationId xmlns:a16="http://schemas.microsoft.com/office/drawing/2014/main" id="{0437C453-54F5-8EE1-370F-54962E5922E7}"/>
              </a:ext>
            </a:extLst>
          </p:cNvPr>
          <p:cNvSpPr/>
          <p:nvPr/>
        </p:nvSpPr>
        <p:spPr>
          <a:xfrm>
            <a:off x="4915382" y="3907157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66" name="Star: 8 Points 65">
            <a:extLst>
              <a:ext uri="{FF2B5EF4-FFF2-40B4-BE49-F238E27FC236}">
                <a16:creationId xmlns:a16="http://schemas.microsoft.com/office/drawing/2014/main" id="{987E4CF7-DD9B-4371-7F27-C62390E9F449}"/>
              </a:ext>
            </a:extLst>
          </p:cNvPr>
          <p:cNvSpPr/>
          <p:nvPr/>
        </p:nvSpPr>
        <p:spPr>
          <a:xfrm>
            <a:off x="4900103" y="3907157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31" name="Star: 8 Points 30">
            <a:extLst>
              <a:ext uri="{FF2B5EF4-FFF2-40B4-BE49-F238E27FC236}">
                <a16:creationId xmlns:a16="http://schemas.microsoft.com/office/drawing/2014/main" id="{7A6193CB-F016-3145-43EF-79C29573AEE2}"/>
              </a:ext>
            </a:extLst>
          </p:cNvPr>
          <p:cNvSpPr/>
          <p:nvPr/>
        </p:nvSpPr>
        <p:spPr>
          <a:xfrm>
            <a:off x="4907742" y="3907156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32" name="Star: 8 Points 31">
            <a:extLst>
              <a:ext uri="{FF2B5EF4-FFF2-40B4-BE49-F238E27FC236}">
                <a16:creationId xmlns:a16="http://schemas.microsoft.com/office/drawing/2014/main" id="{4F320F10-A6AE-3C1E-D447-B802947D0E05}"/>
              </a:ext>
            </a:extLst>
          </p:cNvPr>
          <p:cNvSpPr/>
          <p:nvPr/>
        </p:nvSpPr>
        <p:spPr>
          <a:xfrm>
            <a:off x="4900102" y="3907156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33" name="Star: 8 Points 32">
            <a:extLst>
              <a:ext uri="{FF2B5EF4-FFF2-40B4-BE49-F238E27FC236}">
                <a16:creationId xmlns:a16="http://schemas.microsoft.com/office/drawing/2014/main" id="{88E4BCFA-D5C6-E128-704C-2AC33FF66BCA}"/>
              </a:ext>
            </a:extLst>
          </p:cNvPr>
          <p:cNvSpPr/>
          <p:nvPr/>
        </p:nvSpPr>
        <p:spPr>
          <a:xfrm>
            <a:off x="490774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34" name="Star: 8 Points 33">
            <a:extLst>
              <a:ext uri="{FF2B5EF4-FFF2-40B4-BE49-F238E27FC236}">
                <a16:creationId xmlns:a16="http://schemas.microsoft.com/office/drawing/2014/main" id="{08827FBA-A774-AAFA-092F-335F10B7F8CF}"/>
              </a:ext>
            </a:extLst>
          </p:cNvPr>
          <p:cNvSpPr/>
          <p:nvPr/>
        </p:nvSpPr>
        <p:spPr>
          <a:xfrm>
            <a:off x="4923021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37" name="Star: 8 Points 36">
            <a:extLst>
              <a:ext uri="{FF2B5EF4-FFF2-40B4-BE49-F238E27FC236}">
                <a16:creationId xmlns:a16="http://schemas.microsoft.com/office/drawing/2014/main" id="{0D67FB68-71CF-CC99-55C3-6D031CB66DA3}"/>
              </a:ext>
            </a:extLst>
          </p:cNvPr>
          <p:cNvSpPr/>
          <p:nvPr/>
        </p:nvSpPr>
        <p:spPr>
          <a:xfrm>
            <a:off x="490774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39" name="Star: 8 Points 38">
            <a:extLst>
              <a:ext uri="{FF2B5EF4-FFF2-40B4-BE49-F238E27FC236}">
                <a16:creationId xmlns:a16="http://schemas.microsoft.com/office/drawing/2014/main" id="{8EAA9C62-B377-BB49-DBDF-A1AE98D5BA87}"/>
              </a:ext>
            </a:extLst>
          </p:cNvPr>
          <p:cNvSpPr/>
          <p:nvPr/>
        </p:nvSpPr>
        <p:spPr>
          <a:xfrm>
            <a:off x="491538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0" name="Star: 8 Points 39">
            <a:extLst>
              <a:ext uri="{FF2B5EF4-FFF2-40B4-BE49-F238E27FC236}">
                <a16:creationId xmlns:a16="http://schemas.microsoft.com/office/drawing/2014/main" id="{06800BC1-5742-CAE0-553A-FDF7C07825D2}"/>
              </a:ext>
            </a:extLst>
          </p:cNvPr>
          <p:cNvSpPr/>
          <p:nvPr/>
        </p:nvSpPr>
        <p:spPr>
          <a:xfrm>
            <a:off x="491538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41" name="Star: 8 Points 40">
            <a:extLst>
              <a:ext uri="{FF2B5EF4-FFF2-40B4-BE49-F238E27FC236}">
                <a16:creationId xmlns:a16="http://schemas.microsoft.com/office/drawing/2014/main" id="{7D149C96-4D64-F2D2-5AF1-18764C4932A4}"/>
              </a:ext>
            </a:extLst>
          </p:cNvPr>
          <p:cNvSpPr/>
          <p:nvPr/>
        </p:nvSpPr>
        <p:spPr>
          <a:xfrm>
            <a:off x="490774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2" name="Star: 8 Points 41">
            <a:extLst>
              <a:ext uri="{FF2B5EF4-FFF2-40B4-BE49-F238E27FC236}">
                <a16:creationId xmlns:a16="http://schemas.microsoft.com/office/drawing/2014/main" id="{2FC825DB-4711-7900-3BDC-CA48E0D65FEF}"/>
              </a:ext>
            </a:extLst>
          </p:cNvPr>
          <p:cNvSpPr/>
          <p:nvPr/>
        </p:nvSpPr>
        <p:spPr>
          <a:xfrm>
            <a:off x="4900100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3" name="Star: 8 Points 42">
            <a:extLst>
              <a:ext uri="{FF2B5EF4-FFF2-40B4-BE49-F238E27FC236}">
                <a16:creationId xmlns:a16="http://schemas.microsoft.com/office/drawing/2014/main" id="{668047E3-6F5F-D305-A541-E4BAEBD77F79}"/>
              </a:ext>
            </a:extLst>
          </p:cNvPr>
          <p:cNvSpPr/>
          <p:nvPr/>
        </p:nvSpPr>
        <p:spPr>
          <a:xfrm>
            <a:off x="4915382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4" name="Star: 8 Points 43">
            <a:extLst>
              <a:ext uri="{FF2B5EF4-FFF2-40B4-BE49-F238E27FC236}">
                <a16:creationId xmlns:a16="http://schemas.microsoft.com/office/drawing/2014/main" id="{15105C47-B927-C860-CA86-B2497D2205A3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45" name="Star: 8 Points 44">
            <a:extLst>
              <a:ext uri="{FF2B5EF4-FFF2-40B4-BE49-F238E27FC236}">
                <a16:creationId xmlns:a16="http://schemas.microsoft.com/office/drawing/2014/main" id="{585B8AB2-4883-9231-1656-F40A454582AF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6" name="Star: 8 Points 45">
            <a:extLst>
              <a:ext uri="{FF2B5EF4-FFF2-40B4-BE49-F238E27FC236}">
                <a16:creationId xmlns:a16="http://schemas.microsoft.com/office/drawing/2014/main" id="{9C7E0659-9274-0003-BE76-EED483265ADB}"/>
              </a:ext>
            </a:extLst>
          </p:cNvPr>
          <p:cNvSpPr/>
          <p:nvPr/>
        </p:nvSpPr>
        <p:spPr>
          <a:xfrm>
            <a:off x="4915379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7" name="Star: 8 Points 46">
            <a:extLst>
              <a:ext uri="{FF2B5EF4-FFF2-40B4-BE49-F238E27FC236}">
                <a16:creationId xmlns:a16="http://schemas.microsoft.com/office/drawing/2014/main" id="{C86FF030-8EFC-9095-6A99-DC04BEAAA01C}"/>
              </a:ext>
            </a:extLst>
          </p:cNvPr>
          <p:cNvSpPr/>
          <p:nvPr/>
        </p:nvSpPr>
        <p:spPr>
          <a:xfrm>
            <a:off x="4915376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9" name="Star: 8 Points 48">
            <a:extLst>
              <a:ext uri="{FF2B5EF4-FFF2-40B4-BE49-F238E27FC236}">
                <a16:creationId xmlns:a16="http://schemas.microsoft.com/office/drawing/2014/main" id="{76F21656-50DF-CBC8-AE3D-8F333470A421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67" name="Star: 8 Points 66">
            <a:extLst>
              <a:ext uri="{FF2B5EF4-FFF2-40B4-BE49-F238E27FC236}">
                <a16:creationId xmlns:a16="http://schemas.microsoft.com/office/drawing/2014/main" id="{CB2CB573-70D5-0682-EFB7-5CF64DA12D59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68" name="Star: 8 Points 67">
            <a:extLst>
              <a:ext uri="{FF2B5EF4-FFF2-40B4-BE49-F238E27FC236}">
                <a16:creationId xmlns:a16="http://schemas.microsoft.com/office/drawing/2014/main" id="{09486B9E-8842-89A9-B96C-62D4AC7FB4D0}"/>
              </a:ext>
            </a:extLst>
          </p:cNvPr>
          <p:cNvSpPr/>
          <p:nvPr/>
        </p:nvSpPr>
        <p:spPr>
          <a:xfrm>
            <a:off x="4915373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69" name="Star: 8 Points 68">
            <a:extLst>
              <a:ext uri="{FF2B5EF4-FFF2-40B4-BE49-F238E27FC236}">
                <a16:creationId xmlns:a16="http://schemas.microsoft.com/office/drawing/2014/main" id="{DFCE3835-2E2D-607D-06AD-8C16FDAAC23C}"/>
              </a:ext>
            </a:extLst>
          </p:cNvPr>
          <p:cNvSpPr/>
          <p:nvPr/>
        </p:nvSpPr>
        <p:spPr>
          <a:xfrm>
            <a:off x="4905128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70" name="Star: 8 Points 69">
            <a:extLst>
              <a:ext uri="{FF2B5EF4-FFF2-40B4-BE49-F238E27FC236}">
                <a16:creationId xmlns:a16="http://schemas.microsoft.com/office/drawing/2014/main" id="{870C8329-7323-B165-CF61-920167A88106}"/>
              </a:ext>
            </a:extLst>
          </p:cNvPr>
          <p:cNvSpPr/>
          <p:nvPr/>
        </p:nvSpPr>
        <p:spPr>
          <a:xfrm>
            <a:off x="4900099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08C42-DEE0-AC68-3BE3-03458E6C92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121" y="3880792"/>
            <a:ext cx="3553865" cy="23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Stand up, please.</a:t>
            </a:r>
          </a:p>
          <a:p>
            <a:pPr algn="ctr"/>
            <a:r>
              <a:rPr lang="en-US" sz="3600" i="1" dirty="0"/>
              <a:t>Sit down, please.</a:t>
            </a:r>
          </a:p>
          <a:p>
            <a:pPr algn="ctr"/>
            <a:r>
              <a:rPr lang="en-US" sz="3600" i="1" dirty="0"/>
              <a:t>Hands up, please.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8580</TotalTime>
  <Words>586</Words>
  <Application>Microsoft Office PowerPoint</Application>
  <PresentationFormat>Widescreen</PresentationFormat>
  <Paragraphs>135</Paragraphs>
  <Slides>19</Slides>
  <Notes>7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Hữu Tuân Nguyễn</cp:lastModifiedBy>
  <cp:revision>225</cp:revision>
  <dcterms:created xsi:type="dcterms:W3CDTF">2020-12-08T03:17:05Z</dcterms:created>
  <dcterms:modified xsi:type="dcterms:W3CDTF">2022-09-16T16:03:46Z</dcterms:modified>
</cp:coreProperties>
</file>