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687" r:id="rId3"/>
    <p:sldMasterId id="2147483699" r:id="rId4"/>
  </p:sldMasterIdLst>
  <p:notesMasterIdLst>
    <p:notesMasterId r:id="rId35"/>
  </p:notesMasterIdLst>
  <p:sldIdLst>
    <p:sldId id="292" r:id="rId5"/>
    <p:sldId id="278" r:id="rId6"/>
    <p:sldId id="257" r:id="rId7"/>
    <p:sldId id="258" r:id="rId8"/>
    <p:sldId id="279" r:id="rId9"/>
    <p:sldId id="280" r:id="rId10"/>
    <p:sldId id="281" r:id="rId11"/>
    <p:sldId id="283" r:id="rId12"/>
    <p:sldId id="261" r:id="rId13"/>
    <p:sldId id="284" r:id="rId14"/>
    <p:sldId id="262" r:id="rId15"/>
    <p:sldId id="259" r:id="rId16"/>
    <p:sldId id="260" r:id="rId17"/>
    <p:sldId id="264" r:id="rId18"/>
    <p:sldId id="285" r:id="rId19"/>
    <p:sldId id="286" r:id="rId20"/>
    <p:sldId id="263" r:id="rId21"/>
    <p:sldId id="265" r:id="rId22"/>
    <p:sldId id="266" r:id="rId23"/>
    <p:sldId id="267" r:id="rId24"/>
    <p:sldId id="287" r:id="rId25"/>
    <p:sldId id="268" r:id="rId26"/>
    <p:sldId id="271" r:id="rId27"/>
    <p:sldId id="288" r:id="rId28"/>
    <p:sldId id="269" r:id="rId29"/>
    <p:sldId id="289" r:id="rId30"/>
    <p:sldId id="272" r:id="rId31"/>
    <p:sldId id="290" r:id="rId32"/>
    <p:sldId id="291" r:id="rId33"/>
    <p:sldId id="273" r:id="rId34"/>
  </p:sldIdLst>
  <p:sldSz cx="12192000" cy="6858000"/>
  <p:notesSz cx="6858000" cy="9144000"/>
  <p:embeddedFontLst>
    <p:embeddedFont>
      <p:font typeface="Aharoni" panose="020B0604020202020204" charset="-79"/>
      <p:bold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Cookie" panose="020B0604020202020204" charset="0"/>
      <p:regular r:id="rId39"/>
    </p:embeddedFont>
    <p:embeddedFont>
      <p:font typeface="BrushScript" panose="02020500000000000000" charset="0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等线" panose="020B0604020202020204" charset="-122"/>
      <p:regular r:id="rId46"/>
      <p:bold r:id="rId47"/>
    </p:embeddedFont>
    <p:embeddedFont>
      <p:font typeface="宋体" panose="02010600030101010101" pitchFamily="2" charset="-12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hvgq1B4CuQDFk1erk7bDHPIEWl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F31242-1ED8-4ADA-8173-ED56226FBF77}">
  <a:tblStyle styleId="{24F31242-1ED8-4ADA-8173-ED56226FBF7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E9E7"/>
          </a:solidFill>
        </a:fill>
      </a:tcStyle>
    </a:wholeTbl>
    <a:band1H>
      <a:tcTxStyle/>
      <a:tcStyle>
        <a:tcBdr/>
        <a:fill>
          <a:solidFill>
            <a:srgbClr val="F6D0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6D0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82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81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8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solidFill>
            <a:schemeClr val="bg1"/>
          </a:solidFill>
          <a:latin typeface="华文细黑" panose="02010600040101010101" pitchFamily="2" charset="-122"/>
          <a:ea typeface="华文细黑" panose="02010600040101010101" pitchFamily="2" charset="-122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0.03051</cdr:x>
      <cdr:y>0.12119</cdr:y>
    </cdr:from>
    <cdr:to>
      <cdr:x>0.69684</cdr:x>
      <cdr:y>0.99273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7539C09-204A-4DDF-8514-C656589DD27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4816" y="484796"/>
          <a:ext cx="3381357" cy="348627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456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55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45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769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16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82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056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17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672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72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11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更多模板123图文旗舰店：666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129289"/>
      </p:ext>
    </p:extLst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92772"/>
      </p:ext>
    </p:extLst>
  </p:cSld>
  <p:clrMapOvr>
    <a:masterClrMapping/>
  </p:clrMapOvr>
  <p:transition spd="slow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9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9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1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6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4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9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84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97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300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76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5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092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97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08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740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652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7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35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20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9456" y="-4196862"/>
            <a:ext cx="4029456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201265" y="6311900"/>
            <a:ext cx="16097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MĂNG</a:t>
            </a:r>
            <a:r>
              <a:rPr lang="en-US" sz="2000" b="1" cap="none" spc="0" baseline="0" dirty="0" smtClean="0">
                <a:ln/>
                <a:solidFill>
                  <a:schemeClr val="accent3"/>
                </a:solidFill>
                <a:effectLst/>
              </a:rPr>
              <a:t> NON</a:t>
            </a:r>
            <a:endParaRPr lang="en-US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1348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2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9089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microsoft.com/office/2007/relationships/hdphoto" Target="../media/hdphoto19.wdp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3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75.png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microsoft.com/office/2007/relationships/hdphoto" Target="../media/hdphoto22.wdp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microsoft.com/office/2007/relationships/hdphoto" Target="../media/hdphoto22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81.png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2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22.wdp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22.wdp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microsoft.com/office/2007/relationships/hdphoto" Target="../media/hdphoto27.wdp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21" Type="http://schemas.openxmlformats.org/officeDocument/2006/relationships/image" Target="../media/image37.png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microsoft.com/office/2007/relationships/hdphoto" Target="../media/hdphoto13.wdp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3" Type="http://schemas.microsoft.com/office/2007/relationships/hdphoto" Target="../media/hdphoto14.wdp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35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15.wdp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microsoft.com/office/2007/relationships/hdphoto" Target="../media/hdphoto16.wdp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35.png"/><Relationship Id="rId4" Type="http://schemas.openxmlformats.org/officeDocument/2006/relationships/image" Target="../media/image40.gif"/><Relationship Id="rId9" Type="http://schemas.microsoft.com/office/2007/relationships/hdphoto" Target="../media/hdphoto15.wdp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3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gif"/><Relationship Id="rId9" Type="http://schemas.openxmlformats.org/officeDocument/2006/relationships/image" Target="../media/image35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EE605-706D-4F44-B525-675EA29D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252;p1">
            <a:extLst>
              <a:ext uri="{FF2B5EF4-FFF2-40B4-BE49-F238E27FC236}">
                <a16:creationId xmlns:a16="http://schemas.microsoft.com/office/drawing/2014/main" id="{02B8E6B9-2EBD-4B32-A991-582901C03A19}"/>
              </a:ext>
            </a:extLst>
          </p:cNvPr>
          <p:cNvSpPr txBox="1"/>
          <p:nvPr/>
        </p:nvSpPr>
        <p:spPr>
          <a:xfrm>
            <a:off x="4252715" y="748096"/>
            <a:ext cx="3891983" cy="783148"/>
          </a:xfrm>
          <a:prstGeom prst="roundRect">
            <a:avLst/>
          </a:prstGeom>
          <a:solidFill>
            <a:srgbClr val="FF0066">
              <a:alpha val="44000"/>
            </a:srgb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C429"/>
              </a:buClr>
              <a:buSzPts val="8800"/>
              <a:buFont typeface="Cooki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Neo Sans Intel" panose="02040603050506020204" pitchFamily="18" charset="0"/>
                <a:ea typeface="Cookie"/>
                <a:cs typeface="Cookie"/>
                <a:sym typeface="Cookie"/>
              </a:rPr>
              <a:t>câu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91C429"/>
              </a:solidFill>
              <a:effectLst/>
              <a:uLnTx/>
              <a:uFillTx/>
              <a:latin typeface="UTM Neo Sans Intel" panose="02040603050506020204" pitchFamily="18" charset="0"/>
              <a:ea typeface="Cookie"/>
              <a:cs typeface="Cookie"/>
              <a:sym typeface="Cooki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EA481E-83C2-4286-A8E3-572F813AC385}"/>
              </a:ext>
            </a:extLst>
          </p:cNvPr>
          <p:cNvSpPr/>
          <p:nvPr/>
        </p:nvSpPr>
        <p:spPr>
          <a:xfrm>
            <a:off x="2275341" y="1982450"/>
            <a:ext cx="78467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GIỮ PHÉP LỊCH SỰ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KHI ĐẶT CÂU HỎI</a:t>
            </a:r>
            <a:endParaRPr kumimoji="0" lang="vi-VN" sz="4400" b="0" i="0" u="none" strike="noStrike" kern="0" cap="none" spc="0" normalizeH="0" baseline="0" noProof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6A421A-31CA-4123-9ECF-A8800AB3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1500" l="10000" r="90000">
                        <a14:foregroundMark x1="25222" y1="9625" x2="25222" y2="9625"/>
                        <a14:foregroundMark x1="35000" y1="8750" x2="35000" y2="8750"/>
                        <a14:foregroundMark x1="40556" y1="8000" x2="40556" y2="8000"/>
                        <a14:foregroundMark x1="46778" y1="91500" x2="46778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68" y="3880206"/>
            <a:ext cx="1998483" cy="1776429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9847A91-CB2C-4EB3-B58C-13E9DA1D2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1500" l="10000" r="90000">
                        <a14:foregroundMark x1="25222" y1="9625" x2="25222" y2="9625"/>
                        <a14:foregroundMark x1="35000" y1="8750" x2="35000" y2="8750"/>
                        <a14:foregroundMark x1="40556" y1="8000" x2="40556" y2="8000"/>
                        <a14:foregroundMark x1="46778" y1="91500" x2="46778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627" y="5193629"/>
            <a:ext cx="1998483" cy="1776429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AC1686-D0F0-4BE6-A17C-A028B71B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1500" l="10000" r="90000">
                        <a14:foregroundMark x1="25222" y1="9625" x2="25222" y2="9625"/>
                        <a14:foregroundMark x1="35000" y1="8750" x2="35000" y2="8750"/>
                        <a14:foregroundMark x1="40556" y1="8000" x2="40556" y2="8000"/>
                        <a14:foregroundMark x1="46778" y1="91500" x2="46778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160" y="5224160"/>
            <a:ext cx="1998483" cy="1776429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9BB7A9-0D01-4009-9F30-2B997FD1E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3" b="90556" l="9574" r="89894">
                        <a14:foregroundMark x1="65160" y1="6111" x2="65160" y2="6111"/>
                        <a14:foregroundMark x1="43617" y1="13333" x2="43617" y2="13333"/>
                        <a14:foregroundMark x1="28723" y1="65556" x2="28457" y2="67222"/>
                        <a14:foregroundMark x1="76064" y1="33889" x2="76064" y2="33889"/>
                        <a14:foregroundMark x1="72074" y1="61667" x2="72606" y2="72222"/>
                        <a14:foregroundMark x1="65691" y1="63889" x2="65691" y2="63889"/>
                        <a14:foregroundMark x1="60904" y1="59167" x2="60904" y2="59167"/>
                        <a14:foregroundMark x1="61968" y1="60278" x2="61968" y2="60278"/>
                        <a14:foregroundMark x1="82979" y1="71111" x2="82181" y2="75000"/>
                        <a14:foregroundMark x1="78191" y1="63333" x2="80053" y2="63611"/>
                        <a14:foregroundMark x1="63298" y1="61944" x2="63298" y2="61944"/>
                        <a14:foregroundMark x1="36436" y1="16111" x2="36436" y2="16111"/>
                        <a14:foregroundMark x1="66223" y1="8056" x2="66223" y2="8056"/>
                        <a14:foregroundMark x1="70479" y1="9722" x2="63564" y2="16944"/>
                        <a14:foregroundMark x1="69149" y1="62222" x2="69149" y2="62222"/>
                        <a14:foregroundMark x1="80319" y1="90000" x2="80319" y2="90000"/>
                        <a14:foregroundMark x1="72606" y1="89167" x2="72606" y2="89167"/>
                        <a14:foregroundMark x1="30319" y1="90000" x2="30319" y2="90000"/>
                        <a14:foregroundMark x1="23670" y1="90000" x2="23670" y2="90000"/>
                        <a14:foregroundMark x1="30585" y1="89722" x2="30585" y2="89722"/>
                        <a14:foregroundMark x1="30851" y1="90556" x2="30851" y2="90556"/>
                        <a14:foregroundMark x1="74202" y1="33333" x2="74202" y2="33333"/>
                        <a14:foregroundMark x1="78989" y1="37222" x2="78989" y2="37222"/>
                        <a14:foregroundMark x1="84309" y1="38333" x2="69415" y2="35556"/>
                        <a14:foregroundMark x1="82181" y1="44167" x2="85638" y2="50278"/>
                        <a14:foregroundMark x1="63298" y1="10556" x2="72074" y2="18611"/>
                        <a14:foregroundMark x1="71011" y1="7500" x2="71011" y2="7500"/>
                        <a14:foregroundMark x1="73404" y1="8611" x2="68617" y2="24722"/>
                        <a14:foregroundMark x1="68617" y1="24722" x2="61170" y2="2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5959" y="3108960"/>
            <a:ext cx="5352140" cy="4081905"/>
          </a:xfrm>
          <a:prstGeom prst="rect">
            <a:avLst/>
          </a:prstGeom>
        </p:spPr>
      </p:pic>
      <p:pic>
        <p:nvPicPr>
          <p:cNvPr id="15" name="Picture 1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DC26B3-D4C0-4755-AAEF-552A522EA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1" b="96205" l="5667" r="96222">
                        <a14:foregroundMark x1="47000" y1="4940" x2="47000" y2="4940"/>
                        <a14:foregroundMark x1="57222" y1="4940" x2="57222" y2="4940"/>
                        <a14:foregroundMark x1="52667" y1="5361" x2="52667" y2="5361"/>
                        <a14:foregroundMark x1="7000" y1="38735" x2="7000" y2="38735"/>
                        <a14:foregroundMark x1="5667" y1="44398" x2="5667" y2="44398"/>
                        <a14:foregroundMark x1="64556" y1="31325" x2="64556" y2="31325"/>
                        <a14:foregroundMark x1="94667" y1="43012" x2="94667" y2="43012"/>
                        <a14:foregroundMark x1="92889" y1="46205" x2="92889" y2="46205"/>
                        <a14:foregroundMark x1="51333" y1="89217" x2="51333" y2="89217"/>
                        <a14:foregroundMark x1="53889" y1="91687" x2="53889" y2="91687"/>
                        <a14:foregroundMark x1="58667" y1="96205" x2="58667" y2="96205"/>
                        <a14:foregroundMark x1="45222" y1="2771" x2="45222" y2="2771"/>
                        <a14:foregroundMark x1="96222" y1="45904" x2="96222" y2="45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49" y="3652433"/>
            <a:ext cx="929450" cy="1714319"/>
          </a:xfrm>
          <a:prstGeom prst="rect">
            <a:avLst/>
          </a:prstGeom>
        </p:spPr>
      </p:pic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AF668EBE-4D23-4329-9287-E80EDAE7D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1" b="96205" l="5667" r="96222">
                        <a14:foregroundMark x1="47000" y1="4940" x2="47000" y2="4940"/>
                        <a14:foregroundMark x1="57222" y1="4940" x2="57222" y2="4940"/>
                        <a14:foregroundMark x1="52667" y1="5361" x2="52667" y2="5361"/>
                        <a14:foregroundMark x1="7000" y1="38735" x2="7000" y2="38735"/>
                        <a14:foregroundMark x1="5667" y1="44398" x2="5667" y2="44398"/>
                        <a14:foregroundMark x1="64556" y1="31325" x2="64556" y2="31325"/>
                        <a14:foregroundMark x1="94667" y1="43012" x2="94667" y2="43012"/>
                        <a14:foregroundMark x1="92889" y1="46205" x2="92889" y2="46205"/>
                        <a14:foregroundMark x1="51333" y1="89217" x2="51333" y2="89217"/>
                        <a14:foregroundMark x1="53889" y1="91687" x2="53889" y2="91687"/>
                        <a14:foregroundMark x1="58667" y1="96205" x2="58667" y2="96205"/>
                        <a14:foregroundMark x1="45222" y1="2771" x2="45222" y2="2771"/>
                        <a14:foregroundMark x1="96222" y1="45904" x2="96222" y2="45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07" y="3440387"/>
            <a:ext cx="1044415" cy="1926365"/>
          </a:xfrm>
          <a:prstGeom prst="rect">
            <a:avLst/>
          </a:prstGeom>
        </p:spPr>
      </p:pic>
      <p:pic>
        <p:nvPicPr>
          <p:cNvPr id="11" name="Picture 10" descr="A picture containing toy, vector graphics, doll, clipart&#10;&#10;Description automatically generated">
            <a:extLst>
              <a:ext uri="{FF2B5EF4-FFF2-40B4-BE49-F238E27FC236}">
                <a16:creationId xmlns:a16="http://schemas.microsoft.com/office/drawing/2014/main" id="{D31B9126-14A3-4416-A185-74CC9DFF2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9" b="92583" l="9795" r="89522">
                        <a14:foregroundMark x1="32346" y1="11765" x2="32346" y2="11765"/>
                        <a14:foregroundMark x1="61048" y1="14066" x2="61048" y2="14066"/>
                        <a14:foregroundMark x1="76310" y1="35550" x2="76310" y2="35550"/>
                        <a14:foregroundMark x1="71071" y1="61637" x2="71071" y2="61637"/>
                        <a14:foregroundMark x1="70843" y1="77749" x2="70843" y2="77749"/>
                        <a14:foregroundMark x1="70843" y1="48593" x2="70843" y2="49361"/>
                        <a14:foregroundMark x1="35308" y1="12276" x2="35308" y2="12276"/>
                        <a14:foregroundMark x1="32118" y1="38619" x2="32118" y2="38619"/>
                        <a14:foregroundMark x1="24601" y1="38363" x2="24601" y2="38363"/>
                        <a14:foregroundMark x1="32346" y1="82097" x2="32346" y2="82097"/>
                        <a14:foregroundMark x1="33941" y1="90537" x2="33941" y2="90537"/>
                        <a14:foregroundMark x1="27107" y1="90537" x2="27107" y2="90537"/>
                        <a14:foregroundMark x1="30296" y1="48849" x2="30524" y2="55499"/>
                        <a14:foregroundMark x1="61503" y1="15345" x2="61503" y2="15345"/>
                        <a14:foregroundMark x1="74260" y1="36829" x2="74260" y2="36829"/>
                        <a14:foregroundMark x1="69476" y1="66240" x2="69476" y2="66240"/>
                        <a14:foregroundMark x1="43508" y1="63171" x2="43508" y2="63171"/>
                        <a14:foregroundMark x1="42369" y1="64194" x2="42369" y2="64194"/>
                        <a14:foregroundMark x1="42369" y1="65729" x2="42369" y2="65729"/>
                        <a14:foregroundMark x1="59453" y1="58056" x2="59453" y2="58056"/>
                        <a14:foregroundMark x1="58770" y1="57801" x2="58770" y2="57801"/>
                        <a14:foregroundMark x1="58998" y1="57545" x2="58998" y2="57545"/>
                        <a14:foregroundMark x1="22551" y1="73913" x2="22551" y2="73913"/>
                        <a14:foregroundMark x1="22096" y1="74680" x2="22096" y2="74680"/>
                        <a14:foregroundMark x1="57175" y1="15345" x2="57175" y2="15345"/>
                        <a14:foregroundMark x1="38724" y1="12788" x2="38724" y2="12788"/>
                        <a14:foregroundMark x1="69704" y1="67775" x2="69932" y2="76726"/>
                        <a14:foregroundMark x1="69248" y1="34783" x2="76082" y2="41688"/>
                        <a14:foregroundMark x1="60137" y1="15345" x2="61959" y2="25575"/>
                        <a14:foregroundMark x1="35080" y1="14834" x2="37358" y2="24297"/>
                        <a14:foregroundMark x1="33485" y1="54731" x2="33485" y2="57545"/>
                        <a14:foregroundMark x1="31891" y1="56010" x2="37130" y2="56010"/>
                        <a14:foregroundMark x1="33485" y1="54987" x2="33257" y2="58824"/>
                        <a14:foregroundMark x1="71526" y1="76982" x2="72893" y2="83632"/>
                        <a14:foregroundMark x1="33485" y1="92327" x2="33485" y2="92327"/>
                        <a14:foregroundMark x1="27335" y1="92072" x2="27335" y2="92072"/>
                        <a14:foregroundMark x1="54442" y1="20205" x2="67654" y2="26598"/>
                        <a14:foregroundMark x1="67426" y1="41688" x2="85194" y2="46803"/>
                        <a14:foregroundMark x1="37585" y1="16880" x2="33485" y2="25064"/>
                        <a14:foregroundMark x1="23462" y1="63939" x2="23462" y2="63939"/>
                        <a14:foregroundMark x1="20729" y1="71100" x2="20729" y2="71100"/>
                        <a14:foregroundMark x1="64692" y1="92072" x2="64692" y2="92072"/>
                        <a14:foregroundMark x1="74715" y1="92583" x2="74715" y2="92583"/>
                        <a14:foregroundMark x1="33713" y1="91816" x2="33713" y2="91816"/>
                        <a14:foregroundMark x1="27335" y1="92327" x2="27335" y2="92327"/>
                        <a14:foregroundMark x1="21640" y1="74680" x2="21640" y2="74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26" y="2859149"/>
            <a:ext cx="5603241" cy="43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42" name="Google Shape;242;p1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6" name="Google Shape;2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"/>
          <p:cNvSpPr txBox="1"/>
          <p:nvPr/>
        </p:nvSpPr>
        <p:spPr>
          <a:xfrm>
            <a:off x="965666" y="95752"/>
            <a:ext cx="10096675" cy="280072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C429"/>
              </a:buClr>
              <a:buSzPts val="8800"/>
              <a:buFont typeface="Cooki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Luyện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từ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và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câu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91C429"/>
              </a:solidFill>
              <a:effectLst/>
              <a:uLnTx/>
              <a:uFillTx/>
              <a:latin typeface="UTM A&amp;S Graceland" panose="02040603050506020204" pitchFamily="18" charset="0"/>
              <a:ea typeface="Cookie"/>
              <a:cs typeface="Cookie"/>
              <a:sym typeface="Cooki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C429"/>
              </a:buClr>
              <a:buSzPts val="8800"/>
              <a:buFont typeface="Cooki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91C429"/>
                </a:solidFill>
                <a:effectLst/>
                <a:uLnTx/>
                <a:uFillTx/>
                <a:latin typeface="UTM A&amp;S Graceland" panose="02040603050506020204" pitchFamily="18" charset="0"/>
                <a:ea typeface="Cookie"/>
                <a:cs typeface="Cookie"/>
                <a:sym typeface="Cookie"/>
              </a:rPr>
              <a:t> 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E85A31"/>
              </a:solidFill>
              <a:effectLst/>
              <a:uLnTx/>
              <a:uFillTx/>
              <a:latin typeface="UTM Colossalis" panose="02040603050506020204" pitchFamily="18" charset="0"/>
              <a:ea typeface="Cookie"/>
              <a:cs typeface="Cookie"/>
              <a:sym typeface="Cookie"/>
            </a:endParaRPr>
          </a:p>
        </p:txBody>
      </p:sp>
      <p:pic>
        <p:nvPicPr>
          <p:cNvPr id="253" name="Google Shape;25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4467828"/>
            <a:ext cx="1703024" cy="190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94395" y="4434996"/>
            <a:ext cx="1650283" cy="210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4300084"/>
            <a:ext cx="1385558" cy="210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6878" y="4174900"/>
            <a:ext cx="3507963" cy="220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E404751-15B4-4F77-B56F-FAAD441385D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30503" y="-2414914"/>
            <a:ext cx="29051250" cy="1263356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4F4AC5-9E8E-4E0F-8AE9-5AC6CCD8008C}"/>
              </a:ext>
            </a:extLst>
          </p:cNvPr>
          <p:cNvSpPr/>
          <p:nvPr/>
        </p:nvSpPr>
        <p:spPr>
          <a:xfrm>
            <a:off x="1918900" y="1580923"/>
            <a:ext cx="689964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GIỮ PHÉP LỊCH SỰ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KHI ĐẶT CÂU HỎI</a:t>
            </a:r>
            <a:endParaRPr kumimoji="0" lang="vi-VN" sz="60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4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7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7"/>
          <p:cNvSpPr/>
          <p:nvPr/>
        </p:nvSpPr>
        <p:spPr>
          <a:xfrm>
            <a:off x="1549104" y="166550"/>
            <a:ext cx="8802882" cy="6203815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1" name="Google Shape;451;p7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52" name="Google Shape;452;p7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6" name="Google Shape;4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162" y="3613047"/>
            <a:ext cx="3781721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32165" y="280661"/>
            <a:ext cx="2362401" cy="137806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"/>
          <p:cNvSpPr txBox="1"/>
          <p:nvPr/>
        </p:nvSpPr>
        <p:spPr>
          <a:xfrm>
            <a:off x="5850189" y="165634"/>
            <a:ext cx="1526351" cy="18620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accent2"/>
                </a:solidFill>
                <a:latin typeface="Aharoni"/>
                <a:ea typeface="Aharoni"/>
                <a:cs typeface="Aharoni"/>
                <a:sym typeface="Aharoni"/>
              </a:rPr>
              <a:t>02</a:t>
            </a:r>
            <a:endParaRPr sz="11500" b="1" dirty="0">
              <a:solidFill>
                <a:schemeClr val="accent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7" name="Google Shape;329;p3">
            <a:extLst>
              <a:ext uri="{FF2B5EF4-FFF2-40B4-BE49-F238E27FC236}">
                <a16:creationId xmlns:a16="http://schemas.microsoft.com/office/drawing/2014/main" id="{6D9B8D61-0615-4C83-89B1-3A6F8D083BC9}"/>
              </a:ext>
            </a:extLst>
          </p:cNvPr>
          <p:cNvSpPr txBox="1"/>
          <p:nvPr/>
        </p:nvSpPr>
        <p:spPr>
          <a:xfrm>
            <a:off x="2801234" y="1867372"/>
            <a:ext cx="78416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KHÁM PHÁ</a:t>
            </a:r>
            <a:endParaRPr sz="9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4"/>
          <p:cNvGrpSpPr/>
          <p:nvPr/>
        </p:nvGrpSpPr>
        <p:grpSpPr>
          <a:xfrm>
            <a:off x="543982" y="4884716"/>
            <a:ext cx="870857" cy="177249"/>
            <a:chOff x="-1625600" y="1148325"/>
            <a:chExt cx="1207014" cy="245669"/>
          </a:xfrm>
        </p:grpSpPr>
        <p:sp>
          <p:nvSpPr>
            <p:cNvPr id="343" name="Google Shape;343;p4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6792" y="5061965"/>
            <a:ext cx="910614" cy="136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53" y="5099054"/>
            <a:ext cx="1042276" cy="132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2552" y="1735472"/>
            <a:ext cx="1284068" cy="138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3960" y="5202279"/>
            <a:ext cx="1023588" cy="132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76F75-63AD-4F88-BB21-C2AB946B9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95" y="26988"/>
            <a:ext cx="1501718" cy="185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2D465-B310-4966-9E2B-BB80449EB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308" y="147738"/>
            <a:ext cx="2006077" cy="2269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7E8D6-2283-4B36-9594-AD37508AE8FB}"/>
              </a:ext>
            </a:extLst>
          </p:cNvPr>
          <p:cNvSpPr txBox="1"/>
          <p:nvPr/>
        </p:nvSpPr>
        <p:spPr>
          <a:xfrm>
            <a:off x="671675" y="759328"/>
            <a:ext cx="173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19628C-72B6-4A4F-BC54-17F0B90A4629}"/>
              </a:ext>
            </a:extLst>
          </p:cNvPr>
          <p:cNvGrpSpPr/>
          <p:nvPr/>
        </p:nvGrpSpPr>
        <p:grpSpPr>
          <a:xfrm>
            <a:off x="2710913" y="522775"/>
            <a:ext cx="7913047" cy="1780110"/>
            <a:chOff x="9701282" y="1365985"/>
            <a:chExt cx="2485877" cy="65822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CFB21F-8B14-4935-9D93-1C60AA28B370}"/>
                </a:ext>
              </a:extLst>
            </p:cNvPr>
            <p:cNvSpPr/>
            <p:nvPr/>
          </p:nvSpPr>
          <p:spPr>
            <a:xfrm>
              <a:off x="9727794" y="1399235"/>
              <a:ext cx="2459365" cy="58041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khổ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ngữ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lễ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phép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lang="en-US" sz="3200" b="1" kern="1200" dirty="0">
                  <a:solidFill>
                    <a:srgbClr val="38653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65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Rounded Rectangle 16">
              <a:extLst>
                <a:ext uri="{FF2B5EF4-FFF2-40B4-BE49-F238E27FC236}">
                  <a16:creationId xmlns:a16="http://schemas.microsoft.com/office/drawing/2014/main" id="{7C79E346-1E55-4C21-8C0E-25FF07ECF05A}"/>
                </a:ext>
              </a:extLst>
            </p:cNvPr>
            <p:cNvSpPr/>
            <p:nvPr/>
          </p:nvSpPr>
          <p:spPr>
            <a:xfrm>
              <a:off x="9701282" y="1365985"/>
              <a:ext cx="2450458" cy="658229"/>
            </a:xfrm>
            <a:prstGeom prst="roundRect">
              <a:avLst/>
            </a:prstGeom>
            <a:noFill/>
            <a:ln w="38100" cap="flat" cmpd="sng" algn="ctr">
              <a:solidFill>
                <a:srgbClr val="81C233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4">
            <a:extLst>
              <a:ext uri="{FF2B5EF4-FFF2-40B4-BE49-F238E27FC236}">
                <a16:creationId xmlns:a16="http://schemas.microsoft.com/office/drawing/2014/main" id="{4E224800-724E-401D-AD41-F237FF6D8B82}"/>
              </a:ext>
            </a:extLst>
          </p:cNvPr>
          <p:cNvSpPr/>
          <p:nvPr/>
        </p:nvSpPr>
        <p:spPr>
          <a:xfrm>
            <a:off x="3516117" y="2474545"/>
            <a:ext cx="5893097" cy="3770758"/>
          </a:xfrm>
          <a:prstGeom prst="roundRect">
            <a:avLst/>
          </a:prstGeom>
          <a:solidFill>
            <a:srgbClr val="ED7D31">
              <a:lumMod val="60000"/>
              <a:lumOff val="40000"/>
              <a:alpha val="58000"/>
            </a:srgbClr>
          </a:solidFill>
          <a:ln w="38100" cap="flat" cmpd="sng" algn="ctr">
            <a:solidFill>
              <a:srgbClr val="81C23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4DA11F16-B1E7-48FE-A84F-3EEF9072A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467" y="2888595"/>
            <a:ext cx="579823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 QUỲNH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C2EE68-7F7D-427F-89DA-C45478021B62}"/>
              </a:ext>
            </a:extLst>
          </p:cNvPr>
          <p:cNvSpPr/>
          <p:nvPr/>
        </p:nvSpPr>
        <p:spPr>
          <a:xfrm>
            <a:off x="3728264" y="2888595"/>
            <a:ext cx="1608508" cy="631555"/>
          </a:xfrm>
          <a:custGeom>
            <a:avLst/>
            <a:gdLst>
              <a:gd name="connsiteX0" fmla="*/ 0 w 1840801"/>
              <a:gd name="connsiteY0" fmla="*/ 105261 h 631555"/>
              <a:gd name="connsiteX1" fmla="*/ 105261 w 1840801"/>
              <a:gd name="connsiteY1" fmla="*/ 0 h 631555"/>
              <a:gd name="connsiteX2" fmla="*/ 648687 w 1840801"/>
              <a:gd name="connsiteY2" fmla="*/ 0 h 631555"/>
              <a:gd name="connsiteX3" fmla="*/ 1224719 w 1840801"/>
              <a:gd name="connsiteY3" fmla="*/ 0 h 631555"/>
              <a:gd name="connsiteX4" fmla="*/ 1735540 w 1840801"/>
              <a:gd name="connsiteY4" fmla="*/ 0 h 631555"/>
              <a:gd name="connsiteX5" fmla="*/ 1840801 w 1840801"/>
              <a:gd name="connsiteY5" fmla="*/ 105261 h 631555"/>
              <a:gd name="connsiteX6" fmla="*/ 1840801 w 1840801"/>
              <a:gd name="connsiteY6" fmla="*/ 526294 h 631555"/>
              <a:gd name="connsiteX7" fmla="*/ 1735540 w 1840801"/>
              <a:gd name="connsiteY7" fmla="*/ 631555 h 631555"/>
              <a:gd name="connsiteX8" fmla="*/ 1159508 w 1840801"/>
              <a:gd name="connsiteY8" fmla="*/ 631555 h 631555"/>
              <a:gd name="connsiteX9" fmla="*/ 583476 w 1840801"/>
              <a:gd name="connsiteY9" fmla="*/ 631555 h 631555"/>
              <a:gd name="connsiteX10" fmla="*/ 105261 w 1840801"/>
              <a:gd name="connsiteY10" fmla="*/ 631555 h 631555"/>
              <a:gd name="connsiteX11" fmla="*/ 0 w 1840801"/>
              <a:gd name="connsiteY11" fmla="*/ 526294 h 631555"/>
              <a:gd name="connsiteX12" fmla="*/ 0 w 1840801"/>
              <a:gd name="connsiteY12" fmla="*/ 105261 h 63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0801" h="631555" extrusionOk="0">
                <a:moveTo>
                  <a:pt x="0" y="105261"/>
                </a:moveTo>
                <a:cubicBezTo>
                  <a:pt x="-2487" y="49151"/>
                  <a:pt x="52225" y="-13350"/>
                  <a:pt x="105261" y="0"/>
                </a:cubicBezTo>
                <a:cubicBezTo>
                  <a:pt x="242534" y="-349"/>
                  <a:pt x="465391" y="749"/>
                  <a:pt x="648687" y="0"/>
                </a:cubicBezTo>
                <a:cubicBezTo>
                  <a:pt x="831983" y="-749"/>
                  <a:pt x="965662" y="8198"/>
                  <a:pt x="1224719" y="0"/>
                </a:cubicBezTo>
                <a:cubicBezTo>
                  <a:pt x="1483776" y="-8198"/>
                  <a:pt x="1591337" y="-20629"/>
                  <a:pt x="1735540" y="0"/>
                </a:cubicBezTo>
                <a:cubicBezTo>
                  <a:pt x="1802394" y="3061"/>
                  <a:pt x="1837719" y="46103"/>
                  <a:pt x="1840801" y="105261"/>
                </a:cubicBezTo>
                <a:cubicBezTo>
                  <a:pt x="1826340" y="247178"/>
                  <a:pt x="1833996" y="418299"/>
                  <a:pt x="1840801" y="526294"/>
                </a:cubicBezTo>
                <a:cubicBezTo>
                  <a:pt x="1838233" y="579209"/>
                  <a:pt x="1782469" y="630020"/>
                  <a:pt x="1735540" y="631555"/>
                </a:cubicBezTo>
                <a:cubicBezTo>
                  <a:pt x="1540521" y="651994"/>
                  <a:pt x="1383611" y="626819"/>
                  <a:pt x="1159508" y="631555"/>
                </a:cubicBezTo>
                <a:cubicBezTo>
                  <a:pt x="935405" y="636291"/>
                  <a:pt x="777707" y="626684"/>
                  <a:pt x="583476" y="631555"/>
                </a:cubicBezTo>
                <a:cubicBezTo>
                  <a:pt x="389245" y="636426"/>
                  <a:pt x="326917" y="629515"/>
                  <a:pt x="105261" y="631555"/>
                </a:cubicBezTo>
                <a:cubicBezTo>
                  <a:pt x="49545" y="634394"/>
                  <a:pt x="8170" y="583837"/>
                  <a:pt x="0" y="526294"/>
                </a:cubicBezTo>
                <a:cubicBezTo>
                  <a:pt x="-9540" y="379535"/>
                  <a:pt x="5449" y="305741"/>
                  <a:pt x="0" y="105261"/>
                </a:cubicBezTo>
                <a:close/>
              </a:path>
            </a:pathLst>
          </a:custGeom>
          <a:noFill/>
          <a:ln w="69850">
            <a:solidFill>
              <a:srgbClr val="FF0000">
                <a:alpha val="91000"/>
              </a:srgb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75873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CFFF2F-624D-4EAF-86CF-8C75DC2254D1}"/>
              </a:ext>
            </a:extLst>
          </p:cNvPr>
          <p:cNvCxnSpPr/>
          <p:nvPr/>
        </p:nvCxnSpPr>
        <p:spPr>
          <a:xfrm>
            <a:off x="3728263" y="3470684"/>
            <a:ext cx="42576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2" grpId="0" animBg="1"/>
      <p:bldP spid="5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5"/>
          <p:cNvGrpSpPr/>
          <p:nvPr/>
        </p:nvGrpSpPr>
        <p:grpSpPr>
          <a:xfrm>
            <a:off x="0" y="-38100"/>
            <a:ext cx="12308114" cy="6934200"/>
            <a:chOff x="1650" y="-11"/>
            <a:chExt cx="4420" cy="4368"/>
          </a:xfrm>
        </p:grpSpPr>
        <p:sp>
          <p:nvSpPr>
            <p:cNvPr id="381" name="Google Shape;381;p5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C450D0-6A47-4996-9FF0-2B1E57C0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46" y="415111"/>
            <a:ext cx="1154980" cy="155638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6DEA87-F4EA-489D-BB3E-BE59F03DD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38" r="90000">
                        <a14:foregroundMark x1="9375" y1="25625" x2="4688" y2="33281"/>
                        <a14:foregroundMark x1="4688" y1="33281" x2="3906" y2="73906"/>
                        <a14:foregroundMark x1="3906" y1="73906" x2="11719" y2="79219"/>
                        <a14:foregroundMark x1="11719" y1="79219" x2="12500" y2="72031"/>
                        <a14:foregroundMark x1="12500" y1="72031" x2="8594" y2="58281"/>
                        <a14:foregroundMark x1="8594" y1="58281" x2="11250" y2="32031"/>
                        <a14:foregroundMark x1="11250" y1="32031" x2="8750" y2="25469"/>
                        <a14:foregroundMark x1="5938" y1="28594" x2="4219" y2="76563"/>
                        <a14:foregroundMark x1="4219" y1="76563" x2="8125" y2="52031"/>
                        <a14:foregroundMark x1="8125" y1="52031" x2="5938" y2="32969"/>
                        <a14:foregroundMark x1="49844" y1="16563" x2="53125" y2="23438"/>
                        <a14:foregroundMark x1="53125" y1="23438" x2="52969" y2="23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4166" y="1470614"/>
            <a:ext cx="8292605" cy="4419730"/>
          </a:xfrm>
          <a:prstGeom prst="rect">
            <a:avLst/>
          </a:prstGeom>
        </p:spPr>
      </p:pic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2EE2B534-7A26-4760-BE9D-1F8AF0897464}"/>
              </a:ext>
            </a:extLst>
          </p:cNvPr>
          <p:cNvSpPr/>
          <p:nvPr/>
        </p:nvSpPr>
        <p:spPr>
          <a:xfrm>
            <a:off x="1695666" y="361675"/>
            <a:ext cx="8653428" cy="1780110"/>
          </a:xfrm>
          <a:prstGeom prst="roundRect">
            <a:avLst/>
          </a:prstGeom>
          <a:noFill/>
          <a:ln w="38100" cap="flat" cmpd="sng" algn="ctr">
            <a:solidFill>
              <a:srgbClr val="81C23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EC31F-3EB2-4A1F-A04B-7025529665A1}"/>
              </a:ext>
            </a:extLst>
          </p:cNvPr>
          <p:cNvSpPr txBox="1"/>
          <p:nvPr/>
        </p:nvSpPr>
        <p:spPr>
          <a:xfrm>
            <a:off x="2008176" y="490644"/>
            <a:ext cx="8624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3">
            <a:extLst>
              <a:ext uri="{FF2B5EF4-FFF2-40B4-BE49-F238E27FC236}">
                <a16:creationId xmlns:a16="http://schemas.microsoft.com/office/drawing/2014/main" id="{03840BAD-0777-4EC2-A2B8-E01DF6101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76" y="5091222"/>
            <a:ext cx="5889025" cy="1973515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id="{A2E3C57B-2C5F-4BA8-8D4D-7899B9665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5091222"/>
            <a:ext cx="5889025" cy="1973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D27EA-5057-45B4-86AF-0EDCD71FA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944" y="361675"/>
            <a:ext cx="1216258" cy="165216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ECC46BF-4B71-401B-9EF1-0D9926248EB5}"/>
              </a:ext>
            </a:extLst>
          </p:cNvPr>
          <p:cNvSpPr txBox="1"/>
          <p:nvPr/>
        </p:nvSpPr>
        <p:spPr>
          <a:xfrm>
            <a:off x="3409988" y="3069693"/>
            <a:ext cx="530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5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9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09" name="Google Shape;509;p9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9"/>
          <p:cNvGrpSpPr/>
          <p:nvPr/>
        </p:nvGrpSpPr>
        <p:grpSpPr>
          <a:xfrm>
            <a:off x="5660572" y="1003509"/>
            <a:ext cx="870857" cy="177249"/>
            <a:chOff x="-1625600" y="1148325"/>
            <a:chExt cx="1207014" cy="245669"/>
          </a:xfrm>
        </p:grpSpPr>
        <p:sp>
          <p:nvSpPr>
            <p:cNvPr id="516" name="Google Shape;516;p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 Box 8">
            <a:extLst>
              <a:ext uri="{FF2B5EF4-FFF2-40B4-BE49-F238E27FC236}">
                <a16:creationId xmlns:a16="http://schemas.microsoft.com/office/drawing/2014/main" id="{B342474C-98F0-4A80-948A-ACA4DD72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12" y="464900"/>
            <a:ext cx="10009219" cy="1938992"/>
          </a:xfrm>
          <a:custGeom>
            <a:avLst/>
            <a:gdLst>
              <a:gd name="connsiteX0" fmla="*/ 0 w 10009219"/>
              <a:gd name="connsiteY0" fmla="*/ 0 h 1077218"/>
              <a:gd name="connsiteX1" fmla="*/ 488685 w 10009219"/>
              <a:gd name="connsiteY1" fmla="*/ 0 h 1077218"/>
              <a:gd name="connsiteX2" fmla="*/ 877279 w 10009219"/>
              <a:gd name="connsiteY2" fmla="*/ 0 h 1077218"/>
              <a:gd name="connsiteX3" fmla="*/ 1265872 w 10009219"/>
              <a:gd name="connsiteY3" fmla="*/ 0 h 1077218"/>
              <a:gd name="connsiteX4" fmla="*/ 1954742 w 10009219"/>
              <a:gd name="connsiteY4" fmla="*/ 0 h 1077218"/>
              <a:gd name="connsiteX5" fmla="*/ 2243243 w 10009219"/>
              <a:gd name="connsiteY5" fmla="*/ 0 h 1077218"/>
              <a:gd name="connsiteX6" fmla="*/ 2531744 w 10009219"/>
              <a:gd name="connsiteY6" fmla="*/ 0 h 1077218"/>
              <a:gd name="connsiteX7" fmla="*/ 3020429 w 10009219"/>
              <a:gd name="connsiteY7" fmla="*/ 0 h 1077218"/>
              <a:gd name="connsiteX8" fmla="*/ 3609207 w 10009219"/>
              <a:gd name="connsiteY8" fmla="*/ 0 h 1077218"/>
              <a:gd name="connsiteX9" fmla="*/ 4398169 w 10009219"/>
              <a:gd name="connsiteY9" fmla="*/ 0 h 1077218"/>
              <a:gd name="connsiteX10" fmla="*/ 4786762 w 10009219"/>
              <a:gd name="connsiteY10" fmla="*/ 0 h 1077218"/>
              <a:gd name="connsiteX11" fmla="*/ 5475632 w 10009219"/>
              <a:gd name="connsiteY11" fmla="*/ 0 h 1077218"/>
              <a:gd name="connsiteX12" fmla="*/ 5864225 w 10009219"/>
              <a:gd name="connsiteY12" fmla="*/ 0 h 1077218"/>
              <a:gd name="connsiteX13" fmla="*/ 6152726 w 10009219"/>
              <a:gd name="connsiteY13" fmla="*/ 0 h 1077218"/>
              <a:gd name="connsiteX14" fmla="*/ 6841596 w 10009219"/>
              <a:gd name="connsiteY14" fmla="*/ 0 h 1077218"/>
              <a:gd name="connsiteX15" fmla="*/ 7630558 w 10009219"/>
              <a:gd name="connsiteY15" fmla="*/ 0 h 1077218"/>
              <a:gd name="connsiteX16" fmla="*/ 8019151 w 10009219"/>
              <a:gd name="connsiteY16" fmla="*/ 0 h 1077218"/>
              <a:gd name="connsiteX17" fmla="*/ 8507836 w 10009219"/>
              <a:gd name="connsiteY17" fmla="*/ 0 h 1077218"/>
              <a:gd name="connsiteX18" fmla="*/ 8796337 w 10009219"/>
              <a:gd name="connsiteY18" fmla="*/ 0 h 1077218"/>
              <a:gd name="connsiteX19" fmla="*/ 10009219 w 10009219"/>
              <a:gd name="connsiteY19" fmla="*/ 0 h 1077218"/>
              <a:gd name="connsiteX20" fmla="*/ 10009219 w 10009219"/>
              <a:gd name="connsiteY20" fmla="*/ 527837 h 1077218"/>
              <a:gd name="connsiteX21" fmla="*/ 10009219 w 10009219"/>
              <a:gd name="connsiteY21" fmla="*/ 1077218 h 1077218"/>
              <a:gd name="connsiteX22" fmla="*/ 9720718 w 10009219"/>
              <a:gd name="connsiteY22" fmla="*/ 1077218 h 1077218"/>
              <a:gd name="connsiteX23" fmla="*/ 9031848 w 10009219"/>
              <a:gd name="connsiteY23" fmla="*/ 1077218 h 1077218"/>
              <a:gd name="connsiteX24" fmla="*/ 8342978 w 10009219"/>
              <a:gd name="connsiteY24" fmla="*/ 1077218 h 1077218"/>
              <a:gd name="connsiteX25" fmla="*/ 7854293 w 10009219"/>
              <a:gd name="connsiteY25" fmla="*/ 1077218 h 1077218"/>
              <a:gd name="connsiteX26" fmla="*/ 7065331 w 10009219"/>
              <a:gd name="connsiteY26" fmla="*/ 1077218 h 1077218"/>
              <a:gd name="connsiteX27" fmla="*/ 6676738 w 10009219"/>
              <a:gd name="connsiteY27" fmla="*/ 1077218 h 1077218"/>
              <a:gd name="connsiteX28" fmla="*/ 5887776 w 10009219"/>
              <a:gd name="connsiteY28" fmla="*/ 1077218 h 1077218"/>
              <a:gd name="connsiteX29" fmla="*/ 5198906 w 10009219"/>
              <a:gd name="connsiteY29" fmla="*/ 1077218 h 1077218"/>
              <a:gd name="connsiteX30" fmla="*/ 4409944 w 10009219"/>
              <a:gd name="connsiteY30" fmla="*/ 1077218 h 1077218"/>
              <a:gd name="connsiteX31" fmla="*/ 3620982 w 10009219"/>
              <a:gd name="connsiteY31" fmla="*/ 1077218 h 1077218"/>
              <a:gd name="connsiteX32" fmla="*/ 3032205 w 10009219"/>
              <a:gd name="connsiteY32" fmla="*/ 1077218 h 1077218"/>
              <a:gd name="connsiteX33" fmla="*/ 2343335 w 10009219"/>
              <a:gd name="connsiteY33" fmla="*/ 1077218 h 1077218"/>
              <a:gd name="connsiteX34" fmla="*/ 1954742 w 10009219"/>
              <a:gd name="connsiteY34" fmla="*/ 1077218 h 1077218"/>
              <a:gd name="connsiteX35" fmla="*/ 1466056 w 10009219"/>
              <a:gd name="connsiteY35" fmla="*/ 1077218 h 1077218"/>
              <a:gd name="connsiteX36" fmla="*/ 777186 w 10009219"/>
              <a:gd name="connsiteY36" fmla="*/ 1077218 h 1077218"/>
              <a:gd name="connsiteX37" fmla="*/ 0 w 10009219"/>
              <a:gd name="connsiteY37" fmla="*/ 1077218 h 1077218"/>
              <a:gd name="connsiteX38" fmla="*/ 0 w 10009219"/>
              <a:gd name="connsiteY38" fmla="*/ 527837 h 1077218"/>
              <a:gd name="connsiteX39" fmla="*/ 0 w 10009219"/>
              <a:gd name="connsiteY39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09219" h="1077218" fill="none" extrusionOk="0">
                <a:moveTo>
                  <a:pt x="0" y="0"/>
                </a:moveTo>
                <a:cubicBezTo>
                  <a:pt x="169321" y="-41819"/>
                  <a:pt x="346420" y="39865"/>
                  <a:pt x="488685" y="0"/>
                </a:cubicBezTo>
                <a:cubicBezTo>
                  <a:pt x="630950" y="-39865"/>
                  <a:pt x="717677" y="11564"/>
                  <a:pt x="877279" y="0"/>
                </a:cubicBezTo>
                <a:cubicBezTo>
                  <a:pt x="1036881" y="-11564"/>
                  <a:pt x="1147748" y="24733"/>
                  <a:pt x="1265872" y="0"/>
                </a:cubicBezTo>
                <a:cubicBezTo>
                  <a:pt x="1383996" y="-24733"/>
                  <a:pt x="1760679" y="63427"/>
                  <a:pt x="1954742" y="0"/>
                </a:cubicBezTo>
                <a:cubicBezTo>
                  <a:pt x="2148805" y="-63427"/>
                  <a:pt x="2172488" y="23727"/>
                  <a:pt x="2243243" y="0"/>
                </a:cubicBezTo>
                <a:cubicBezTo>
                  <a:pt x="2313998" y="-23727"/>
                  <a:pt x="2455462" y="26663"/>
                  <a:pt x="2531744" y="0"/>
                </a:cubicBezTo>
                <a:cubicBezTo>
                  <a:pt x="2608026" y="-26663"/>
                  <a:pt x="2894998" y="27290"/>
                  <a:pt x="3020429" y="0"/>
                </a:cubicBezTo>
                <a:cubicBezTo>
                  <a:pt x="3145860" y="-27290"/>
                  <a:pt x="3318712" y="50557"/>
                  <a:pt x="3609207" y="0"/>
                </a:cubicBezTo>
                <a:cubicBezTo>
                  <a:pt x="3899702" y="-50557"/>
                  <a:pt x="4173147" y="30463"/>
                  <a:pt x="4398169" y="0"/>
                </a:cubicBezTo>
                <a:cubicBezTo>
                  <a:pt x="4623191" y="-30463"/>
                  <a:pt x="4667193" y="15349"/>
                  <a:pt x="4786762" y="0"/>
                </a:cubicBezTo>
                <a:cubicBezTo>
                  <a:pt x="4906331" y="-15349"/>
                  <a:pt x="5179142" y="52327"/>
                  <a:pt x="5475632" y="0"/>
                </a:cubicBezTo>
                <a:cubicBezTo>
                  <a:pt x="5772122" y="-52327"/>
                  <a:pt x="5773188" y="15776"/>
                  <a:pt x="5864225" y="0"/>
                </a:cubicBezTo>
                <a:cubicBezTo>
                  <a:pt x="5955262" y="-15776"/>
                  <a:pt x="6093105" y="768"/>
                  <a:pt x="6152726" y="0"/>
                </a:cubicBezTo>
                <a:cubicBezTo>
                  <a:pt x="6212347" y="-768"/>
                  <a:pt x="6537805" y="42284"/>
                  <a:pt x="6841596" y="0"/>
                </a:cubicBezTo>
                <a:cubicBezTo>
                  <a:pt x="7145387" y="-42284"/>
                  <a:pt x="7464677" y="1308"/>
                  <a:pt x="7630558" y="0"/>
                </a:cubicBezTo>
                <a:cubicBezTo>
                  <a:pt x="7796439" y="-1308"/>
                  <a:pt x="7849906" y="37412"/>
                  <a:pt x="8019151" y="0"/>
                </a:cubicBezTo>
                <a:cubicBezTo>
                  <a:pt x="8188396" y="-37412"/>
                  <a:pt x="8351051" y="28195"/>
                  <a:pt x="8507836" y="0"/>
                </a:cubicBezTo>
                <a:cubicBezTo>
                  <a:pt x="8664622" y="-28195"/>
                  <a:pt x="8653010" y="27351"/>
                  <a:pt x="8796337" y="0"/>
                </a:cubicBezTo>
                <a:cubicBezTo>
                  <a:pt x="8939664" y="-27351"/>
                  <a:pt x="9453429" y="15768"/>
                  <a:pt x="10009219" y="0"/>
                </a:cubicBezTo>
                <a:cubicBezTo>
                  <a:pt x="10022142" y="118137"/>
                  <a:pt x="9987846" y="271171"/>
                  <a:pt x="10009219" y="527837"/>
                </a:cubicBezTo>
                <a:cubicBezTo>
                  <a:pt x="10030592" y="784503"/>
                  <a:pt x="9957612" y="929177"/>
                  <a:pt x="10009219" y="1077218"/>
                </a:cubicBezTo>
                <a:cubicBezTo>
                  <a:pt x="9930732" y="1103734"/>
                  <a:pt x="9809284" y="1059047"/>
                  <a:pt x="9720718" y="1077218"/>
                </a:cubicBezTo>
                <a:cubicBezTo>
                  <a:pt x="9632152" y="1095389"/>
                  <a:pt x="9240717" y="1052636"/>
                  <a:pt x="9031848" y="1077218"/>
                </a:cubicBezTo>
                <a:cubicBezTo>
                  <a:pt x="8822979" y="1101800"/>
                  <a:pt x="8686016" y="1042692"/>
                  <a:pt x="8342978" y="1077218"/>
                </a:cubicBezTo>
                <a:cubicBezTo>
                  <a:pt x="7999940" y="1111744"/>
                  <a:pt x="8052093" y="1049822"/>
                  <a:pt x="7854293" y="1077218"/>
                </a:cubicBezTo>
                <a:cubicBezTo>
                  <a:pt x="7656493" y="1104614"/>
                  <a:pt x="7257259" y="1007160"/>
                  <a:pt x="7065331" y="1077218"/>
                </a:cubicBezTo>
                <a:cubicBezTo>
                  <a:pt x="6873403" y="1147276"/>
                  <a:pt x="6843308" y="1058223"/>
                  <a:pt x="6676738" y="1077218"/>
                </a:cubicBezTo>
                <a:cubicBezTo>
                  <a:pt x="6510168" y="1096213"/>
                  <a:pt x="6153692" y="1031638"/>
                  <a:pt x="5887776" y="1077218"/>
                </a:cubicBezTo>
                <a:cubicBezTo>
                  <a:pt x="5621860" y="1122798"/>
                  <a:pt x="5528081" y="1053911"/>
                  <a:pt x="5198906" y="1077218"/>
                </a:cubicBezTo>
                <a:cubicBezTo>
                  <a:pt x="4869731" y="1100525"/>
                  <a:pt x="4797415" y="993863"/>
                  <a:pt x="4409944" y="1077218"/>
                </a:cubicBezTo>
                <a:cubicBezTo>
                  <a:pt x="4022473" y="1160573"/>
                  <a:pt x="3898378" y="1018339"/>
                  <a:pt x="3620982" y="1077218"/>
                </a:cubicBezTo>
                <a:cubicBezTo>
                  <a:pt x="3343586" y="1136097"/>
                  <a:pt x="3291635" y="1014112"/>
                  <a:pt x="3032205" y="1077218"/>
                </a:cubicBezTo>
                <a:cubicBezTo>
                  <a:pt x="2772775" y="1140324"/>
                  <a:pt x="2572992" y="1056354"/>
                  <a:pt x="2343335" y="1077218"/>
                </a:cubicBezTo>
                <a:cubicBezTo>
                  <a:pt x="2113678" y="1098082"/>
                  <a:pt x="2078809" y="1059410"/>
                  <a:pt x="1954742" y="1077218"/>
                </a:cubicBezTo>
                <a:cubicBezTo>
                  <a:pt x="1830675" y="1095026"/>
                  <a:pt x="1703203" y="1067085"/>
                  <a:pt x="1466056" y="1077218"/>
                </a:cubicBezTo>
                <a:cubicBezTo>
                  <a:pt x="1228909" y="1087351"/>
                  <a:pt x="1095580" y="1033830"/>
                  <a:pt x="777186" y="1077218"/>
                </a:cubicBezTo>
                <a:cubicBezTo>
                  <a:pt x="458792" y="1120606"/>
                  <a:pt x="256463" y="1032644"/>
                  <a:pt x="0" y="1077218"/>
                </a:cubicBezTo>
                <a:cubicBezTo>
                  <a:pt x="-6486" y="907300"/>
                  <a:pt x="59744" y="779928"/>
                  <a:pt x="0" y="527837"/>
                </a:cubicBezTo>
                <a:cubicBezTo>
                  <a:pt x="-59744" y="275746"/>
                  <a:pt x="46631" y="158373"/>
                  <a:pt x="0" y="0"/>
                </a:cubicBezTo>
                <a:close/>
              </a:path>
              <a:path w="10009219" h="1077218" stroke="0" extrusionOk="0">
                <a:moveTo>
                  <a:pt x="0" y="0"/>
                </a:moveTo>
                <a:cubicBezTo>
                  <a:pt x="83268" y="-22001"/>
                  <a:pt x="280526" y="13676"/>
                  <a:pt x="388593" y="0"/>
                </a:cubicBezTo>
                <a:cubicBezTo>
                  <a:pt x="496660" y="-13676"/>
                  <a:pt x="611765" y="29867"/>
                  <a:pt x="777186" y="0"/>
                </a:cubicBezTo>
                <a:cubicBezTo>
                  <a:pt x="942607" y="-29867"/>
                  <a:pt x="999752" y="16576"/>
                  <a:pt x="1065687" y="0"/>
                </a:cubicBezTo>
                <a:cubicBezTo>
                  <a:pt x="1131622" y="-16576"/>
                  <a:pt x="1538116" y="48799"/>
                  <a:pt x="1854649" y="0"/>
                </a:cubicBezTo>
                <a:cubicBezTo>
                  <a:pt x="2171182" y="-48799"/>
                  <a:pt x="2059257" y="20693"/>
                  <a:pt x="2143150" y="0"/>
                </a:cubicBezTo>
                <a:cubicBezTo>
                  <a:pt x="2227043" y="-20693"/>
                  <a:pt x="2344017" y="34886"/>
                  <a:pt x="2531744" y="0"/>
                </a:cubicBezTo>
                <a:cubicBezTo>
                  <a:pt x="2719471" y="-34886"/>
                  <a:pt x="2876838" y="310"/>
                  <a:pt x="3020429" y="0"/>
                </a:cubicBezTo>
                <a:cubicBezTo>
                  <a:pt x="3164020" y="-310"/>
                  <a:pt x="3320344" y="43800"/>
                  <a:pt x="3409022" y="0"/>
                </a:cubicBezTo>
                <a:cubicBezTo>
                  <a:pt x="3497700" y="-43800"/>
                  <a:pt x="3990648" y="68307"/>
                  <a:pt x="4197984" y="0"/>
                </a:cubicBezTo>
                <a:cubicBezTo>
                  <a:pt x="4405320" y="-68307"/>
                  <a:pt x="4534359" y="20447"/>
                  <a:pt x="4686670" y="0"/>
                </a:cubicBezTo>
                <a:cubicBezTo>
                  <a:pt x="4838981" y="-20447"/>
                  <a:pt x="4966010" y="20591"/>
                  <a:pt x="5175355" y="0"/>
                </a:cubicBezTo>
                <a:cubicBezTo>
                  <a:pt x="5384701" y="-20591"/>
                  <a:pt x="5543395" y="23922"/>
                  <a:pt x="5764133" y="0"/>
                </a:cubicBezTo>
                <a:cubicBezTo>
                  <a:pt x="5984871" y="-23922"/>
                  <a:pt x="5959810" y="30136"/>
                  <a:pt x="6152726" y="0"/>
                </a:cubicBezTo>
                <a:cubicBezTo>
                  <a:pt x="6345642" y="-30136"/>
                  <a:pt x="6387724" y="11140"/>
                  <a:pt x="6541319" y="0"/>
                </a:cubicBezTo>
                <a:cubicBezTo>
                  <a:pt x="6694914" y="-11140"/>
                  <a:pt x="6831019" y="24825"/>
                  <a:pt x="6929912" y="0"/>
                </a:cubicBezTo>
                <a:cubicBezTo>
                  <a:pt x="7028805" y="-24825"/>
                  <a:pt x="7367597" y="34593"/>
                  <a:pt x="7518690" y="0"/>
                </a:cubicBezTo>
                <a:cubicBezTo>
                  <a:pt x="7669783" y="-34593"/>
                  <a:pt x="7847197" y="57814"/>
                  <a:pt x="8107467" y="0"/>
                </a:cubicBezTo>
                <a:cubicBezTo>
                  <a:pt x="8367737" y="-57814"/>
                  <a:pt x="8528193" y="66366"/>
                  <a:pt x="8896429" y="0"/>
                </a:cubicBezTo>
                <a:cubicBezTo>
                  <a:pt x="9264665" y="-66366"/>
                  <a:pt x="9177377" y="44774"/>
                  <a:pt x="9285023" y="0"/>
                </a:cubicBezTo>
                <a:cubicBezTo>
                  <a:pt x="9392669" y="-44774"/>
                  <a:pt x="9734235" y="6594"/>
                  <a:pt x="10009219" y="0"/>
                </a:cubicBezTo>
                <a:cubicBezTo>
                  <a:pt x="10022270" y="238049"/>
                  <a:pt x="9978518" y="372229"/>
                  <a:pt x="10009219" y="549381"/>
                </a:cubicBezTo>
                <a:cubicBezTo>
                  <a:pt x="10039920" y="726533"/>
                  <a:pt x="10003540" y="826379"/>
                  <a:pt x="10009219" y="1077218"/>
                </a:cubicBezTo>
                <a:cubicBezTo>
                  <a:pt x="9693099" y="1152430"/>
                  <a:pt x="9621520" y="1043506"/>
                  <a:pt x="9320349" y="1077218"/>
                </a:cubicBezTo>
                <a:cubicBezTo>
                  <a:pt x="9019178" y="1110930"/>
                  <a:pt x="8726464" y="1072523"/>
                  <a:pt x="8531387" y="1077218"/>
                </a:cubicBezTo>
                <a:cubicBezTo>
                  <a:pt x="8336310" y="1081913"/>
                  <a:pt x="8351039" y="1045946"/>
                  <a:pt x="8242886" y="1077218"/>
                </a:cubicBezTo>
                <a:cubicBezTo>
                  <a:pt x="8134733" y="1108490"/>
                  <a:pt x="7800031" y="1043006"/>
                  <a:pt x="7554016" y="1077218"/>
                </a:cubicBezTo>
                <a:cubicBezTo>
                  <a:pt x="7308001" y="1111430"/>
                  <a:pt x="7182673" y="1022722"/>
                  <a:pt x="7065331" y="1077218"/>
                </a:cubicBezTo>
                <a:cubicBezTo>
                  <a:pt x="6947990" y="1131714"/>
                  <a:pt x="6560508" y="1010086"/>
                  <a:pt x="6276369" y="1077218"/>
                </a:cubicBezTo>
                <a:cubicBezTo>
                  <a:pt x="5992230" y="1144350"/>
                  <a:pt x="5750522" y="998844"/>
                  <a:pt x="5487407" y="1077218"/>
                </a:cubicBezTo>
                <a:cubicBezTo>
                  <a:pt x="5224292" y="1155592"/>
                  <a:pt x="5330281" y="1072074"/>
                  <a:pt x="5198906" y="1077218"/>
                </a:cubicBezTo>
                <a:cubicBezTo>
                  <a:pt x="5067531" y="1082362"/>
                  <a:pt x="5034351" y="1048178"/>
                  <a:pt x="4910405" y="1077218"/>
                </a:cubicBezTo>
                <a:cubicBezTo>
                  <a:pt x="4786459" y="1106258"/>
                  <a:pt x="4672633" y="1060243"/>
                  <a:pt x="4521812" y="1077218"/>
                </a:cubicBezTo>
                <a:cubicBezTo>
                  <a:pt x="4370991" y="1094193"/>
                  <a:pt x="4138603" y="1025181"/>
                  <a:pt x="3832942" y="1077218"/>
                </a:cubicBezTo>
                <a:cubicBezTo>
                  <a:pt x="3527281" y="1129255"/>
                  <a:pt x="3475769" y="1015978"/>
                  <a:pt x="3144072" y="1077218"/>
                </a:cubicBezTo>
                <a:cubicBezTo>
                  <a:pt x="2812375" y="1138458"/>
                  <a:pt x="2638407" y="1040374"/>
                  <a:pt x="2455203" y="1077218"/>
                </a:cubicBezTo>
                <a:cubicBezTo>
                  <a:pt x="2271999" y="1114062"/>
                  <a:pt x="2243588" y="1043190"/>
                  <a:pt x="2166702" y="1077218"/>
                </a:cubicBezTo>
                <a:cubicBezTo>
                  <a:pt x="2089816" y="1111246"/>
                  <a:pt x="1850202" y="1046939"/>
                  <a:pt x="1577924" y="1077218"/>
                </a:cubicBezTo>
                <a:cubicBezTo>
                  <a:pt x="1305646" y="1107497"/>
                  <a:pt x="1044020" y="1005429"/>
                  <a:pt x="788962" y="1077218"/>
                </a:cubicBezTo>
                <a:cubicBezTo>
                  <a:pt x="533904" y="1149007"/>
                  <a:pt x="208757" y="992360"/>
                  <a:pt x="0" y="1077218"/>
                </a:cubicBezTo>
                <a:cubicBezTo>
                  <a:pt x="-42752" y="893921"/>
                  <a:pt x="23503" y="645754"/>
                  <a:pt x="0" y="527837"/>
                </a:cubicBezTo>
                <a:cubicBezTo>
                  <a:pt x="-23503" y="409920"/>
                  <a:pt x="46536" y="235067"/>
                  <a:pt x="0" y="0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rgbClr val="5B9BD5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CE2808-4D98-439E-B68C-BA06F401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636" y="1088589"/>
            <a:ext cx="6781300" cy="5755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55E69-7393-4A60-AB28-77505A02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15" y="2190180"/>
            <a:ext cx="4436407" cy="32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BD07565-78BB-4C11-93DE-11B087038CB0}"/>
              </a:ext>
            </a:extLst>
          </p:cNvPr>
          <p:cNvGrpSpPr/>
          <p:nvPr/>
        </p:nvGrpSpPr>
        <p:grpSpPr>
          <a:xfrm>
            <a:off x="649514" y="5544264"/>
            <a:ext cx="7215651" cy="810211"/>
            <a:chOff x="1449789" y="2991781"/>
            <a:chExt cx="15631044" cy="1501952"/>
          </a:xfrm>
        </p:grpSpPr>
        <p:sp>
          <p:nvSpPr>
            <p:cNvPr id="52" name="Round Diagonal Corner Rectangle 7">
              <a:extLst>
                <a:ext uri="{FF2B5EF4-FFF2-40B4-BE49-F238E27FC236}">
                  <a16:creationId xmlns:a16="http://schemas.microsoft.com/office/drawing/2014/main" id="{B7E2828E-B9E8-46BD-8500-2BE1288F009D}"/>
                </a:ext>
              </a:extLst>
            </p:cNvPr>
            <p:cNvSpPr/>
            <p:nvPr/>
          </p:nvSpPr>
          <p:spPr>
            <a:xfrm>
              <a:off x="1501049" y="2991781"/>
              <a:ext cx="15579784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93E1A8-5E39-467C-8CA3-2B72D4C43174}"/>
                </a:ext>
              </a:extLst>
            </p:cNvPr>
            <p:cNvSpPr txBox="1"/>
            <p:nvPr/>
          </p:nvSpPr>
          <p:spPr>
            <a:xfrm>
              <a:off x="1449789" y="3138000"/>
              <a:ext cx="15528495" cy="131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 Box 6">
            <a:extLst>
              <a:ext uri="{FF2B5EF4-FFF2-40B4-BE49-F238E27FC236}">
                <a16:creationId xmlns:a16="http://schemas.microsoft.com/office/drawing/2014/main" id="{5A85C2D8-CC23-4666-B0C3-6F9EB5C50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180" y="2851417"/>
            <a:ext cx="7416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ạ?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DE133F-736C-443B-968E-24CE491D9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257" y="5043052"/>
            <a:ext cx="2117335" cy="15968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9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09" name="Google Shape;509;p9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9"/>
          <p:cNvGrpSpPr/>
          <p:nvPr/>
        </p:nvGrpSpPr>
        <p:grpSpPr>
          <a:xfrm>
            <a:off x="5660572" y="1003509"/>
            <a:ext cx="870857" cy="177249"/>
            <a:chOff x="-1625600" y="1148325"/>
            <a:chExt cx="1207014" cy="245669"/>
          </a:xfrm>
        </p:grpSpPr>
        <p:sp>
          <p:nvSpPr>
            <p:cNvPr id="516" name="Google Shape;516;p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 Box 8">
            <a:extLst>
              <a:ext uri="{FF2B5EF4-FFF2-40B4-BE49-F238E27FC236}">
                <a16:creationId xmlns:a16="http://schemas.microsoft.com/office/drawing/2014/main" id="{B342474C-98F0-4A80-948A-ACA4DD72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12" y="464900"/>
            <a:ext cx="10009219" cy="1077218"/>
          </a:xfrm>
          <a:custGeom>
            <a:avLst/>
            <a:gdLst>
              <a:gd name="connsiteX0" fmla="*/ 0 w 10009219"/>
              <a:gd name="connsiteY0" fmla="*/ 0 h 1077218"/>
              <a:gd name="connsiteX1" fmla="*/ 488685 w 10009219"/>
              <a:gd name="connsiteY1" fmla="*/ 0 h 1077218"/>
              <a:gd name="connsiteX2" fmla="*/ 877279 w 10009219"/>
              <a:gd name="connsiteY2" fmla="*/ 0 h 1077218"/>
              <a:gd name="connsiteX3" fmla="*/ 1265872 w 10009219"/>
              <a:gd name="connsiteY3" fmla="*/ 0 h 1077218"/>
              <a:gd name="connsiteX4" fmla="*/ 1954742 w 10009219"/>
              <a:gd name="connsiteY4" fmla="*/ 0 h 1077218"/>
              <a:gd name="connsiteX5" fmla="*/ 2243243 w 10009219"/>
              <a:gd name="connsiteY5" fmla="*/ 0 h 1077218"/>
              <a:gd name="connsiteX6" fmla="*/ 2531744 w 10009219"/>
              <a:gd name="connsiteY6" fmla="*/ 0 h 1077218"/>
              <a:gd name="connsiteX7" fmla="*/ 3020429 w 10009219"/>
              <a:gd name="connsiteY7" fmla="*/ 0 h 1077218"/>
              <a:gd name="connsiteX8" fmla="*/ 3609207 w 10009219"/>
              <a:gd name="connsiteY8" fmla="*/ 0 h 1077218"/>
              <a:gd name="connsiteX9" fmla="*/ 4398169 w 10009219"/>
              <a:gd name="connsiteY9" fmla="*/ 0 h 1077218"/>
              <a:gd name="connsiteX10" fmla="*/ 4786762 w 10009219"/>
              <a:gd name="connsiteY10" fmla="*/ 0 h 1077218"/>
              <a:gd name="connsiteX11" fmla="*/ 5475632 w 10009219"/>
              <a:gd name="connsiteY11" fmla="*/ 0 h 1077218"/>
              <a:gd name="connsiteX12" fmla="*/ 5864225 w 10009219"/>
              <a:gd name="connsiteY12" fmla="*/ 0 h 1077218"/>
              <a:gd name="connsiteX13" fmla="*/ 6152726 w 10009219"/>
              <a:gd name="connsiteY13" fmla="*/ 0 h 1077218"/>
              <a:gd name="connsiteX14" fmla="*/ 6841596 w 10009219"/>
              <a:gd name="connsiteY14" fmla="*/ 0 h 1077218"/>
              <a:gd name="connsiteX15" fmla="*/ 7630558 w 10009219"/>
              <a:gd name="connsiteY15" fmla="*/ 0 h 1077218"/>
              <a:gd name="connsiteX16" fmla="*/ 8019151 w 10009219"/>
              <a:gd name="connsiteY16" fmla="*/ 0 h 1077218"/>
              <a:gd name="connsiteX17" fmla="*/ 8507836 w 10009219"/>
              <a:gd name="connsiteY17" fmla="*/ 0 h 1077218"/>
              <a:gd name="connsiteX18" fmla="*/ 8796337 w 10009219"/>
              <a:gd name="connsiteY18" fmla="*/ 0 h 1077218"/>
              <a:gd name="connsiteX19" fmla="*/ 10009219 w 10009219"/>
              <a:gd name="connsiteY19" fmla="*/ 0 h 1077218"/>
              <a:gd name="connsiteX20" fmla="*/ 10009219 w 10009219"/>
              <a:gd name="connsiteY20" fmla="*/ 527837 h 1077218"/>
              <a:gd name="connsiteX21" fmla="*/ 10009219 w 10009219"/>
              <a:gd name="connsiteY21" fmla="*/ 1077218 h 1077218"/>
              <a:gd name="connsiteX22" fmla="*/ 9720718 w 10009219"/>
              <a:gd name="connsiteY22" fmla="*/ 1077218 h 1077218"/>
              <a:gd name="connsiteX23" fmla="*/ 9031848 w 10009219"/>
              <a:gd name="connsiteY23" fmla="*/ 1077218 h 1077218"/>
              <a:gd name="connsiteX24" fmla="*/ 8342978 w 10009219"/>
              <a:gd name="connsiteY24" fmla="*/ 1077218 h 1077218"/>
              <a:gd name="connsiteX25" fmla="*/ 7854293 w 10009219"/>
              <a:gd name="connsiteY25" fmla="*/ 1077218 h 1077218"/>
              <a:gd name="connsiteX26" fmla="*/ 7065331 w 10009219"/>
              <a:gd name="connsiteY26" fmla="*/ 1077218 h 1077218"/>
              <a:gd name="connsiteX27" fmla="*/ 6676738 w 10009219"/>
              <a:gd name="connsiteY27" fmla="*/ 1077218 h 1077218"/>
              <a:gd name="connsiteX28" fmla="*/ 5887776 w 10009219"/>
              <a:gd name="connsiteY28" fmla="*/ 1077218 h 1077218"/>
              <a:gd name="connsiteX29" fmla="*/ 5198906 w 10009219"/>
              <a:gd name="connsiteY29" fmla="*/ 1077218 h 1077218"/>
              <a:gd name="connsiteX30" fmla="*/ 4409944 w 10009219"/>
              <a:gd name="connsiteY30" fmla="*/ 1077218 h 1077218"/>
              <a:gd name="connsiteX31" fmla="*/ 3620982 w 10009219"/>
              <a:gd name="connsiteY31" fmla="*/ 1077218 h 1077218"/>
              <a:gd name="connsiteX32" fmla="*/ 3032205 w 10009219"/>
              <a:gd name="connsiteY32" fmla="*/ 1077218 h 1077218"/>
              <a:gd name="connsiteX33" fmla="*/ 2343335 w 10009219"/>
              <a:gd name="connsiteY33" fmla="*/ 1077218 h 1077218"/>
              <a:gd name="connsiteX34" fmla="*/ 1954742 w 10009219"/>
              <a:gd name="connsiteY34" fmla="*/ 1077218 h 1077218"/>
              <a:gd name="connsiteX35" fmla="*/ 1466056 w 10009219"/>
              <a:gd name="connsiteY35" fmla="*/ 1077218 h 1077218"/>
              <a:gd name="connsiteX36" fmla="*/ 777186 w 10009219"/>
              <a:gd name="connsiteY36" fmla="*/ 1077218 h 1077218"/>
              <a:gd name="connsiteX37" fmla="*/ 0 w 10009219"/>
              <a:gd name="connsiteY37" fmla="*/ 1077218 h 1077218"/>
              <a:gd name="connsiteX38" fmla="*/ 0 w 10009219"/>
              <a:gd name="connsiteY38" fmla="*/ 527837 h 1077218"/>
              <a:gd name="connsiteX39" fmla="*/ 0 w 10009219"/>
              <a:gd name="connsiteY39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09219" h="1077218" fill="none" extrusionOk="0">
                <a:moveTo>
                  <a:pt x="0" y="0"/>
                </a:moveTo>
                <a:cubicBezTo>
                  <a:pt x="169321" y="-41819"/>
                  <a:pt x="346420" y="39865"/>
                  <a:pt x="488685" y="0"/>
                </a:cubicBezTo>
                <a:cubicBezTo>
                  <a:pt x="630950" y="-39865"/>
                  <a:pt x="717677" y="11564"/>
                  <a:pt x="877279" y="0"/>
                </a:cubicBezTo>
                <a:cubicBezTo>
                  <a:pt x="1036881" y="-11564"/>
                  <a:pt x="1147748" y="24733"/>
                  <a:pt x="1265872" y="0"/>
                </a:cubicBezTo>
                <a:cubicBezTo>
                  <a:pt x="1383996" y="-24733"/>
                  <a:pt x="1760679" y="63427"/>
                  <a:pt x="1954742" y="0"/>
                </a:cubicBezTo>
                <a:cubicBezTo>
                  <a:pt x="2148805" y="-63427"/>
                  <a:pt x="2172488" y="23727"/>
                  <a:pt x="2243243" y="0"/>
                </a:cubicBezTo>
                <a:cubicBezTo>
                  <a:pt x="2313998" y="-23727"/>
                  <a:pt x="2455462" y="26663"/>
                  <a:pt x="2531744" y="0"/>
                </a:cubicBezTo>
                <a:cubicBezTo>
                  <a:pt x="2608026" y="-26663"/>
                  <a:pt x="2894998" y="27290"/>
                  <a:pt x="3020429" y="0"/>
                </a:cubicBezTo>
                <a:cubicBezTo>
                  <a:pt x="3145860" y="-27290"/>
                  <a:pt x="3318712" y="50557"/>
                  <a:pt x="3609207" y="0"/>
                </a:cubicBezTo>
                <a:cubicBezTo>
                  <a:pt x="3899702" y="-50557"/>
                  <a:pt x="4173147" y="30463"/>
                  <a:pt x="4398169" y="0"/>
                </a:cubicBezTo>
                <a:cubicBezTo>
                  <a:pt x="4623191" y="-30463"/>
                  <a:pt x="4667193" y="15349"/>
                  <a:pt x="4786762" y="0"/>
                </a:cubicBezTo>
                <a:cubicBezTo>
                  <a:pt x="4906331" y="-15349"/>
                  <a:pt x="5179142" y="52327"/>
                  <a:pt x="5475632" y="0"/>
                </a:cubicBezTo>
                <a:cubicBezTo>
                  <a:pt x="5772122" y="-52327"/>
                  <a:pt x="5773188" y="15776"/>
                  <a:pt x="5864225" y="0"/>
                </a:cubicBezTo>
                <a:cubicBezTo>
                  <a:pt x="5955262" y="-15776"/>
                  <a:pt x="6093105" y="768"/>
                  <a:pt x="6152726" y="0"/>
                </a:cubicBezTo>
                <a:cubicBezTo>
                  <a:pt x="6212347" y="-768"/>
                  <a:pt x="6537805" y="42284"/>
                  <a:pt x="6841596" y="0"/>
                </a:cubicBezTo>
                <a:cubicBezTo>
                  <a:pt x="7145387" y="-42284"/>
                  <a:pt x="7464677" y="1308"/>
                  <a:pt x="7630558" y="0"/>
                </a:cubicBezTo>
                <a:cubicBezTo>
                  <a:pt x="7796439" y="-1308"/>
                  <a:pt x="7849906" y="37412"/>
                  <a:pt x="8019151" y="0"/>
                </a:cubicBezTo>
                <a:cubicBezTo>
                  <a:pt x="8188396" y="-37412"/>
                  <a:pt x="8351051" y="28195"/>
                  <a:pt x="8507836" y="0"/>
                </a:cubicBezTo>
                <a:cubicBezTo>
                  <a:pt x="8664622" y="-28195"/>
                  <a:pt x="8653010" y="27351"/>
                  <a:pt x="8796337" y="0"/>
                </a:cubicBezTo>
                <a:cubicBezTo>
                  <a:pt x="8939664" y="-27351"/>
                  <a:pt x="9453429" y="15768"/>
                  <a:pt x="10009219" y="0"/>
                </a:cubicBezTo>
                <a:cubicBezTo>
                  <a:pt x="10022142" y="118137"/>
                  <a:pt x="9987846" y="271171"/>
                  <a:pt x="10009219" y="527837"/>
                </a:cubicBezTo>
                <a:cubicBezTo>
                  <a:pt x="10030592" y="784503"/>
                  <a:pt x="9957612" y="929177"/>
                  <a:pt x="10009219" y="1077218"/>
                </a:cubicBezTo>
                <a:cubicBezTo>
                  <a:pt x="9930732" y="1103734"/>
                  <a:pt x="9809284" y="1059047"/>
                  <a:pt x="9720718" y="1077218"/>
                </a:cubicBezTo>
                <a:cubicBezTo>
                  <a:pt x="9632152" y="1095389"/>
                  <a:pt x="9240717" y="1052636"/>
                  <a:pt x="9031848" y="1077218"/>
                </a:cubicBezTo>
                <a:cubicBezTo>
                  <a:pt x="8822979" y="1101800"/>
                  <a:pt x="8686016" y="1042692"/>
                  <a:pt x="8342978" y="1077218"/>
                </a:cubicBezTo>
                <a:cubicBezTo>
                  <a:pt x="7999940" y="1111744"/>
                  <a:pt x="8052093" y="1049822"/>
                  <a:pt x="7854293" y="1077218"/>
                </a:cubicBezTo>
                <a:cubicBezTo>
                  <a:pt x="7656493" y="1104614"/>
                  <a:pt x="7257259" y="1007160"/>
                  <a:pt x="7065331" y="1077218"/>
                </a:cubicBezTo>
                <a:cubicBezTo>
                  <a:pt x="6873403" y="1147276"/>
                  <a:pt x="6843308" y="1058223"/>
                  <a:pt x="6676738" y="1077218"/>
                </a:cubicBezTo>
                <a:cubicBezTo>
                  <a:pt x="6510168" y="1096213"/>
                  <a:pt x="6153692" y="1031638"/>
                  <a:pt x="5887776" y="1077218"/>
                </a:cubicBezTo>
                <a:cubicBezTo>
                  <a:pt x="5621860" y="1122798"/>
                  <a:pt x="5528081" y="1053911"/>
                  <a:pt x="5198906" y="1077218"/>
                </a:cubicBezTo>
                <a:cubicBezTo>
                  <a:pt x="4869731" y="1100525"/>
                  <a:pt x="4797415" y="993863"/>
                  <a:pt x="4409944" y="1077218"/>
                </a:cubicBezTo>
                <a:cubicBezTo>
                  <a:pt x="4022473" y="1160573"/>
                  <a:pt x="3898378" y="1018339"/>
                  <a:pt x="3620982" y="1077218"/>
                </a:cubicBezTo>
                <a:cubicBezTo>
                  <a:pt x="3343586" y="1136097"/>
                  <a:pt x="3291635" y="1014112"/>
                  <a:pt x="3032205" y="1077218"/>
                </a:cubicBezTo>
                <a:cubicBezTo>
                  <a:pt x="2772775" y="1140324"/>
                  <a:pt x="2572992" y="1056354"/>
                  <a:pt x="2343335" y="1077218"/>
                </a:cubicBezTo>
                <a:cubicBezTo>
                  <a:pt x="2113678" y="1098082"/>
                  <a:pt x="2078809" y="1059410"/>
                  <a:pt x="1954742" y="1077218"/>
                </a:cubicBezTo>
                <a:cubicBezTo>
                  <a:pt x="1830675" y="1095026"/>
                  <a:pt x="1703203" y="1067085"/>
                  <a:pt x="1466056" y="1077218"/>
                </a:cubicBezTo>
                <a:cubicBezTo>
                  <a:pt x="1228909" y="1087351"/>
                  <a:pt x="1095580" y="1033830"/>
                  <a:pt x="777186" y="1077218"/>
                </a:cubicBezTo>
                <a:cubicBezTo>
                  <a:pt x="458792" y="1120606"/>
                  <a:pt x="256463" y="1032644"/>
                  <a:pt x="0" y="1077218"/>
                </a:cubicBezTo>
                <a:cubicBezTo>
                  <a:pt x="-6486" y="907300"/>
                  <a:pt x="59744" y="779928"/>
                  <a:pt x="0" y="527837"/>
                </a:cubicBezTo>
                <a:cubicBezTo>
                  <a:pt x="-59744" y="275746"/>
                  <a:pt x="46631" y="158373"/>
                  <a:pt x="0" y="0"/>
                </a:cubicBezTo>
                <a:close/>
              </a:path>
              <a:path w="10009219" h="1077218" stroke="0" extrusionOk="0">
                <a:moveTo>
                  <a:pt x="0" y="0"/>
                </a:moveTo>
                <a:cubicBezTo>
                  <a:pt x="83268" y="-22001"/>
                  <a:pt x="280526" y="13676"/>
                  <a:pt x="388593" y="0"/>
                </a:cubicBezTo>
                <a:cubicBezTo>
                  <a:pt x="496660" y="-13676"/>
                  <a:pt x="611765" y="29867"/>
                  <a:pt x="777186" y="0"/>
                </a:cubicBezTo>
                <a:cubicBezTo>
                  <a:pt x="942607" y="-29867"/>
                  <a:pt x="999752" y="16576"/>
                  <a:pt x="1065687" y="0"/>
                </a:cubicBezTo>
                <a:cubicBezTo>
                  <a:pt x="1131622" y="-16576"/>
                  <a:pt x="1538116" y="48799"/>
                  <a:pt x="1854649" y="0"/>
                </a:cubicBezTo>
                <a:cubicBezTo>
                  <a:pt x="2171182" y="-48799"/>
                  <a:pt x="2059257" y="20693"/>
                  <a:pt x="2143150" y="0"/>
                </a:cubicBezTo>
                <a:cubicBezTo>
                  <a:pt x="2227043" y="-20693"/>
                  <a:pt x="2344017" y="34886"/>
                  <a:pt x="2531744" y="0"/>
                </a:cubicBezTo>
                <a:cubicBezTo>
                  <a:pt x="2719471" y="-34886"/>
                  <a:pt x="2876838" y="310"/>
                  <a:pt x="3020429" y="0"/>
                </a:cubicBezTo>
                <a:cubicBezTo>
                  <a:pt x="3164020" y="-310"/>
                  <a:pt x="3320344" y="43800"/>
                  <a:pt x="3409022" y="0"/>
                </a:cubicBezTo>
                <a:cubicBezTo>
                  <a:pt x="3497700" y="-43800"/>
                  <a:pt x="3990648" y="68307"/>
                  <a:pt x="4197984" y="0"/>
                </a:cubicBezTo>
                <a:cubicBezTo>
                  <a:pt x="4405320" y="-68307"/>
                  <a:pt x="4534359" y="20447"/>
                  <a:pt x="4686670" y="0"/>
                </a:cubicBezTo>
                <a:cubicBezTo>
                  <a:pt x="4838981" y="-20447"/>
                  <a:pt x="4966010" y="20591"/>
                  <a:pt x="5175355" y="0"/>
                </a:cubicBezTo>
                <a:cubicBezTo>
                  <a:pt x="5384701" y="-20591"/>
                  <a:pt x="5543395" y="23922"/>
                  <a:pt x="5764133" y="0"/>
                </a:cubicBezTo>
                <a:cubicBezTo>
                  <a:pt x="5984871" y="-23922"/>
                  <a:pt x="5959810" y="30136"/>
                  <a:pt x="6152726" y="0"/>
                </a:cubicBezTo>
                <a:cubicBezTo>
                  <a:pt x="6345642" y="-30136"/>
                  <a:pt x="6387724" y="11140"/>
                  <a:pt x="6541319" y="0"/>
                </a:cubicBezTo>
                <a:cubicBezTo>
                  <a:pt x="6694914" y="-11140"/>
                  <a:pt x="6831019" y="24825"/>
                  <a:pt x="6929912" y="0"/>
                </a:cubicBezTo>
                <a:cubicBezTo>
                  <a:pt x="7028805" y="-24825"/>
                  <a:pt x="7367597" y="34593"/>
                  <a:pt x="7518690" y="0"/>
                </a:cubicBezTo>
                <a:cubicBezTo>
                  <a:pt x="7669783" y="-34593"/>
                  <a:pt x="7847197" y="57814"/>
                  <a:pt x="8107467" y="0"/>
                </a:cubicBezTo>
                <a:cubicBezTo>
                  <a:pt x="8367737" y="-57814"/>
                  <a:pt x="8528193" y="66366"/>
                  <a:pt x="8896429" y="0"/>
                </a:cubicBezTo>
                <a:cubicBezTo>
                  <a:pt x="9264665" y="-66366"/>
                  <a:pt x="9177377" y="44774"/>
                  <a:pt x="9285023" y="0"/>
                </a:cubicBezTo>
                <a:cubicBezTo>
                  <a:pt x="9392669" y="-44774"/>
                  <a:pt x="9734235" y="6594"/>
                  <a:pt x="10009219" y="0"/>
                </a:cubicBezTo>
                <a:cubicBezTo>
                  <a:pt x="10022270" y="238049"/>
                  <a:pt x="9978518" y="372229"/>
                  <a:pt x="10009219" y="549381"/>
                </a:cubicBezTo>
                <a:cubicBezTo>
                  <a:pt x="10039920" y="726533"/>
                  <a:pt x="10003540" y="826379"/>
                  <a:pt x="10009219" y="1077218"/>
                </a:cubicBezTo>
                <a:cubicBezTo>
                  <a:pt x="9693099" y="1152430"/>
                  <a:pt x="9621520" y="1043506"/>
                  <a:pt x="9320349" y="1077218"/>
                </a:cubicBezTo>
                <a:cubicBezTo>
                  <a:pt x="9019178" y="1110930"/>
                  <a:pt x="8726464" y="1072523"/>
                  <a:pt x="8531387" y="1077218"/>
                </a:cubicBezTo>
                <a:cubicBezTo>
                  <a:pt x="8336310" y="1081913"/>
                  <a:pt x="8351039" y="1045946"/>
                  <a:pt x="8242886" y="1077218"/>
                </a:cubicBezTo>
                <a:cubicBezTo>
                  <a:pt x="8134733" y="1108490"/>
                  <a:pt x="7800031" y="1043006"/>
                  <a:pt x="7554016" y="1077218"/>
                </a:cubicBezTo>
                <a:cubicBezTo>
                  <a:pt x="7308001" y="1111430"/>
                  <a:pt x="7182673" y="1022722"/>
                  <a:pt x="7065331" y="1077218"/>
                </a:cubicBezTo>
                <a:cubicBezTo>
                  <a:pt x="6947990" y="1131714"/>
                  <a:pt x="6560508" y="1010086"/>
                  <a:pt x="6276369" y="1077218"/>
                </a:cubicBezTo>
                <a:cubicBezTo>
                  <a:pt x="5992230" y="1144350"/>
                  <a:pt x="5750522" y="998844"/>
                  <a:pt x="5487407" y="1077218"/>
                </a:cubicBezTo>
                <a:cubicBezTo>
                  <a:pt x="5224292" y="1155592"/>
                  <a:pt x="5330281" y="1072074"/>
                  <a:pt x="5198906" y="1077218"/>
                </a:cubicBezTo>
                <a:cubicBezTo>
                  <a:pt x="5067531" y="1082362"/>
                  <a:pt x="5034351" y="1048178"/>
                  <a:pt x="4910405" y="1077218"/>
                </a:cubicBezTo>
                <a:cubicBezTo>
                  <a:pt x="4786459" y="1106258"/>
                  <a:pt x="4672633" y="1060243"/>
                  <a:pt x="4521812" y="1077218"/>
                </a:cubicBezTo>
                <a:cubicBezTo>
                  <a:pt x="4370991" y="1094193"/>
                  <a:pt x="4138603" y="1025181"/>
                  <a:pt x="3832942" y="1077218"/>
                </a:cubicBezTo>
                <a:cubicBezTo>
                  <a:pt x="3527281" y="1129255"/>
                  <a:pt x="3475769" y="1015978"/>
                  <a:pt x="3144072" y="1077218"/>
                </a:cubicBezTo>
                <a:cubicBezTo>
                  <a:pt x="2812375" y="1138458"/>
                  <a:pt x="2638407" y="1040374"/>
                  <a:pt x="2455203" y="1077218"/>
                </a:cubicBezTo>
                <a:cubicBezTo>
                  <a:pt x="2271999" y="1114062"/>
                  <a:pt x="2243588" y="1043190"/>
                  <a:pt x="2166702" y="1077218"/>
                </a:cubicBezTo>
                <a:cubicBezTo>
                  <a:pt x="2089816" y="1111246"/>
                  <a:pt x="1850202" y="1046939"/>
                  <a:pt x="1577924" y="1077218"/>
                </a:cubicBezTo>
                <a:cubicBezTo>
                  <a:pt x="1305646" y="1107497"/>
                  <a:pt x="1044020" y="1005429"/>
                  <a:pt x="788962" y="1077218"/>
                </a:cubicBezTo>
                <a:cubicBezTo>
                  <a:pt x="533904" y="1149007"/>
                  <a:pt x="208757" y="992360"/>
                  <a:pt x="0" y="1077218"/>
                </a:cubicBezTo>
                <a:cubicBezTo>
                  <a:pt x="-42752" y="893921"/>
                  <a:pt x="23503" y="645754"/>
                  <a:pt x="0" y="527837"/>
                </a:cubicBezTo>
                <a:cubicBezTo>
                  <a:pt x="-23503" y="409920"/>
                  <a:pt x="46536" y="235067"/>
                  <a:pt x="0" y="0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12700">
            <a:solidFill>
              <a:sysClr val="windowText" lastClr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rgbClr val="5B9BD5">
                <a:satMod val="175000"/>
                <a:alpha val="40000"/>
              </a:srgbClr>
            </a:glow>
            <a:outerShdw dist="35921" dir="2700000" algn="ctr" rotWithShape="0">
              <a:srgbClr val="E7E6E6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CE2808-4D98-439E-B68C-BA06F401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91" y="641854"/>
            <a:ext cx="6781300" cy="575512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BD07565-78BB-4C11-93DE-11B087038CB0}"/>
              </a:ext>
            </a:extLst>
          </p:cNvPr>
          <p:cNvGrpSpPr/>
          <p:nvPr/>
        </p:nvGrpSpPr>
        <p:grpSpPr>
          <a:xfrm>
            <a:off x="1481332" y="5383995"/>
            <a:ext cx="3323424" cy="1374602"/>
            <a:chOff x="5015312" y="2929044"/>
            <a:chExt cx="10089266" cy="2548205"/>
          </a:xfrm>
        </p:grpSpPr>
        <p:sp>
          <p:nvSpPr>
            <p:cNvPr id="52" name="Round Diagonal Corner Rectangle 7">
              <a:extLst>
                <a:ext uri="{FF2B5EF4-FFF2-40B4-BE49-F238E27FC236}">
                  <a16:creationId xmlns:a16="http://schemas.microsoft.com/office/drawing/2014/main" id="{B7E2828E-B9E8-46BD-8500-2BE1288F009D}"/>
                </a:ext>
              </a:extLst>
            </p:cNvPr>
            <p:cNvSpPr/>
            <p:nvPr/>
          </p:nvSpPr>
          <p:spPr>
            <a:xfrm>
              <a:off x="5015312" y="2929044"/>
              <a:ext cx="10089266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93E1A8-5E39-467C-8CA3-2B72D4C43174}"/>
                </a:ext>
              </a:extLst>
            </p:cNvPr>
            <p:cNvSpPr txBox="1"/>
            <p:nvPr/>
          </p:nvSpPr>
          <p:spPr>
            <a:xfrm>
              <a:off x="5616346" y="3023889"/>
              <a:ext cx="9218359" cy="245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em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" name="Text Box 6">
            <a:extLst>
              <a:ext uri="{FF2B5EF4-FFF2-40B4-BE49-F238E27FC236}">
                <a16:creationId xmlns:a16="http://schemas.microsoft.com/office/drawing/2014/main" id="{5A85C2D8-CC23-4666-B0C3-6F9EB5C50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732" y="2386170"/>
            <a:ext cx="411486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altLang="en-US" sz="4000" kern="1200" dirty="0">
                <a:solidFill>
                  <a:srgbClr val="E85A31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85A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DE133F-736C-443B-968E-24CE491D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257" y="5043052"/>
            <a:ext cx="2117335" cy="1596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3D8A2-6E00-416F-B5A0-8D099011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80" y="1804057"/>
            <a:ext cx="4768245" cy="3380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76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>
            <a:extLst>
              <a:ext uri="{FF2B5EF4-FFF2-40B4-BE49-F238E27FC236}">
                <a16:creationId xmlns:a16="http://schemas.microsoft.com/office/drawing/2014/main" id="{33352AE2-558A-4C69-BFE9-EA177DB5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357" y="3558278"/>
            <a:ext cx="7561262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cậu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2260-3CE1-445A-A2DC-ABF53BF82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5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91" y="404714"/>
            <a:ext cx="10640818" cy="6004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15" name="Google Shape;415;p6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16" name="Google Shape;416;p6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68EF3C-0F22-4616-BBC4-486DDCC48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36" y="345976"/>
            <a:ext cx="1764676" cy="15388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9054BE-F319-4864-8902-7B2610E5232E}"/>
              </a:ext>
            </a:extLst>
          </p:cNvPr>
          <p:cNvSpPr/>
          <p:nvPr/>
        </p:nvSpPr>
        <p:spPr>
          <a:xfrm>
            <a:off x="2016723" y="444057"/>
            <a:ext cx="8701434" cy="671332"/>
          </a:xfrm>
          <a:custGeom>
            <a:avLst/>
            <a:gdLst>
              <a:gd name="connsiteX0" fmla="*/ 0 w 8701434"/>
              <a:gd name="connsiteY0" fmla="*/ 111891 h 671332"/>
              <a:gd name="connsiteX1" fmla="*/ 111891 w 8701434"/>
              <a:gd name="connsiteY1" fmla="*/ 0 h 671332"/>
              <a:gd name="connsiteX2" fmla="*/ 848795 w 8701434"/>
              <a:gd name="connsiteY2" fmla="*/ 0 h 671332"/>
              <a:gd name="connsiteX3" fmla="*/ 1246592 w 8701434"/>
              <a:gd name="connsiteY3" fmla="*/ 0 h 671332"/>
              <a:gd name="connsiteX4" fmla="*/ 1898719 w 8701434"/>
              <a:gd name="connsiteY4" fmla="*/ 0 h 671332"/>
              <a:gd name="connsiteX5" fmla="*/ 2635623 w 8701434"/>
              <a:gd name="connsiteY5" fmla="*/ 0 h 671332"/>
              <a:gd name="connsiteX6" fmla="*/ 3372526 w 8701434"/>
              <a:gd name="connsiteY6" fmla="*/ 0 h 671332"/>
              <a:gd name="connsiteX7" fmla="*/ 3770324 w 8701434"/>
              <a:gd name="connsiteY7" fmla="*/ 0 h 671332"/>
              <a:gd name="connsiteX8" fmla="*/ 4168121 w 8701434"/>
              <a:gd name="connsiteY8" fmla="*/ 0 h 671332"/>
              <a:gd name="connsiteX9" fmla="*/ 4565919 w 8701434"/>
              <a:gd name="connsiteY9" fmla="*/ 0 h 671332"/>
              <a:gd name="connsiteX10" fmla="*/ 5302823 w 8701434"/>
              <a:gd name="connsiteY10" fmla="*/ 0 h 671332"/>
              <a:gd name="connsiteX11" fmla="*/ 5700620 w 8701434"/>
              <a:gd name="connsiteY11" fmla="*/ 0 h 671332"/>
              <a:gd name="connsiteX12" fmla="*/ 6098418 w 8701434"/>
              <a:gd name="connsiteY12" fmla="*/ 0 h 671332"/>
              <a:gd name="connsiteX13" fmla="*/ 6835321 w 8701434"/>
              <a:gd name="connsiteY13" fmla="*/ 0 h 671332"/>
              <a:gd name="connsiteX14" fmla="*/ 7572225 w 8701434"/>
              <a:gd name="connsiteY14" fmla="*/ 0 h 671332"/>
              <a:gd name="connsiteX15" fmla="*/ 8589543 w 8701434"/>
              <a:gd name="connsiteY15" fmla="*/ 0 h 671332"/>
              <a:gd name="connsiteX16" fmla="*/ 8701434 w 8701434"/>
              <a:gd name="connsiteY16" fmla="*/ 111891 h 671332"/>
              <a:gd name="connsiteX17" fmla="*/ 8701434 w 8701434"/>
              <a:gd name="connsiteY17" fmla="*/ 559441 h 671332"/>
              <a:gd name="connsiteX18" fmla="*/ 8589543 w 8701434"/>
              <a:gd name="connsiteY18" fmla="*/ 671332 h 671332"/>
              <a:gd name="connsiteX19" fmla="*/ 7937416 w 8701434"/>
              <a:gd name="connsiteY19" fmla="*/ 671332 h 671332"/>
              <a:gd name="connsiteX20" fmla="*/ 7115736 w 8701434"/>
              <a:gd name="connsiteY20" fmla="*/ 671332 h 671332"/>
              <a:gd name="connsiteX21" fmla="*/ 6717938 w 8701434"/>
              <a:gd name="connsiteY21" fmla="*/ 671332 h 671332"/>
              <a:gd name="connsiteX22" fmla="*/ 6065811 w 8701434"/>
              <a:gd name="connsiteY22" fmla="*/ 671332 h 671332"/>
              <a:gd name="connsiteX23" fmla="*/ 5583237 w 8701434"/>
              <a:gd name="connsiteY23" fmla="*/ 671332 h 671332"/>
              <a:gd name="connsiteX24" fmla="*/ 5185440 w 8701434"/>
              <a:gd name="connsiteY24" fmla="*/ 671332 h 671332"/>
              <a:gd name="connsiteX25" fmla="*/ 4618089 w 8701434"/>
              <a:gd name="connsiteY25" fmla="*/ 671332 h 671332"/>
              <a:gd name="connsiteX26" fmla="*/ 3881186 w 8701434"/>
              <a:gd name="connsiteY26" fmla="*/ 671332 h 671332"/>
              <a:gd name="connsiteX27" fmla="*/ 3059505 w 8701434"/>
              <a:gd name="connsiteY27" fmla="*/ 671332 h 671332"/>
              <a:gd name="connsiteX28" fmla="*/ 2407378 w 8701434"/>
              <a:gd name="connsiteY28" fmla="*/ 671332 h 671332"/>
              <a:gd name="connsiteX29" fmla="*/ 1924804 w 8701434"/>
              <a:gd name="connsiteY29" fmla="*/ 671332 h 671332"/>
              <a:gd name="connsiteX30" fmla="*/ 1357454 w 8701434"/>
              <a:gd name="connsiteY30" fmla="*/ 671332 h 671332"/>
              <a:gd name="connsiteX31" fmla="*/ 111891 w 8701434"/>
              <a:gd name="connsiteY31" fmla="*/ 671332 h 671332"/>
              <a:gd name="connsiteX32" fmla="*/ 0 w 8701434"/>
              <a:gd name="connsiteY32" fmla="*/ 559441 h 671332"/>
              <a:gd name="connsiteX33" fmla="*/ 0 w 8701434"/>
              <a:gd name="connsiteY33" fmla="*/ 111891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701434" h="671332" fill="none" extrusionOk="0">
                <a:moveTo>
                  <a:pt x="0" y="111891"/>
                </a:moveTo>
                <a:cubicBezTo>
                  <a:pt x="979" y="57032"/>
                  <a:pt x="49581" y="-1890"/>
                  <a:pt x="111891" y="0"/>
                </a:cubicBezTo>
                <a:cubicBezTo>
                  <a:pt x="402747" y="2992"/>
                  <a:pt x="489744" y="-24470"/>
                  <a:pt x="848795" y="0"/>
                </a:cubicBezTo>
                <a:cubicBezTo>
                  <a:pt x="1207846" y="24470"/>
                  <a:pt x="1162369" y="6553"/>
                  <a:pt x="1246592" y="0"/>
                </a:cubicBezTo>
                <a:cubicBezTo>
                  <a:pt x="1330815" y="-6553"/>
                  <a:pt x="1650369" y="1032"/>
                  <a:pt x="1898719" y="0"/>
                </a:cubicBezTo>
                <a:cubicBezTo>
                  <a:pt x="2147069" y="-1032"/>
                  <a:pt x="2413166" y="25319"/>
                  <a:pt x="2635623" y="0"/>
                </a:cubicBezTo>
                <a:cubicBezTo>
                  <a:pt x="2858080" y="-25319"/>
                  <a:pt x="3176624" y="-14337"/>
                  <a:pt x="3372526" y="0"/>
                </a:cubicBezTo>
                <a:cubicBezTo>
                  <a:pt x="3568428" y="14337"/>
                  <a:pt x="3652422" y="795"/>
                  <a:pt x="3770324" y="0"/>
                </a:cubicBezTo>
                <a:cubicBezTo>
                  <a:pt x="3888226" y="-795"/>
                  <a:pt x="4022420" y="-2392"/>
                  <a:pt x="4168121" y="0"/>
                </a:cubicBezTo>
                <a:cubicBezTo>
                  <a:pt x="4313822" y="2392"/>
                  <a:pt x="4471297" y="-11379"/>
                  <a:pt x="4565919" y="0"/>
                </a:cubicBezTo>
                <a:cubicBezTo>
                  <a:pt x="4660541" y="11379"/>
                  <a:pt x="5102643" y="-5863"/>
                  <a:pt x="5302823" y="0"/>
                </a:cubicBezTo>
                <a:cubicBezTo>
                  <a:pt x="5503003" y="5863"/>
                  <a:pt x="5532258" y="15313"/>
                  <a:pt x="5700620" y="0"/>
                </a:cubicBezTo>
                <a:cubicBezTo>
                  <a:pt x="5868982" y="-15313"/>
                  <a:pt x="5974828" y="-17756"/>
                  <a:pt x="6098418" y="0"/>
                </a:cubicBezTo>
                <a:cubicBezTo>
                  <a:pt x="6222008" y="17756"/>
                  <a:pt x="6471880" y="-26518"/>
                  <a:pt x="6835321" y="0"/>
                </a:cubicBezTo>
                <a:cubicBezTo>
                  <a:pt x="7198762" y="26518"/>
                  <a:pt x="7325839" y="3969"/>
                  <a:pt x="7572225" y="0"/>
                </a:cubicBezTo>
                <a:cubicBezTo>
                  <a:pt x="7818611" y="-3969"/>
                  <a:pt x="8229728" y="42324"/>
                  <a:pt x="8589543" y="0"/>
                </a:cubicBezTo>
                <a:cubicBezTo>
                  <a:pt x="8659802" y="2927"/>
                  <a:pt x="8709084" y="39968"/>
                  <a:pt x="8701434" y="111891"/>
                </a:cubicBezTo>
                <a:cubicBezTo>
                  <a:pt x="8707382" y="296192"/>
                  <a:pt x="8691905" y="436200"/>
                  <a:pt x="8701434" y="559441"/>
                </a:cubicBezTo>
                <a:cubicBezTo>
                  <a:pt x="8702805" y="609005"/>
                  <a:pt x="8646472" y="673645"/>
                  <a:pt x="8589543" y="671332"/>
                </a:cubicBezTo>
                <a:cubicBezTo>
                  <a:pt x="8375833" y="694201"/>
                  <a:pt x="8232833" y="690804"/>
                  <a:pt x="7937416" y="671332"/>
                </a:cubicBezTo>
                <a:cubicBezTo>
                  <a:pt x="7641999" y="651860"/>
                  <a:pt x="7451734" y="701035"/>
                  <a:pt x="7115736" y="671332"/>
                </a:cubicBezTo>
                <a:cubicBezTo>
                  <a:pt x="6779738" y="641629"/>
                  <a:pt x="6877957" y="669951"/>
                  <a:pt x="6717938" y="671332"/>
                </a:cubicBezTo>
                <a:cubicBezTo>
                  <a:pt x="6557919" y="672713"/>
                  <a:pt x="6245911" y="686601"/>
                  <a:pt x="6065811" y="671332"/>
                </a:cubicBezTo>
                <a:cubicBezTo>
                  <a:pt x="5885711" y="656063"/>
                  <a:pt x="5766386" y="667260"/>
                  <a:pt x="5583237" y="671332"/>
                </a:cubicBezTo>
                <a:cubicBezTo>
                  <a:pt x="5400088" y="675404"/>
                  <a:pt x="5294068" y="679673"/>
                  <a:pt x="5185440" y="671332"/>
                </a:cubicBezTo>
                <a:cubicBezTo>
                  <a:pt x="5076812" y="662991"/>
                  <a:pt x="4744962" y="694905"/>
                  <a:pt x="4618089" y="671332"/>
                </a:cubicBezTo>
                <a:cubicBezTo>
                  <a:pt x="4491216" y="647759"/>
                  <a:pt x="4187490" y="688880"/>
                  <a:pt x="3881186" y="671332"/>
                </a:cubicBezTo>
                <a:cubicBezTo>
                  <a:pt x="3574882" y="653784"/>
                  <a:pt x="3370271" y="635966"/>
                  <a:pt x="3059505" y="671332"/>
                </a:cubicBezTo>
                <a:cubicBezTo>
                  <a:pt x="2748739" y="706698"/>
                  <a:pt x="2624149" y="650376"/>
                  <a:pt x="2407378" y="671332"/>
                </a:cubicBezTo>
                <a:cubicBezTo>
                  <a:pt x="2190607" y="692288"/>
                  <a:pt x="2085839" y="682636"/>
                  <a:pt x="1924804" y="671332"/>
                </a:cubicBezTo>
                <a:cubicBezTo>
                  <a:pt x="1763769" y="660028"/>
                  <a:pt x="1639860" y="689278"/>
                  <a:pt x="1357454" y="671332"/>
                </a:cubicBezTo>
                <a:cubicBezTo>
                  <a:pt x="1075048" y="653387"/>
                  <a:pt x="611426" y="728321"/>
                  <a:pt x="111891" y="671332"/>
                </a:cubicBezTo>
                <a:cubicBezTo>
                  <a:pt x="46639" y="658308"/>
                  <a:pt x="-4608" y="618910"/>
                  <a:pt x="0" y="559441"/>
                </a:cubicBezTo>
                <a:cubicBezTo>
                  <a:pt x="-2087" y="434929"/>
                  <a:pt x="-9847" y="210637"/>
                  <a:pt x="0" y="111891"/>
                </a:cubicBezTo>
                <a:close/>
              </a:path>
              <a:path w="8701434" h="671332" stroke="0" extrusionOk="0">
                <a:moveTo>
                  <a:pt x="0" y="111891"/>
                </a:moveTo>
                <a:cubicBezTo>
                  <a:pt x="-10947" y="59002"/>
                  <a:pt x="54889" y="-12554"/>
                  <a:pt x="111891" y="0"/>
                </a:cubicBezTo>
                <a:cubicBezTo>
                  <a:pt x="397749" y="-28442"/>
                  <a:pt x="632183" y="4486"/>
                  <a:pt x="764018" y="0"/>
                </a:cubicBezTo>
                <a:cubicBezTo>
                  <a:pt x="895853" y="-4486"/>
                  <a:pt x="1199699" y="32741"/>
                  <a:pt x="1585698" y="0"/>
                </a:cubicBezTo>
                <a:cubicBezTo>
                  <a:pt x="1971697" y="-32741"/>
                  <a:pt x="1855431" y="4003"/>
                  <a:pt x="1983496" y="0"/>
                </a:cubicBezTo>
                <a:cubicBezTo>
                  <a:pt x="2111561" y="-4003"/>
                  <a:pt x="2212991" y="-13745"/>
                  <a:pt x="2381293" y="0"/>
                </a:cubicBezTo>
                <a:cubicBezTo>
                  <a:pt x="2549595" y="13745"/>
                  <a:pt x="2749261" y="897"/>
                  <a:pt x="2948644" y="0"/>
                </a:cubicBezTo>
                <a:cubicBezTo>
                  <a:pt x="3148027" y="-897"/>
                  <a:pt x="3401961" y="16630"/>
                  <a:pt x="3600771" y="0"/>
                </a:cubicBezTo>
                <a:cubicBezTo>
                  <a:pt x="3799581" y="-16630"/>
                  <a:pt x="3980317" y="2542"/>
                  <a:pt x="4083345" y="0"/>
                </a:cubicBezTo>
                <a:cubicBezTo>
                  <a:pt x="4186373" y="-2542"/>
                  <a:pt x="4406321" y="-25589"/>
                  <a:pt x="4650695" y="0"/>
                </a:cubicBezTo>
                <a:cubicBezTo>
                  <a:pt x="4895069" y="25589"/>
                  <a:pt x="5001768" y="-6240"/>
                  <a:pt x="5133269" y="0"/>
                </a:cubicBezTo>
                <a:cubicBezTo>
                  <a:pt x="5264770" y="6240"/>
                  <a:pt x="5547705" y="8028"/>
                  <a:pt x="5954950" y="0"/>
                </a:cubicBezTo>
                <a:cubicBezTo>
                  <a:pt x="6362195" y="-8028"/>
                  <a:pt x="6308110" y="-20767"/>
                  <a:pt x="6437524" y="0"/>
                </a:cubicBezTo>
                <a:cubicBezTo>
                  <a:pt x="6566938" y="20767"/>
                  <a:pt x="6847146" y="19870"/>
                  <a:pt x="7004874" y="0"/>
                </a:cubicBezTo>
                <a:cubicBezTo>
                  <a:pt x="7162602" y="-19870"/>
                  <a:pt x="7319053" y="20298"/>
                  <a:pt x="7487448" y="0"/>
                </a:cubicBezTo>
                <a:cubicBezTo>
                  <a:pt x="7655843" y="-20298"/>
                  <a:pt x="8115925" y="21268"/>
                  <a:pt x="8589543" y="0"/>
                </a:cubicBezTo>
                <a:cubicBezTo>
                  <a:pt x="8661461" y="4600"/>
                  <a:pt x="8704948" y="53202"/>
                  <a:pt x="8701434" y="111891"/>
                </a:cubicBezTo>
                <a:cubicBezTo>
                  <a:pt x="8687346" y="293762"/>
                  <a:pt x="8687841" y="412683"/>
                  <a:pt x="8701434" y="559441"/>
                </a:cubicBezTo>
                <a:cubicBezTo>
                  <a:pt x="8701443" y="611075"/>
                  <a:pt x="8648213" y="685275"/>
                  <a:pt x="8589543" y="671332"/>
                </a:cubicBezTo>
                <a:cubicBezTo>
                  <a:pt x="8368041" y="631361"/>
                  <a:pt x="8089347" y="705885"/>
                  <a:pt x="7767863" y="671332"/>
                </a:cubicBezTo>
                <a:cubicBezTo>
                  <a:pt x="7446379" y="636779"/>
                  <a:pt x="7343534" y="698600"/>
                  <a:pt x="7115736" y="671332"/>
                </a:cubicBezTo>
                <a:cubicBezTo>
                  <a:pt x="6887938" y="644064"/>
                  <a:pt x="6811717" y="671864"/>
                  <a:pt x="6633162" y="671332"/>
                </a:cubicBezTo>
                <a:cubicBezTo>
                  <a:pt x="6454607" y="670800"/>
                  <a:pt x="6263343" y="665033"/>
                  <a:pt x="6150588" y="671332"/>
                </a:cubicBezTo>
                <a:cubicBezTo>
                  <a:pt x="6037833" y="677631"/>
                  <a:pt x="5897254" y="676229"/>
                  <a:pt x="5668014" y="671332"/>
                </a:cubicBezTo>
                <a:cubicBezTo>
                  <a:pt x="5438774" y="666435"/>
                  <a:pt x="5427988" y="686012"/>
                  <a:pt x="5270216" y="671332"/>
                </a:cubicBezTo>
                <a:cubicBezTo>
                  <a:pt x="5112444" y="656652"/>
                  <a:pt x="4996441" y="678557"/>
                  <a:pt x="4787642" y="671332"/>
                </a:cubicBezTo>
                <a:cubicBezTo>
                  <a:pt x="4578843" y="664107"/>
                  <a:pt x="4376201" y="693754"/>
                  <a:pt x="4050739" y="671332"/>
                </a:cubicBezTo>
                <a:cubicBezTo>
                  <a:pt x="3725277" y="648910"/>
                  <a:pt x="3738375" y="665786"/>
                  <a:pt x="3568165" y="671332"/>
                </a:cubicBezTo>
                <a:cubicBezTo>
                  <a:pt x="3397955" y="676878"/>
                  <a:pt x="3333415" y="690146"/>
                  <a:pt x="3170367" y="671332"/>
                </a:cubicBezTo>
                <a:cubicBezTo>
                  <a:pt x="3007319" y="652518"/>
                  <a:pt x="2832149" y="659729"/>
                  <a:pt x="2603016" y="671332"/>
                </a:cubicBezTo>
                <a:cubicBezTo>
                  <a:pt x="2373883" y="682935"/>
                  <a:pt x="2222340" y="662649"/>
                  <a:pt x="1866113" y="671332"/>
                </a:cubicBezTo>
                <a:cubicBezTo>
                  <a:pt x="1509886" y="680015"/>
                  <a:pt x="1393775" y="644083"/>
                  <a:pt x="1044433" y="671332"/>
                </a:cubicBezTo>
                <a:cubicBezTo>
                  <a:pt x="695091" y="698581"/>
                  <a:pt x="325854" y="635517"/>
                  <a:pt x="111891" y="671332"/>
                </a:cubicBezTo>
                <a:cubicBezTo>
                  <a:pt x="48639" y="670819"/>
                  <a:pt x="1624" y="622062"/>
                  <a:pt x="0" y="559441"/>
                </a:cubicBezTo>
                <a:cubicBezTo>
                  <a:pt x="-11114" y="373743"/>
                  <a:pt x="8325" y="313246"/>
                  <a:pt x="0" y="1118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75873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34106BFF-0165-4BA0-AFAF-E438A3E3E3B0}"/>
              </a:ext>
            </a:extLst>
          </p:cNvPr>
          <p:cNvSpPr/>
          <p:nvPr/>
        </p:nvSpPr>
        <p:spPr>
          <a:xfrm>
            <a:off x="1695103" y="1995752"/>
            <a:ext cx="9486041" cy="103031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49487155-FB61-48DB-83B2-36E2820B6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599" y="2013329"/>
            <a:ext cx="9331947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รูปภาพ 56">
            <a:extLst>
              <a:ext uri="{FF2B5EF4-FFF2-40B4-BE49-F238E27FC236}">
                <a16:creationId xmlns:a16="http://schemas.microsoft.com/office/drawing/2014/main" id="{74F171E3-5817-4E1D-89A3-31F3BD2D7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871562" y="1936806"/>
            <a:ext cx="921418" cy="1012317"/>
          </a:xfrm>
          <a:prstGeom prst="rect">
            <a:avLst/>
          </a:prstGeom>
        </p:spPr>
      </p:pic>
      <p:pic>
        <p:nvPicPr>
          <p:cNvPr id="19" name="รูปภาพ 56">
            <a:extLst>
              <a:ext uri="{FF2B5EF4-FFF2-40B4-BE49-F238E27FC236}">
                <a16:creationId xmlns:a16="http://schemas.microsoft.com/office/drawing/2014/main" id="{FA84F707-F705-4B44-B7DD-F5F36D189F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835182" y="3177647"/>
            <a:ext cx="921418" cy="1012317"/>
          </a:xfrm>
          <a:prstGeom prst="rect">
            <a:avLst/>
          </a:prstGeom>
        </p:spPr>
      </p:pic>
      <p:pic>
        <p:nvPicPr>
          <p:cNvPr id="20" name="รูปภาพ 56">
            <a:extLst>
              <a:ext uri="{FF2B5EF4-FFF2-40B4-BE49-F238E27FC236}">
                <a16:creationId xmlns:a16="http://schemas.microsoft.com/office/drawing/2014/main" id="{E1BEBCD3-DF7A-4241-B8D1-D71CBC14CE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957765" y="4540161"/>
            <a:ext cx="921418" cy="1012317"/>
          </a:xfrm>
          <a:prstGeom prst="rect">
            <a:avLst/>
          </a:prstGeom>
        </p:spPr>
      </p:pic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049F37EE-34FE-4726-A1C9-52EB43EE7F29}"/>
              </a:ext>
            </a:extLst>
          </p:cNvPr>
          <p:cNvSpPr/>
          <p:nvPr/>
        </p:nvSpPr>
        <p:spPr>
          <a:xfrm>
            <a:off x="1672982" y="3310477"/>
            <a:ext cx="9530281" cy="103031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0C790E30-3E0B-40E0-A0F3-04DCDFE83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07" y="3287087"/>
            <a:ext cx="942464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752F9B07-F338-4ABF-BEC7-4C6926853ABE}"/>
              </a:ext>
            </a:extLst>
          </p:cNvPr>
          <p:cNvSpPr/>
          <p:nvPr/>
        </p:nvSpPr>
        <p:spPr>
          <a:xfrm>
            <a:off x="1736936" y="4802970"/>
            <a:ext cx="9530281" cy="103031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5F26537D-A3DF-43F0-AB33-70ECE62F7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522" y="4987265"/>
            <a:ext cx="952608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16" grpId="0" animBg="1"/>
      <p:bldP spid="17" grpId="0"/>
      <p:bldP spid="22" grpId="0" animBg="1"/>
      <p:bldP spid="24" grpId="0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8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79" name="Google Shape;479;p8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850745-8D69-4498-9620-8EBAF81D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47" y="1675168"/>
            <a:ext cx="2815105" cy="4219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AF6F7-0218-4EC2-809A-D46127500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20" y="1516029"/>
            <a:ext cx="8105193" cy="4624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CF186-7833-4E76-96ED-33FAE44CC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678" y="1240635"/>
            <a:ext cx="1487067" cy="167016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7D96FC5-95F6-40A1-A857-7E7116820664}"/>
              </a:ext>
            </a:extLst>
          </p:cNvPr>
          <p:cNvGrpSpPr/>
          <p:nvPr/>
        </p:nvGrpSpPr>
        <p:grpSpPr>
          <a:xfrm>
            <a:off x="550265" y="382394"/>
            <a:ext cx="10978405" cy="1234036"/>
            <a:chOff x="2070128" y="2935746"/>
            <a:chExt cx="7736894" cy="2465344"/>
          </a:xfrm>
        </p:grpSpPr>
        <p:sp>
          <p:nvSpPr>
            <p:cNvPr id="36" name="Round Diagonal Corner Rectangle 64">
              <a:extLst>
                <a:ext uri="{FF2B5EF4-FFF2-40B4-BE49-F238E27FC236}">
                  <a16:creationId xmlns:a16="http://schemas.microsoft.com/office/drawing/2014/main" id="{D1C54A56-B523-445F-8D23-B371CEFEE805}"/>
                </a:ext>
              </a:extLst>
            </p:cNvPr>
            <p:cNvSpPr/>
            <p:nvPr/>
          </p:nvSpPr>
          <p:spPr>
            <a:xfrm>
              <a:off x="2070128" y="3068985"/>
              <a:ext cx="7736894" cy="2332105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10B9C8C-00BD-4CFF-82E7-CB3F258A2961}"/>
                </a:ext>
              </a:extLst>
            </p:cNvPr>
            <p:cNvSpPr txBox="1"/>
            <p:nvPr/>
          </p:nvSpPr>
          <p:spPr>
            <a:xfrm>
              <a:off x="2070128" y="2935746"/>
              <a:ext cx="7526870" cy="2398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12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altLang="en-US" sz="3600" b="1" kern="1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29">
            <a:extLst>
              <a:ext uri="{FF2B5EF4-FFF2-40B4-BE49-F238E27FC236}">
                <a16:creationId xmlns:a16="http://schemas.microsoft.com/office/drawing/2014/main" id="{68A445FB-D625-49CA-9C5D-654F1EC4BD7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72720" y="1931181"/>
            <a:ext cx="776361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23900" indent="-7239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*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US" sz="3600" b="0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mò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10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50" name="Google Shape;550;p10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10"/>
          <p:cNvGrpSpPr/>
          <p:nvPr/>
        </p:nvGrpSpPr>
        <p:grpSpPr>
          <a:xfrm>
            <a:off x="5435378" y="3022998"/>
            <a:ext cx="1321244" cy="527964"/>
            <a:chOff x="5741522" y="2043064"/>
            <a:chExt cx="1321244" cy="527964"/>
          </a:xfrm>
        </p:grpSpPr>
        <p:sp>
          <p:nvSpPr>
            <p:cNvPr id="564" name="Google Shape;564;p10"/>
            <p:cNvSpPr txBox="1"/>
            <p:nvPr/>
          </p:nvSpPr>
          <p:spPr>
            <a:xfrm>
              <a:off x="5741522" y="2043064"/>
              <a:ext cx="13212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儿童教育</a:t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5" name="Google Shape;565;p10"/>
            <p:cNvCxnSpPr/>
            <p:nvPr/>
          </p:nvCxnSpPr>
          <p:spPr>
            <a:xfrm>
              <a:off x="6171322" y="2571028"/>
              <a:ext cx="461645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78" name="Google Shape;578;p10"/>
          <p:cNvSpPr/>
          <p:nvPr/>
        </p:nvSpPr>
        <p:spPr>
          <a:xfrm>
            <a:off x="1356212" y="5276140"/>
            <a:ext cx="2158156" cy="51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 pencil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>
            <a:off x="3796685" y="5276140"/>
            <a:ext cx="2158156" cy="51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 pencil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6235178" y="5276140"/>
            <a:ext cx="2158156" cy="51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 pencil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77632" y="5276140"/>
            <a:ext cx="2158156" cy="51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 pencil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5030395-AC2C-4B9B-AE43-B82FD868B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2" b="89748" l="6308" r="90000">
                        <a14:foregroundMark x1="10154" y1="23381" x2="11538" y2="69424"/>
                        <a14:foregroundMark x1="11538" y1="69424" x2="18923" y2="76079"/>
                        <a14:foregroundMark x1="18923" y1="76079" x2="34000" y2="80396"/>
                        <a14:foregroundMark x1="34000" y1="80396" x2="80923" y2="74460"/>
                        <a14:foregroundMark x1="80923" y1="74460" x2="83385" y2="43165"/>
                        <a14:foregroundMark x1="83385" y1="43165" x2="82000" y2="26799"/>
                        <a14:foregroundMark x1="82000" y1="26799" x2="78769" y2="17806"/>
                        <a14:foregroundMark x1="78769" y1="17806" x2="9385" y2="15468"/>
                        <a14:foregroundMark x1="8462" y1="10252" x2="16923" y2="16367"/>
                        <a14:foregroundMark x1="16923" y1="16367" x2="69077" y2="12410"/>
                        <a14:foregroundMark x1="69077" y1="12410" x2="78154" y2="12590"/>
                        <a14:foregroundMark x1="78154" y1="12590" x2="86923" y2="12050"/>
                        <a14:foregroundMark x1="86923" y1="12050" x2="10462" y2="11331"/>
                        <a14:foregroundMark x1="10462" y1="11331" x2="6308" y2="12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8836" y="-28222"/>
            <a:ext cx="8985405" cy="696643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936999-812C-487C-BB31-0220BAD1F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96348" l="9385" r="98000">
                        <a14:foregroundMark x1="11846" y1="44663" x2="6154" y2="71067"/>
                        <a14:foregroundMark x1="6154" y1="71067" x2="23231" y2="87921"/>
                        <a14:foregroundMark x1="23231" y1="87921" x2="9385" y2="44101"/>
                        <a14:foregroundMark x1="45077" y1="15730" x2="51231" y2="21067"/>
                        <a14:foregroundMark x1="76769" y1="18820" x2="96615" y2="18820"/>
                        <a14:foregroundMark x1="96615" y1="18820" x2="98000" y2="47472"/>
                        <a14:foregroundMark x1="98000" y1="47472" x2="84769" y2="96348"/>
                        <a14:foregroundMark x1="52462" y1="18820" x2="44462" y2="14045"/>
                        <a14:foregroundMark x1="46769" y1="14045" x2="53846" y2="22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13642">
            <a:off x="354701" y="469374"/>
            <a:ext cx="3621162" cy="1971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5CBB88-CFC7-4976-8174-39D89117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266" y="2749078"/>
            <a:ext cx="2981133" cy="2747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038EF-4028-48FA-87C9-E018ACD4BCCA}"/>
              </a:ext>
            </a:extLst>
          </p:cNvPr>
          <p:cNvSpPr txBox="1"/>
          <p:nvPr/>
        </p:nvSpPr>
        <p:spPr>
          <a:xfrm rot="21085195">
            <a:off x="877809" y="998722"/>
            <a:ext cx="320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mbrose" panose="02040603050506020204" pitchFamily="18" charset="0"/>
              </a:rPr>
              <a:t>GHI NHỚ</a:t>
            </a:r>
            <a:endParaRPr lang="vi-VN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Text Box 29">
            <a:extLst>
              <a:ext uri="{FF2B5EF4-FFF2-40B4-BE49-F238E27FC236}">
                <a16:creationId xmlns:a16="http://schemas.microsoft.com/office/drawing/2014/main" id="{FF0DEDD2-B7EA-4C25-8874-5E7C64E964EE}"/>
              </a:ext>
            </a:extLst>
          </p:cNvPr>
          <p:cNvSpPr txBox="1">
            <a:spLocks noChangeArrowheads="1"/>
          </p:cNvSpPr>
          <p:nvPr/>
        </p:nvSpPr>
        <p:spPr bwMode="gray">
          <a:xfrm rot="21583497">
            <a:off x="4403870" y="1496668"/>
            <a:ext cx="64321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23900" indent="-7239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	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gửi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23900" marR="0" lvl="0" indent="-723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	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phiền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1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1"/>
          <p:cNvSpPr/>
          <p:nvPr/>
        </p:nvSpPr>
        <p:spPr>
          <a:xfrm>
            <a:off x="1549104" y="166550"/>
            <a:ext cx="8802882" cy="6203815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0" name="Google Shape;590;p11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91" name="Google Shape;591;p11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5" name="Google Shape;59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162" y="3138779"/>
            <a:ext cx="4115497" cy="319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6201" y="313838"/>
            <a:ext cx="2362401" cy="1378067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1"/>
          <p:cNvSpPr txBox="1"/>
          <p:nvPr/>
        </p:nvSpPr>
        <p:spPr>
          <a:xfrm>
            <a:off x="5857086" y="232157"/>
            <a:ext cx="1526351" cy="18620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accent3"/>
                </a:solidFill>
                <a:latin typeface="Aharoni"/>
                <a:ea typeface="Aharoni"/>
                <a:cs typeface="Aharoni"/>
                <a:sym typeface="Aharoni"/>
              </a:rPr>
              <a:t>03</a:t>
            </a:r>
            <a:endParaRPr sz="11500" b="1" dirty="0">
              <a:solidFill>
                <a:schemeClr val="accent3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7" name="Google Shape;329;p3">
            <a:extLst>
              <a:ext uri="{FF2B5EF4-FFF2-40B4-BE49-F238E27FC236}">
                <a16:creationId xmlns:a16="http://schemas.microsoft.com/office/drawing/2014/main" id="{C1C8E2B8-C52B-4CDB-9A70-147902EEF288}"/>
              </a:ext>
            </a:extLst>
          </p:cNvPr>
          <p:cNvSpPr txBox="1"/>
          <p:nvPr/>
        </p:nvSpPr>
        <p:spPr>
          <a:xfrm>
            <a:off x="2766233" y="1926109"/>
            <a:ext cx="78416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LUYỆN TẬP</a:t>
            </a:r>
            <a:endParaRPr sz="9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1" y="494764"/>
            <a:ext cx="6713594" cy="586847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242958" y="204195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8597" y="204195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4082249" y="2997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177336" y="-1631925"/>
            <a:ext cx="5172304" cy="1071417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24" y="-56552"/>
            <a:ext cx="1580505" cy="195672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75" y="4857796"/>
            <a:ext cx="1280472" cy="199005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1" y="29970"/>
            <a:ext cx="776925" cy="919438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D9A126F-2B10-4E8D-8246-E2D87795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979" r="95625">
                        <a14:foregroundMark x1="9688" y1="60417" x2="4479" y2="54792"/>
                        <a14:foregroundMark x1="4479" y1="54792" x2="5313" y2="43229"/>
                        <a14:foregroundMark x1="5313" y1="43229" x2="10729" y2="36563"/>
                        <a14:foregroundMark x1="10729" y1="36563" x2="16771" y2="33021"/>
                        <a14:foregroundMark x1="16771" y1="33021" x2="40833" y2="36771"/>
                        <a14:foregroundMark x1="40833" y1="36771" x2="65521" y2="35938"/>
                        <a14:foregroundMark x1="65521" y1="35938" x2="89896" y2="38958"/>
                        <a14:foregroundMark x1="89896" y1="38958" x2="95417" y2="44479"/>
                        <a14:foregroundMark x1="95417" y1="44479" x2="95729" y2="52083"/>
                        <a14:foregroundMark x1="95729" y1="52083" x2="90417" y2="60625"/>
                        <a14:foregroundMark x1="21563" y1="38646" x2="13021" y2="35417"/>
                        <a14:foregroundMark x1="13021" y1="35417" x2="5417" y2="53854"/>
                        <a14:foregroundMark x1="5417" y1="53854" x2="11354" y2="59167"/>
                        <a14:foregroundMark x1="11354" y1="59167" x2="17813" y2="61979"/>
                        <a14:foregroundMark x1="17813" y1="61979" x2="26042" y2="62813"/>
                        <a14:foregroundMark x1="26042" y1="62813" x2="49583" y2="61146"/>
                        <a14:foregroundMark x1="49583" y1="61146" x2="63125" y2="61354"/>
                        <a14:foregroundMark x1="63125" y1="61354" x2="84063" y2="58750"/>
                        <a14:foregroundMark x1="84063" y1="58750" x2="89375" y2="52500"/>
                        <a14:foregroundMark x1="89375" y1="52500" x2="84167" y2="42083"/>
                        <a14:foregroundMark x1="84167" y1="42083" x2="19688" y2="40104"/>
                        <a14:foregroundMark x1="19688" y1="40104" x2="6979" y2="4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064" y="-945953"/>
            <a:ext cx="7499502" cy="3120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34F4FC-F4D0-405B-A63F-E58405391345}"/>
              </a:ext>
            </a:extLst>
          </p:cNvPr>
          <p:cNvSpPr/>
          <p:nvPr/>
        </p:nvSpPr>
        <p:spPr>
          <a:xfrm>
            <a:off x="2864303" y="241522"/>
            <a:ext cx="6271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Isadora" panose="02040603050506020204" pitchFamily="18" charset="0"/>
              </a:rPr>
              <a:t>YÊU CẦU CẦN ĐẠT</a:t>
            </a:r>
            <a:endParaRPr lang="vi-VN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A2057-A463-4708-B5BA-B6CDD3AB8B43}"/>
              </a:ext>
            </a:extLst>
          </p:cNvPr>
          <p:cNvSpPr txBox="1"/>
          <p:nvPr/>
        </p:nvSpPr>
        <p:spPr>
          <a:xfrm>
            <a:off x="893053" y="1375171"/>
            <a:ext cx="98598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0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Biết phép lịch sự khi đặt câu hỏi với người khác (biết thưa gửi, xưng hô cho phù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0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vi-VN" sz="2400" b="0" i="0" u="sng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-NL 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3.Phẩm </a:t>
            </a:r>
            <a:r>
              <a:rPr lang="en-US" sz="2400" b="0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0" i="0" u="sng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2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1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618" name="Google Shape;618;p1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12"/>
          <p:cNvGrpSpPr/>
          <p:nvPr/>
        </p:nvGrpSpPr>
        <p:grpSpPr>
          <a:xfrm>
            <a:off x="10638351" y="2673593"/>
            <a:ext cx="1108736" cy="996630"/>
            <a:chOff x="6419230" y="4202810"/>
            <a:chExt cx="1416476" cy="1416476"/>
          </a:xfrm>
        </p:grpSpPr>
        <p:sp>
          <p:nvSpPr>
            <p:cNvPr id="639" name="Google Shape;639;p12"/>
            <p:cNvSpPr/>
            <p:nvPr/>
          </p:nvSpPr>
          <p:spPr>
            <a:xfrm>
              <a:off x="6419230" y="4202810"/>
              <a:ext cx="1416476" cy="14164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0" name="Google Shape;64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26970" y="4392999"/>
              <a:ext cx="800996" cy="10360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2178C-F1AE-41BD-B1CF-5FADAD383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5918" l="3774" r="99314">
                        <a14:foregroundMark x1="9262" y1="46122" x2="5660" y2="24490"/>
                        <a14:foregroundMark x1="5660" y1="24490" x2="8919" y2="45714"/>
                        <a14:foregroundMark x1="8919" y1="45714" x2="8576" y2="47755"/>
                        <a14:foregroundMark x1="3774" y1="54490" x2="4117" y2="53061"/>
                        <a14:foregroundMark x1="74786" y1="80204" x2="83019" y2="96327"/>
                        <a14:foregroundMark x1="83019" y1="96327" x2="92967" y2="79592"/>
                        <a14:foregroundMark x1="92967" y1="79592" x2="93482" y2="38367"/>
                        <a14:foregroundMark x1="93482" y1="38367" x2="74786" y2="3061"/>
                        <a14:foregroundMark x1="74786" y1="3061" x2="76329" y2="11224"/>
                        <a14:foregroundMark x1="90223" y1="36531" x2="91938" y2="33061"/>
                        <a14:foregroundMark x1="91938" y1="33061" x2="99314" y2="34694"/>
                        <a14:foregroundMark x1="4803" y1="86122" x2="17324" y2="95714"/>
                        <a14:foregroundMark x1="17324" y1="95714" x2="36364" y2="98571"/>
                        <a14:foregroundMark x1="36364" y1="98571" x2="75986" y2="95918"/>
                        <a14:foregroundMark x1="75986" y1="95918" x2="68268" y2="83061"/>
                        <a14:foregroundMark x1="68268" y1="83061" x2="20240" y2="89592"/>
                        <a14:foregroundMark x1="20240" y1="89592" x2="7719" y2="86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76" y="159143"/>
            <a:ext cx="2328526" cy="1957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6AFFE-38A3-4A7F-AF51-3A9EF102BE8F}"/>
              </a:ext>
            </a:extLst>
          </p:cNvPr>
          <p:cNvSpPr txBox="1"/>
          <p:nvPr/>
        </p:nvSpPr>
        <p:spPr>
          <a:xfrm>
            <a:off x="1261641" y="799135"/>
            <a:ext cx="234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  <a:endParaRPr lang="vi-VN" sz="8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3B20D6-DCAD-424A-A821-F98A64796ECF}"/>
              </a:ext>
            </a:extLst>
          </p:cNvPr>
          <p:cNvGrpSpPr/>
          <p:nvPr/>
        </p:nvGrpSpPr>
        <p:grpSpPr>
          <a:xfrm>
            <a:off x="2840740" y="450902"/>
            <a:ext cx="8587769" cy="1852763"/>
            <a:chOff x="2024213" y="2899296"/>
            <a:chExt cx="6052123" cy="3701431"/>
          </a:xfrm>
        </p:grpSpPr>
        <p:sp>
          <p:nvSpPr>
            <p:cNvPr id="38" name="Round Diagonal Corner Rectangle 64">
              <a:extLst>
                <a:ext uri="{FF2B5EF4-FFF2-40B4-BE49-F238E27FC236}">
                  <a16:creationId xmlns:a16="http://schemas.microsoft.com/office/drawing/2014/main" id="{1936E753-620B-492C-BC44-C6A75496E478}"/>
                </a:ext>
              </a:extLst>
            </p:cNvPr>
            <p:cNvSpPr/>
            <p:nvPr/>
          </p:nvSpPr>
          <p:spPr>
            <a:xfrm>
              <a:off x="2024213" y="2976549"/>
              <a:ext cx="6052123" cy="3624178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D076E9-3B68-4D03-B1FF-419C1C5E79CB}"/>
                </a:ext>
              </a:extLst>
            </p:cNvPr>
            <p:cNvSpPr txBox="1"/>
            <p:nvPr/>
          </p:nvSpPr>
          <p:spPr>
            <a:xfrm>
              <a:off x="2024213" y="2899296"/>
              <a:ext cx="5885953" cy="350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thoại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hệ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giữa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 </a:t>
              </a:r>
            </a:p>
          </p:txBody>
        </p: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BA14FB8-DD68-4D51-87CA-2F64A933B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76" y="2342334"/>
            <a:ext cx="11246011" cy="4312061"/>
          </a:xfrm>
          <a:prstGeom prst="rect">
            <a:avLst/>
          </a:prstGeom>
        </p:spPr>
      </p:pic>
      <p:sp>
        <p:nvSpPr>
          <p:cNvPr id="44" name="Text Box 5">
            <a:extLst>
              <a:ext uri="{FF2B5EF4-FFF2-40B4-BE49-F238E27FC236}">
                <a16:creationId xmlns:a16="http://schemas.microsoft.com/office/drawing/2014/main" id="{4EA62041-E829-4B24-B7D4-229235B14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095" y="2990778"/>
            <a:ext cx="875626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a. 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Rơ-nê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ngả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xám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da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nheo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–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Giô-dép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liếc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Lu-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Lu-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Pa-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xtơ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–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ĐỨC HOÀI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1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618" name="Google Shape;618;p1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12"/>
          <p:cNvGrpSpPr/>
          <p:nvPr/>
        </p:nvGrpSpPr>
        <p:grpSpPr>
          <a:xfrm>
            <a:off x="10638351" y="2673593"/>
            <a:ext cx="1108736" cy="996630"/>
            <a:chOff x="6419230" y="4202810"/>
            <a:chExt cx="1416476" cy="1416476"/>
          </a:xfrm>
        </p:grpSpPr>
        <p:sp>
          <p:nvSpPr>
            <p:cNvPr id="639" name="Google Shape;639;p12"/>
            <p:cNvSpPr/>
            <p:nvPr/>
          </p:nvSpPr>
          <p:spPr>
            <a:xfrm>
              <a:off x="6419230" y="4202810"/>
              <a:ext cx="1416476" cy="14164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0" name="Google Shape;64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26970" y="4392999"/>
              <a:ext cx="800996" cy="10360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2178C-F1AE-41BD-B1CF-5FADAD383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5918" l="3774" r="99314">
                        <a14:foregroundMark x1="9262" y1="46122" x2="5660" y2="24490"/>
                        <a14:foregroundMark x1="5660" y1="24490" x2="8919" y2="45714"/>
                        <a14:foregroundMark x1="8919" y1="45714" x2="8576" y2="47755"/>
                        <a14:foregroundMark x1="3774" y1="54490" x2="4117" y2="53061"/>
                        <a14:foregroundMark x1="74786" y1="80204" x2="83019" y2="96327"/>
                        <a14:foregroundMark x1="83019" y1="96327" x2="92967" y2="79592"/>
                        <a14:foregroundMark x1="92967" y1="79592" x2="93482" y2="38367"/>
                        <a14:foregroundMark x1="93482" y1="38367" x2="74786" y2="3061"/>
                        <a14:foregroundMark x1="74786" y1="3061" x2="76329" y2="11224"/>
                        <a14:foregroundMark x1="90223" y1="36531" x2="91938" y2="33061"/>
                        <a14:foregroundMark x1="91938" y1="33061" x2="99314" y2="34694"/>
                        <a14:foregroundMark x1="4803" y1="86122" x2="17324" y2="95714"/>
                        <a14:foregroundMark x1="17324" y1="95714" x2="36364" y2="98571"/>
                        <a14:foregroundMark x1="36364" y1="98571" x2="75986" y2="95918"/>
                        <a14:foregroundMark x1="75986" y1="95918" x2="68268" y2="83061"/>
                        <a14:foregroundMark x1="68268" y1="83061" x2="20240" y2="89592"/>
                        <a14:foregroundMark x1="20240" y1="89592" x2="7719" y2="86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76" y="159143"/>
            <a:ext cx="2328526" cy="1957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6AFFE-38A3-4A7F-AF51-3A9EF102BE8F}"/>
              </a:ext>
            </a:extLst>
          </p:cNvPr>
          <p:cNvSpPr txBox="1"/>
          <p:nvPr/>
        </p:nvSpPr>
        <p:spPr>
          <a:xfrm>
            <a:off x="1261641" y="799135"/>
            <a:ext cx="234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1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91C429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3B20D6-DCAD-424A-A821-F98A64796ECF}"/>
              </a:ext>
            </a:extLst>
          </p:cNvPr>
          <p:cNvGrpSpPr/>
          <p:nvPr/>
        </p:nvGrpSpPr>
        <p:grpSpPr>
          <a:xfrm>
            <a:off x="2840740" y="450902"/>
            <a:ext cx="8587769" cy="1852763"/>
            <a:chOff x="2024213" y="2899296"/>
            <a:chExt cx="6052123" cy="3701431"/>
          </a:xfrm>
        </p:grpSpPr>
        <p:sp>
          <p:nvSpPr>
            <p:cNvPr id="38" name="Round Diagonal Corner Rectangle 64">
              <a:extLst>
                <a:ext uri="{FF2B5EF4-FFF2-40B4-BE49-F238E27FC236}">
                  <a16:creationId xmlns:a16="http://schemas.microsoft.com/office/drawing/2014/main" id="{1936E753-620B-492C-BC44-C6A75496E478}"/>
                </a:ext>
              </a:extLst>
            </p:cNvPr>
            <p:cNvSpPr/>
            <p:nvPr/>
          </p:nvSpPr>
          <p:spPr>
            <a:xfrm>
              <a:off x="2024213" y="2976549"/>
              <a:ext cx="6052123" cy="3624178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D076E9-3B68-4D03-B1FF-419C1C5E79CB}"/>
                </a:ext>
              </a:extLst>
            </p:cNvPr>
            <p:cNvSpPr txBox="1"/>
            <p:nvPr/>
          </p:nvSpPr>
          <p:spPr>
            <a:xfrm>
              <a:off x="2024213" y="2899296"/>
              <a:ext cx="5885953" cy="350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đoạn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đối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thoại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quan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như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?  </a:t>
              </a:r>
            </a:p>
          </p:txBody>
        </p: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BA14FB8-DD68-4D51-87CA-2F64A933B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4" y="2339975"/>
            <a:ext cx="10223053" cy="4312061"/>
          </a:xfrm>
          <a:prstGeom prst="rect">
            <a:avLst/>
          </a:prstGeom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9186859F-0B20-4D4A-8F2D-E7158D793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181" y="2892160"/>
            <a:ext cx="572227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I-u-ra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chạm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Thằng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– I-u-ra.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– Sao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mày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đeo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–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quàng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Theo VĂN 4 (1984)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000" b="1" kern="1200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1B0DE-2DA9-471A-AC3E-CD69EBA144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53933" y="-132265"/>
            <a:ext cx="5384954" cy="6572955"/>
          </a:xfrm>
          <a:prstGeom prst="rect">
            <a:avLst/>
          </a:prstGeom>
        </p:spPr>
      </p:pic>
      <p:grpSp>
        <p:nvGrpSpPr>
          <p:cNvPr id="654" name="Google Shape;654;p13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655" name="Google Shape;655;p1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666" name="Google Shape;666;p13"/>
          <p:cNvGraphicFramePr/>
          <p:nvPr>
            <p:extLst>
              <p:ext uri="{D42A27DB-BD31-4B8C-83A1-F6EECF244321}">
                <p14:modId xmlns:p14="http://schemas.microsoft.com/office/powerpoint/2010/main" val="2822843901"/>
              </p:ext>
            </p:extLst>
          </p:nvPr>
        </p:nvGraphicFramePr>
        <p:xfrm>
          <a:off x="353933" y="1729015"/>
          <a:ext cx="5074593" cy="4000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07E1C626-8CCD-487B-A83D-52F62082E8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037522" y="-252415"/>
            <a:ext cx="5384954" cy="6572955"/>
          </a:xfrm>
          <a:prstGeom prst="rect">
            <a:avLst/>
          </a:prstGeom>
        </p:spPr>
      </p:pic>
      <p:sp>
        <p:nvSpPr>
          <p:cNvPr id="27" name="圆角矩形 14">
            <a:extLst>
              <a:ext uri="{FF2B5EF4-FFF2-40B4-BE49-F238E27FC236}">
                <a16:creationId xmlns:a16="http://schemas.microsoft.com/office/drawing/2014/main" id="{4F971205-FEE5-4A93-BE59-820589C2DCDF}"/>
              </a:ext>
            </a:extLst>
          </p:cNvPr>
          <p:cNvSpPr/>
          <p:nvPr/>
        </p:nvSpPr>
        <p:spPr>
          <a:xfrm>
            <a:off x="4626043" y="4215050"/>
            <a:ext cx="6448978" cy="231980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 cap="flat" cmpd="sng" algn="ctr">
            <a:solidFill>
              <a:srgbClr val="B2A475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D3CADD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331D057-27B4-4A71-9F01-9B2872C5B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5" b="89577" l="556" r="96111">
                        <a14:foregroundMark x1="9444" y1="32248" x2="4722" y2="48860"/>
                        <a14:foregroundMark x1="4722" y1="48860" x2="5556" y2="62866"/>
                        <a14:foregroundMark x1="5556" y1="62866" x2="11111" y2="46580"/>
                        <a14:foregroundMark x1="11111" y1="46580" x2="11111" y2="46254"/>
                        <a14:foregroundMark x1="23333" y1="9446" x2="10278" y2="12052"/>
                        <a14:foregroundMark x1="10278" y1="12052" x2="14444" y2="25081"/>
                        <a14:foregroundMark x1="14444" y1="25081" x2="28333" y2="30293"/>
                        <a14:foregroundMark x1="28333" y1="30293" x2="21944" y2="8469"/>
                        <a14:foregroundMark x1="50000" y1="8795" x2="62778" y2="4560"/>
                        <a14:foregroundMark x1="62778" y1="4560" x2="69722" y2="9121"/>
                        <a14:foregroundMark x1="23333" y1="7818" x2="35000" y2="1629"/>
                        <a14:foregroundMark x1="35000" y1="1629" x2="48056" y2="8469"/>
                        <a14:foregroundMark x1="48056" y1="8469" x2="61667" y2="4886"/>
                        <a14:foregroundMark x1="61667" y1="4886" x2="70833" y2="11401"/>
                        <a14:foregroundMark x1="70833" y1="11401" x2="91667" y2="18893"/>
                        <a14:foregroundMark x1="91667" y1="18893" x2="95278" y2="45277"/>
                        <a14:foregroundMark x1="95278" y1="45277" x2="84722" y2="75244"/>
                        <a14:foregroundMark x1="84722" y1="75244" x2="73056" y2="85668"/>
                        <a14:foregroundMark x1="73056" y1="85668" x2="60000" y2="84691"/>
                        <a14:foregroundMark x1="60000" y1="84691" x2="49722" y2="88599"/>
                        <a14:foregroundMark x1="49722" y1="88599" x2="35278" y2="83062"/>
                        <a14:foregroundMark x1="35278" y1="83062" x2="28333" y2="96417"/>
                        <a14:foregroundMark x1="28333" y1="96417" x2="15556" y2="72313"/>
                        <a14:foregroundMark x1="15556" y1="72313" x2="4722" y2="67427"/>
                        <a14:foregroundMark x1="4722" y1="67427" x2="833" y2="53746"/>
                        <a14:foregroundMark x1="833" y1="53746" x2="7778" y2="41368"/>
                        <a14:foregroundMark x1="90556" y1="64495" x2="93056" y2="49511"/>
                        <a14:foregroundMark x1="93056" y1="49511" x2="96111" y2="63518"/>
                        <a14:foregroundMark x1="96111" y1="63518" x2="92778" y2="67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1687" y="287637"/>
            <a:ext cx="7488785" cy="4340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E3436-2814-4D13-A416-4CB4D89BA3A7}"/>
              </a:ext>
            </a:extLst>
          </p:cNvPr>
          <p:cNvSpPr txBox="1"/>
          <p:nvPr/>
        </p:nvSpPr>
        <p:spPr>
          <a:xfrm>
            <a:off x="4070028" y="1396061"/>
            <a:ext cx="643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17B290-254B-4A58-9C4B-25D381F3163A}"/>
              </a:ext>
            </a:extLst>
          </p:cNvPr>
          <p:cNvSpPr txBox="1"/>
          <p:nvPr/>
        </p:nvSpPr>
        <p:spPr>
          <a:xfrm>
            <a:off x="4723838" y="4303063"/>
            <a:ext cx="6437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A9287-ADD7-4E77-8951-FE60C414F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3541" y="2503517"/>
            <a:ext cx="2153995" cy="2153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66" grpId="0">
        <p:bldAsOne/>
      </p:bldGraphic>
      <p:bldP spid="27" grpId="0" animBg="1"/>
      <p:bldP spid="5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6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740" name="Google Shape;740;p16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5" name="Google Shape;755;p16"/>
          <p:cNvSpPr txBox="1"/>
          <p:nvPr/>
        </p:nvSpPr>
        <p:spPr>
          <a:xfrm>
            <a:off x="1674289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儿童教育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p16"/>
          <p:cNvCxnSpPr/>
          <p:nvPr/>
        </p:nvCxnSpPr>
        <p:spPr>
          <a:xfrm>
            <a:off x="2104089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7" name="Google Shape;757;p16"/>
          <p:cNvSpPr/>
          <p:nvPr/>
        </p:nvSpPr>
        <p:spPr>
          <a:xfrm>
            <a:off x="1367865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p16"/>
          <p:cNvCxnSpPr/>
          <p:nvPr/>
        </p:nvCxnSpPr>
        <p:spPr>
          <a:xfrm>
            <a:off x="4561202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0" name="Google Shape;760;p16"/>
          <p:cNvSpPr/>
          <p:nvPr/>
        </p:nvSpPr>
        <p:spPr>
          <a:xfrm>
            <a:off x="3824978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6"/>
          <p:cNvSpPr txBox="1"/>
          <p:nvPr/>
        </p:nvSpPr>
        <p:spPr>
          <a:xfrm>
            <a:off x="6678768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儿童教育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2" name="Google Shape;762;p16"/>
          <p:cNvCxnSpPr/>
          <p:nvPr/>
        </p:nvCxnSpPr>
        <p:spPr>
          <a:xfrm>
            <a:off x="7108568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3" name="Google Shape;763;p16"/>
          <p:cNvSpPr/>
          <p:nvPr/>
        </p:nvSpPr>
        <p:spPr>
          <a:xfrm>
            <a:off x="6372344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6"/>
          <p:cNvSpPr txBox="1"/>
          <p:nvPr/>
        </p:nvSpPr>
        <p:spPr>
          <a:xfrm>
            <a:off x="9158001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儿童教育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5" name="Google Shape;765;p16"/>
          <p:cNvCxnSpPr/>
          <p:nvPr/>
        </p:nvCxnSpPr>
        <p:spPr>
          <a:xfrm>
            <a:off x="9587801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6" name="Google Shape;766;p16"/>
          <p:cNvSpPr/>
          <p:nvPr/>
        </p:nvSpPr>
        <p:spPr>
          <a:xfrm>
            <a:off x="8851577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A2B8E-06F0-4635-BE6E-4D773ECC7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06" y="238909"/>
            <a:ext cx="1833674" cy="1652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91596-E8AE-409B-821C-61E99F830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435" y="294265"/>
            <a:ext cx="1508555" cy="179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EEF2F-8D5F-49B9-8970-2D5156782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26" y="3152612"/>
            <a:ext cx="5002368" cy="3215959"/>
          </a:xfrm>
          <a:prstGeom prst="rect">
            <a:avLst/>
          </a:prstGeom>
        </p:spPr>
      </p:pic>
      <p:pic>
        <p:nvPicPr>
          <p:cNvPr id="46" name="图片 3">
            <a:extLst>
              <a:ext uri="{FF2B5EF4-FFF2-40B4-BE49-F238E27FC236}">
                <a16:creationId xmlns:a16="http://schemas.microsoft.com/office/drawing/2014/main" id="{79DE10F4-B913-4245-A44A-7DA822991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89" y="972274"/>
            <a:ext cx="1934776" cy="19347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01619A0-4FD6-4AE3-B2C6-6F2AAEEE8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481" y="3152612"/>
            <a:ext cx="5074024" cy="325765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D6ECB0E-3890-424F-A05D-A5D3B85DFAAF}"/>
              </a:ext>
            </a:extLst>
          </p:cNvPr>
          <p:cNvGrpSpPr/>
          <p:nvPr/>
        </p:nvGrpSpPr>
        <p:grpSpPr>
          <a:xfrm>
            <a:off x="1506435" y="2043468"/>
            <a:ext cx="9731597" cy="3827180"/>
            <a:chOff x="5148376" y="-3398996"/>
            <a:chExt cx="39932138" cy="7094728"/>
          </a:xfrm>
        </p:grpSpPr>
        <p:sp>
          <p:nvSpPr>
            <p:cNvPr id="52" name="Round Diagonal Corner Rectangle 7">
              <a:extLst>
                <a:ext uri="{FF2B5EF4-FFF2-40B4-BE49-F238E27FC236}">
                  <a16:creationId xmlns:a16="http://schemas.microsoft.com/office/drawing/2014/main" id="{A4F25756-B332-41E3-A3BB-A24FBD970C10}"/>
                </a:ext>
              </a:extLst>
            </p:cNvPr>
            <p:cNvSpPr/>
            <p:nvPr/>
          </p:nvSpPr>
          <p:spPr>
            <a:xfrm>
              <a:off x="31254423" y="-3353115"/>
              <a:ext cx="8983470" cy="102701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" name="Round Diagonal Corner Rectangle 7">
              <a:extLst>
                <a:ext uri="{FF2B5EF4-FFF2-40B4-BE49-F238E27FC236}">
                  <a16:creationId xmlns:a16="http://schemas.microsoft.com/office/drawing/2014/main" id="{64D02D0E-64AA-4A78-A479-5AF4632A60A1}"/>
                </a:ext>
              </a:extLst>
            </p:cNvPr>
            <p:cNvSpPr/>
            <p:nvPr/>
          </p:nvSpPr>
          <p:spPr>
            <a:xfrm>
              <a:off x="6481668" y="-3275939"/>
              <a:ext cx="8983470" cy="1027013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EB83E67-78E9-45FE-99C0-6D2A457B1BFD}"/>
                </a:ext>
              </a:extLst>
            </p:cNvPr>
            <p:cNvSpPr txBox="1"/>
            <p:nvPr/>
          </p:nvSpPr>
          <p:spPr>
            <a:xfrm>
              <a:off x="6435961" y="-3330759"/>
              <a:ext cx="9218358" cy="119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hầy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FB8849-4B57-4A3F-AC21-5D9B8253DBD2}"/>
                </a:ext>
              </a:extLst>
            </p:cNvPr>
            <p:cNvSpPr txBox="1"/>
            <p:nvPr/>
          </p:nvSpPr>
          <p:spPr>
            <a:xfrm>
              <a:off x="30588437" y="-3398996"/>
              <a:ext cx="9218358" cy="1198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trò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67A38C-5C1B-4C90-BC3C-6B32E1DB0047}"/>
                </a:ext>
              </a:extLst>
            </p:cNvPr>
            <p:cNvSpPr txBox="1"/>
            <p:nvPr/>
          </p:nvSpPr>
          <p:spPr>
            <a:xfrm>
              <a:off x="5148376" y="-1096873"/>
              <a:ext cx="15302471" cy="479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ân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trìu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mến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trò</a:t>
              </a:r>
              <a:endPara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26A75D-60B3-4396-BD70-44B18AD111B5}"/>
                </a:ext>
              </a:extLst>
            </p:cNvPr>
            <p:cNvSpPr txBox="1"/>
            <p:nvPr/>
          </p:nvSpPr>
          <p:spPr>
            <a:xfrm>
              <a:off x="26600758" y="-1163689"/>
              <a:ext cx="18479756" cy="479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ễ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ngoan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ngoãn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kính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thầy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108F0307-CF34-409B-9B70-A075E60FD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66" y="159842"/>
            <a:ext cx="2692899" cy="1114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C65B7-BCBB-4A4E-AC73-B3B2A8C31A86}"/>
              </a:ext>
            </a:extLst>
          </p:cNvPr>
          <p:cNvSpPr txBox="1"/>
          <p:nvPr/>
        </p:nvSpPr>
        <p:spPr>
          <a:xfrm>
            <a:off x="280271" y="415466"/>
            <a:ext cx="247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8">
            <a:extLst>
              <a:ext uri="{FF2B5EF4-FFF2-40B4-BE49-F238E27FC236}">
                <a16:creationId xmlns:a16="http://schemas.microsoft.com/office/drawing/2014/main" id="{03333880-EC0F-4D9D-AF7A-00881F6B2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7" y="2389438"/>
            <a:ext cx="2802269" cy="111402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26F498F-DA20-43EE-BE59-1CE72F10D751}"/>
              </a:ext>
            </a:extLst>
          </p:cNvPr>
          <p:cNvSpPr txBox="1"/>
          <p:nvPr/>
        </p:nvSpPr>
        <p:spPr>
          <a:xfrm>
            <a:off x="105422" y="2634941"/>
            <a:ext cx="24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6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740" name="Google Shape;740;p16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5" name="Google Shape;755;p16"/>
          <p:cNvSpPr txBox="1"/>
          <p:nvPr/>
        </p:nvSpPr>
        <p:spPr>
          <a:xfrm>
            <a:off x="1674289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儿童教育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p16"/>
          <p:cNvCxnSpPr/>
          <p:nvPr/>
        </p:nvCxnSpPr>
        <p:spPr>
          <a:xfrm>
            <a:off x="2104089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7" name="Google Shape;757;p16"/>
          <p:cNvSpPr/>
          <p:nvPr/>
        </p:nvSpPr>
        <p:spPr>
          <a:xfrm>
            <a:off x="1367865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p16"/>
          <p:cNvCxnSpPr/>
          <p:nvPr/>
        </p:nvCxnSpPr>
        <p:spPr>
          <a:xfrm>
            <a:off x="4561202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0" name="Google Shape;760;p16"/>
          <p:cNvSpPr/>
          <p:nvPr/>
        </p:nvSpPr>
        <p:spPr>
          <a:xfrm>
            <a:off x="3824978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6"/>
          <p:cNvSpPr txBox="1"/>
          <p:nvPr/>
        </p:nvSpPr>
        <p:spPr>
          <a:xfrm>
            <a:off x="6678768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儿童教育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2" name="Google Shape;762;p16"/>
          <p:cNvCxnSpPr/>
          <p:nvPr/>
        </p:nvCxnSpPr>
        <p:spPr>
          <a:xfrm>
            <a:off x="7108568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3" name="Google Shape;763;p16"/>
          <p:cNvSpPr/>
          <p:nvPr/>
        </p:nvSpPr>
        <p:spPr>
          <a:xfrm>
            <a:off x="6372344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6"/>
          <p:cNvSpPr txBox="1"/>
          <p:nvPr/>
        </p:nvSpPr>
        <p:spPr>
          <a:xfrm>
            <a:off x="9158001" y="4396057"/>
            <a:ext cx="13212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儿童教育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5" name="Google Shape;765;p16"/>
          <p:cNvCxnSpPr/>
          <p:nvPr/>
        </p:nvCxnSpPr>
        <p:spPr>
          <a:xfrm>
            <a:off x="9587801" y="4924021"/>
            <a:ext cx="46164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6" name="Google Shape;766;p16"/>
          <p:cNvSpPr/>
          <p:nvPr/>
        </p:nvSpPr>
        <p:spPr>
          <a:xfrm>
            <a:off x="8851577" y="4938309"/>
            <a:ext cx="1934093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PPT template for the rice husk designer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EEF2F-8D5F-49B9-8970-2D5156782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6" y="2823652"/>
            <a:ext cx="5074024" cy="3544919"/>
          </a:xfrm>
          <a:prstGeom prst="rect">
            <a:avLst/>
          </a:prstGeom>
        </p:spPr>
      </p:pic>
      <p:pic>
        <p:nvPicPr>
          <p:cNvPr id="46" name="图片 3">
            <a:extLst>
              <a:ext uri="{FF2B5EF4-FFF2-40B4-BE49-F238E27FC236}">
                <a16:creationId xmlns:a16="http://schemas.microsoft.com/office/drawing/2014/main" id="{79DE10F4-B913-4245-A44A-7DA822991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89" y="972274"/>
            <a:ext cx="1934776" cy="19347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01619A0-4FD6-4AE3-B2C6-6F2AAEEE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81" y="2865351"/>
            <a:ext cx="5074024" cy="35449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D6ECB0E-3890-424F-A05D-A5D3B85DFAAF}"/>
              </a:ext>
            </a:extLst>
          </p:cNvPr>
          <p:cNvGrpSpPr/>
          <p:nvPr/>
        </p:nvGrpSpPr>
        <p:grpSpPr>
          <a:xfrm>
            <a:off x="1219049" y="1939662"/>
            <a:ext cx="10114456" cy="3772737"/>
            <a:chOff x="3577372" y="-3364886"/>
            <a:chExt cx="41503142" cy="6993802"/>
          </a:xfrm>
        </p:grpSpPr>
        <p:sp>
          <p:nvSpPr>
            <p:cNvPr id="52" name="Round Diagonal Corner Rectangle 7">
              <a:extLst>
                <a:ext uri="{FF2B5EF4-FFF2-40B4-BE49-F238E27FC236}">
                  <a16:creationId xmlns:a16="http://schemas.microsoft.com/office/drawing/2014/main" id="{A4F25756-B332-41E3-A3BB-A24FBD970C10}"/>
                </a:ext>
              </a:extLst>
            </p:cNvPr>
            <p:cNvSpPr/>
            <p:nvPr/>
          </p:nvSpPr>
          <p:spPr>
            <a:xfrm>
              <a:off x="31254423" y="-3353115"/>
              <a:ext cx="10961268" cy="1027011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" name="Round Diagonal Corner Rectangle 7">
              <a:extLst>
                <a:ext uri="{FF2B5EF4-FFF2-40B4-BE49-F238E27FC236}">
                  <a16:creationId xmlns:a16="http://schemas.microsoft.com/office/drawing/2014/main" id="{64D02D0E-64AA-4A78-A479-5AF4632A60A1}"/>
                </a:ext>
              </a:extLst>
            </p:cNvPr>
            <p:cNvSpPr/>
            <p:nvPr/>
          </p:nvSpPr>
          <p:spPr>
            <a:xfrm>
              <a:off x="4188016" y="-3275938"/>
              <a:ext cx="14174317" cy="1027013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EB83E67-78E9-45FE-99C0-6D2A457B1BFD}"/>
                </a:ext>
              </a:extLst>
            </p:cNvPr>
            <p:cNvSpPr txBox="1"/>
            <p:nvPr/>
          </p:nvSpPr>
          <p:spPr>
            <a:xfrm>
              <a:off x="3968327" y="-3245902"/>
              <a:ext cx="15217360" cy="969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ên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quan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phát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xít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67A38C-5C1B-4C90-BC3C-6B32E1DB0047}"/>
                </a:ext>
              </a:extLst>
            </p:cNvPr>
            <p:cNvSpPr txBox="1"/>
            <p:nvPr/>
          </p:nvSpPr>
          <p:spPr>
            <a:xfrm>
              <a:off x="3577372" y="-293540"/>
              <a:ext cx="15302471" cy="325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ách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dịch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xấc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xược</a:t>
              </a:r>
              <a:endPara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26A75D-60B3-4396-BD70-44B18AD111B5}"/>
                </a:ext>
              </a:extLst>
            </p:cNvPr>
            <p:cNvSpPr txBox="1"/>
            <p:nvPr/>
          </p:nvSpPr>
          <p:spPr>
            <a:xfrm>
              <a:off x="26600758" y="-1163689"/>
              <a:ext cx="18479756" cy="479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êu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căm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ghét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khinh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bỉ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xâm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C42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lược</a:t>
              </a:r>
              <a:endPara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F4F50B-119B-4CA3-BCF0-93981D91B62C}"/>
                </a:ext>
              </a:extLst>
            </p:cNvPr>
            <p:cNvSpPr txBox="1"/>
            <p:nvPr/>
          </p:nvSpPr>
          <p:spPr>
            <a:xfrm>
              <a:off x="31034726" y="-3364886"/>
              <a:ext cx="10961272" cy="969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b="1" kern="1200" dirty="0" err="1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cậu</a:t>
              </a:r>
              <a:r>
                <a:rPr lang="en-US" altLang="en-US" sz="28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1200" dirty="0" err="1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1200" dirty="0" err="1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altLang="en-US" sz="2800" b="1" kern="1200" dirty="0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1200" dirty="0" err="1">
                  <a:solidFill>
                    <a:srgbClr val="91C429">
                      <a:lumMod val="5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108F0307-CF34-409B-9B70-A075E60FD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66" y="159842"/>
            <a:ext cx="2892908" cy="1114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C65B7-BCBB-4A4E-AC73-B3B2A8C31A86}"/>
              </a:ext>
            </a:extLst>
          </p:cNvPr>
          <p:cNvSpPr txBox="1"/>
          <p:nvPr/>
        </p:nvSpPr>
        <p:spPr>
          <a:xfrm>
            <a:off x="297526" y="430896"/>
            <a:ext cx="221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5" name="图片 8">
            <a:extLst>
              <a:ext uri="{FF2B5EF4-FFF2-40B4-BE49-F238E27FC236}">
                <a16:creationId xmlns:a16="http://schemas.microsoft.com/office/drawing/2014/main" id="{03333880-EC0F-4D9D-AF7A-00881F6B2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33" y="2472013"/>
            <a:ext cx="2813475" cy="111402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26F498F-DA20-43EE-BE59-1CE72F10D751}"/>
              </a:ext>
            </a:extLst>
          </p:cNvPr>
          <p:cNvSpPr txBox="1"/>
          <p:nvPr/>
        </p:nvSpPr>
        <p:spPr>
          <a:xfrm>
            <a:off x="256580" y="2686656"/>
            <a:ext cx="26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A person in uniform&#10;&#10;Description automatically generated with medium confidence">
            <a:extLst>
              <a:ext uri="{FF2B5EF4-FFF2-40B4-BE49-F238E27FC236}">
                <a16:creationId xmlns:a16="http://schemas.microsoft.com/office/drawing/2014/main" id="{FEDA0D19-6465-44CB-907E-D77A896DA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3" b="99046" l="10000" r="90000">
                        <a14:foregroundMark x1="31630" y1="51336" x2="32609" y2="50477"/>
                        <a14:foregroundMark x1="56630" y1="55153" x2="63261" y2="51050"/>
                        <a14:foregroundMark x1="63261" y1="51050" x2="62717" y2="51813"/>
                        <a14:foregroundMark x1="57935" y1="50000" x2="59457" y2="56011"/>
                        <a14:foregroundMark x1="42935" y1="71374" x2="40217" y2="91317"/>
                        <a14:foregroundMark x1="40217" y1="91317" x2="47500" y2="86546"/>
                        <a14:foregroundMark x1="47500" y1="86546" x2="49674" y2="70897"/>
                        <a14:foregroundMark x1="49674" y1="70897" x2="43696" y2="68989"/>
                        <a14:foregroundMark x1="55652" y1="91317" x2="56630" y2="99141"/>
                        <a14:foregroundMark x1="56630" y1="99141" x2="58152" y2="90744"/>
                        <a14:foregroundMark x1="58152" y1="90744" x2="57717" y2="90649"/>
                        <a14:foregroundMark x1="45435" y1="14027" x2="45217" y2="12023"/>
                        <a14:foregroundMark x1="43913" y1="9256" x2="43370" y2="8588"/>
                        <a14:foregroundMark x1="43370" y1="8111" x2="43370" y2="7061"/>
                        <a14:foregroundMark x1="43478" y1="6775" x2="43478" y2="6775"/>
                        <a14:foregroundMark x1="45652" y1="2863" x2="45652" y2="2863"/>
                        <a14:foregroundMark x1="50652" y1="5248" x2="54674" y2="8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620" y="197971"/>
            <a:ext cx="1934775" cy="1855012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E007048-CDDA-4B48-BEBA-0EDEDB355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4640" y="-127136"/>
            <a:ext cx="2026719" cy="23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1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685" name="Google Shape;685;p1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C5D5C61-98C5-4850-9D5B-FEDA3BE4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910" y="1758693"/>
            <a:ext cx="8971923" cy="46484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2431C6-D645-426F-A625-0C98473DCE30}"/>
              </a:ext>
            </a:extLst>
          </p:cNvPr>
          <p:cNvGrpSpPr/>
          <p:nvPr/>
        </p:nvGrpSpPr>
        <p:grpSpPr>
          <a:xfrm>
            <a:off x="2372230" y="297643"/>
            <a:ext cx="9078848" cy="1461050"/>
            <a:chOff x="2024213" y="2899296"/>
            <a:chExt cx="6052123" cy="3701431"/>
          </a:xfrm>
        </p:grpSpPr>
        <p:sp>
          <p:nvSpPr>
            <p:cNvPr id="21" name="Round Diagonal Corner Rectangle 64">
              <a:extLst>
                <a:ext uri="{FF2B5EF4-FFF2-40B4-BE49-F238E27FC236}">
                  <a16:creationId xmlns:a16="http://schemas.microsoft.com/office/drawing/2014/main" id="{AC0EC45E-6AB5-41EB-9EB3-BF3B218E8F60}"/>
                </a:ext>
              </a:extLst>
            </p:cNvPr>
            <p:cNvSpPr/>
            <p:nvPr/>
          </p:nvSpPr>
          <p:spPr>
            <a:xfrm>
              <a:off x="2024213" y="2976549"/>
              <a:ext cx="6052123" cy="3624178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ysClr val="window" lastClr="FFFFFF">
                <a:alpha val="81000"/>
              </a:sysClr>
            </a:solidFill>
            <a:ln w="38100" cap="flat" cmpd="sng" algn="ctr">
              <a:solidFill>
                <a:srgbClr val="3B808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FA9192-B242-4D26-B47F-63ABA686E034}"/>
                </a:ext>
              </a:extLst>
            </p:cNvPr>
            <p:cNvSpPr txBox="1"/>
            <p:nvPr/>
          </p:nvSpPr>
          <p:spPr>
            <a:xfrm>
              <a:off x="2024213" y="2899296"/>
              <a:ext cx="5885953" cy="129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5">
            <a:extLst>
              <a:ext uri="{FF2B5EF4-FFF2-40B4-BE49-F238E27FC236}">
                <a16:creationId xmlns:a16="http://schemas.microsoft.com/office/drawing/2014/main" id="{1CF5C6C8-AB18-439E-B512-1D8E65C68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181" y="376873"/>
            <a:ext cx="86779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19650F7-15AF-45F5-92DA-B4C244C2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5918" l="3774" r="99314">
                        <a14:foregroundMark x1="9262" y1="46122" x2="5660" y2="24490"/>
                        <a14:foregroundMark x1="5660" y1="24490" x2="8919" y2="45714"/>
                        <a14:foregroundMark x1="8919" y1="45714" x2="8576" y2="47755"/>
                        <a14:foregroundMark x1="3774" y1="54490" x2="4117" y2="53061"/>
                        <a14:foregroundMark x1="74786" y1="80204" x2="83019" y2="96327"/>
                        <a14:foregroundMark x1="83019" y1="96327" x2="92967" y2="79592"/>
                        <a14:foregroundMark x1="92967" y1="79592" x2="93482" y2="38367"/>
                        <a14:foregroundMark x1="93482" y1="38367" x2="74786" y2="3061"/>
                        <a14:foregroundMark x1="74786" y1="3061" x2="76329" y2="11224"/>
                        <a14:foregroundMark x1="90223" y1="36531" x2="91938" y2="33061"/>
                        <a14:foregroundMark x1="91938" y1="33061" x2="99314" y2="34694"/>
                        <a14:foregroundMark x1="4803" y1="86122" x2="17324" y2="95714"/>
                        <a14:foregroundMark x1="17324" y1="95714" x2="36364" y2="98571"/>
                        <a14:foregroundMark x1="36364" y1="98571" x2="75986" y2="95918"/>
                        <a14:foregroundMark x1="75986" y1="95918" x2="68268" y2="83061"/>
                        <a14:foregroundMark x1="68268" y1="83061" x2="20240" y2="89592"/>
                        <a14:foregroundMark x1="20240" y1="89592" x2="7719" y2="86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60" y="118183"/>
            <a:ext cx="2328526" cy="1957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C8BAA7-8FBA-46E3-89E9-6F8CB7A6CE6E}"/>
              </a:ext>
            </a:extLst>
          </p:cNvPr>
          <p:cNvSpPr txBox="1"/>
          <p:nvPr/>
        </p:nvSpPr>
        <p:spPr>
          <a:xfrm>
            <a:off x="888127" y="731792"/>
            <a:ext cx="234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91C429">
                    <a:lumMod val="50000"/>
                  </a:srgbClr>
                </a:solidFill>
                <a:latin typeface="Arial Black" panose="020B0A04020102020204" pitchFamily="34" charset="0"/>
              </a:rPr>
              <a:t>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91C429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39168B57-C256-4AC8-A7F4-A742E3715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975" y="2410973"/>
            <a:ext cx="8274374" cy="3785652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ríu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rít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nhỉ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Hay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361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  <a:p>
            <a:pPr marL="0" marR="0" lvl="0" indent="36195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XU-KHÔM-LIN-XKI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77006E1-37DF-41F3-B3BC-3A9A3027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99" y="4132779"/>
            <a:ext cx="2395732" cy="220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1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685" name="Google Shape;685;p1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C5D5C61-98C5-4850-9D5B-FEDA3BE4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96" y="401018"/>
            <a:ext cx="8971923" cy="6338799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19650F7-15AF-45F5-92DA-B4C244C2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5918" l="3774" r="99314">
                        <a14:foregroundMark x1="9262" y1="46122" x2="5660" y2="24490"/>
                        <a14:foregroundMark x1="5660" y1="24490" x2="8919" y2="45714"/>
                        <a14:foregroundMark x1="8919" y1="45714" x2="8576" y2="47755"/>
                        <a14:foregroundMark x1="3774" y1="54490" x2="4117" y2="53061"/>
                        <a14:foregroundMark x1="74786" y1="80204" x2="83019" y2="96327"/>
                        <a14:foregroundMark x1="83019" y1="96327" x2="92967" y2="79592"/>
                        <a14:foregroundMark x1="92967" y1="79592" x2="93482" y2="38367"/>
                        <a14:foregroundMark x1="93482" y1="38367" x2="74786" y2="3061"/>
                        <a14:foregroundMark x1="74786" y1="3061" x2="76329" y2="11224"/>
                        <a14:foregroundMark x1="90223" y1="36531" x2="91938" y2="33061"/>
                        <a14:foregroundMark x1="91938" y1="33061" x2="99314" y2="34694"/>
                        <a14:foregroundMark x1="4803" y1="86122" x2="17324" y2="95714"/>
                        <a14:foregroundMark x1="17324" y1="95714" x2="36364" y2="98571"/>
                        <a14:foregroundMark x1="36364" y1="98571" x2="75986" y2="95918"/>
                        <a14:foregroundMark x1="75986" y1="95918" x2="68268" y2="83061"/>
                        <a14:foregroundMark x1="68268" y1="83061" x2="20240" y2="89592"/>
                        <a14:foregroundMark x1="20240" y1="89592" x2="7719" y2="86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60" y="118183"/>
            <a:ext cx="2328526" cy="1957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C8BAA7-8FBA-46E3-89E9-6F8CB7A6CE6E}"/>
              </a:ext>
            </a:extLst>
          </p:cNvPr>
          <p:cNvSpPr txBox="1"/>
          <p:nvPr/>
        </p:nvSpPr>
        <p:spPr>
          <a:xfrm>
            <a:off x="888127" y="731792"/>
            <a:ext cx="234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91C42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91C429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39168B57-C256-4AC8-A7F4-A742E3715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924" y="1235136"/>
            <a:ext cx="8274374" cy="1077218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–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cháu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ạ 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77006E1-37DF-41F3-B3BC-3A9A3027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48" y="4630693"/>
            <a:ext cx="1981892" cy="1826289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1EDFC083-63F6-4A94-82C4-596748C6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932" y="2315440"/>
            <a:ext cx="8274374" cy="1077218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đỡ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49732BD3-07C8-47C2-A2D5-CDCE4C65B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87069">
            <a:off x="2271039" y="4597972"/>
            <a:ext cx="1661961" cy="1305308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1066D0F-B9B6-42D1-850C-E5EB3399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357" y="3837325"/>
            <a:ext cx="8274374" cy="2062103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xảy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nhỉ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Hay l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D0777822-2885-41EE-BE3B-2055FE120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368" y="5371222"/>
            <a:ext cx="8274374" cy="1077218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nhị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tò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mò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riêng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khác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16D5BD38-A616-4B2B-90BB-F89542A0B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87069">
            <a:off x="1804282" y="1865117"/>
            <a:ext cx="1661961" cy="13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16" grpId="0" animBg="1"/>
      <p:bldP spid="19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17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773" name="Google Shape;773;p17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17"/>
          <p:cNvSpPr/>
          <p:nvPr/>
        </p:nvSpPr>
        <p:spPr>
          <a:xfrm>
            <a:off x="557256" y="990049"/>
            <a:ext cx="1053647" cy="531437"/>
          </a:xfrm>
          <a:prstGeom prst="flowChartMagneticDisk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866" y="162410"/>
            <a:ext cx="1053647" cy="96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1A40A-2411-4DC8-ADC2-6604F6B5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12" y="2681904"/>
            <a:ext cx="5829717" cy="3705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Round Diagonal Corner Rectangle 7">
            <a:extLst>
              <a:ext uri="{FF2B5EF4-FFF2-40B4-BE49-F238E27FC236}">
                <a16:creationId xmlns:a16="http://schemas.microsoft.com/office/drawing/2014/main" id="{2570F652-2D8F-4BB7-8EE7-E7D79C41D469}"/>
              </a:ext>
            </a:extLst>
          </p:cNvPr>
          <p:cNvSpPr/>
          <p:nvPr/>
        </p:nvSpPr>
        <p:spPr>
          <a:xfrm>
            <a:off x="1955006" y="379415"/>
            <a:ext cx="8996181" cy="810212"/>
          </a:xfrm>
          <a:prstGeom prst="round2DiagRect">
            <a:avLst>
              <a:gd name="adj1" fmla="val 0"/>
              <a:gd name="adj2" fmla="val 29427"/>
            </a:avLst>
          </a:prstGeom>
          <a:solidFill>
            <a:sysClr val="window" lastClr="FFFFFF">
              <a:alpha val="81000"/>
            </a:sysClr>
          </a:solidFill>
          <a:ln w="38100" cap="flat" cmpd="sng" algn="ctr">
            <a:solidFill>
              <a:srgbClr val="3B8085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5FFB7D97-886E-4752-B1FE-7333E4233F1D}"/>
              </a:ext>
            </a:extLst>
          </p:cNvPr>
          <p:cNvSpPr txBox="1">
            <a:spLocks/>
          </p:cNvSpPr>
          <p:nvPr/>
        </p:nvSpPr>
        <p:spPr bwMode="auto">
          <a:xfrm>
            <a:off x="2097280" y="534248"/>
            <a:ext cx="74882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ạ?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" name="Round Diagonal Corner Rectangle 7">
            <a:extLst>
              <a:ext uri="{FF2B5EF4-FFF2-40B4-BE49-F238E27FC236}">
                <a16:creationId xmlns:a16="http://schemas.microsoft.com/office/drawing/2014/main" id="{69C97D34-E501-454D-8C96-9D3830E64265}"/>
              </a:ext>
            </a:extLst>
          </p:cNvPr>
          <p:cNvSpPr/>
          <p:nvPr/>
        </p:nvSpPr>
        <p:spPr>
          <a:xfrm>
            <a:off x="1955005" y="1472266"/>
            <a:ext cx="8996181" cy="1490853"/>
          </a:xfrm>
          <a:prstGeom prst="round2DiagRect">
            <a:avLst>
              <a:gd name="adj1" fmla="val 0"/>
              <a:gd name="adj2" fmla="val 29427"/>
            </a:avLst>
          </a:prstGeom>
          <a:solidFill>
            <a:sysClr val="window" lastClr="FFFFFF">
              <a:alpha val="81000"/>
            </a:sysClr>
          </a:solidFill>
          <a:ln w="38100" cap="flat" cmpd="sng" algn="ctr">
            <a:solidFill>
              <a:srgbClr val="3B8085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53B21014-4C9D-4CBD-A0B9-E35DD16B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80" y="1521486"/>
            <a:ext cx="77771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Thưa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chắc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ốm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ạ?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Thưa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mất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ạ?</a:t>
            </a:r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332C454D-7FF8-4B20-B0AA-61B1C807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199" y="2349643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Thưa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cháu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ạ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58C6-8D19-40D1-8132-6B47B51B9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638" y="3161883"/>
            <a:ext cx="3679548" cy="2983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9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17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773" name="Google Shape;773;p17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17"/>
          <p:cNvSpPr/>
          <p:nvPr/>
        </p:nvSpPr>
        <p:spPr>
          <a:xfrm>
            <a:off x="557256" y="990049"/>
            <a:ext cx="1053647" cy="531437"/>
          </a:xfrm>
          <a:prstGeom prst="flowChartMagneticDisk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866" y="162410"/>
            <a:ext cx="1053647" cy="96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1A40A-2411-4DC8-ADC2-6604F6B5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08" y="1458676"/>
            <a:ext cx="10588427" cy="503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988337-099E-4776-A0CF-4B5660A8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739" y="32487"/>
            <a:ext cx="6768224" cy="2777745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536772F-2AFD-4E6A-827F-FFD4AF01C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999" y="799773"/>
            <a:ext cx="55677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en-US" sz="28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</p:txBody>
      </p:sp>
    </p:spTree>
    <p:extLst>
      <p:ext uri="{BB962C8B-B14F-4D97-AF65-F5344CB8AC3E}">
        <p14:creationId xmlns:p14="http://schemas.microsoft.com/office/powerpoint/2010/main" val="19081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17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773" name="Google Shape;773;p17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4FA1C6C-5A7F-4D60-8D97-5424E03F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51" y="5220068"/>
            <a:ext cx="4916259" cy="1294615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D16AF757-7B65-4006-9A93-55287B1D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363" y="1758977"/>
            <a:ext cx="539969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altLang="en-US" sz="3600" b="1" u="sng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u="sng" kern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kern="1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altLang="en-US" sz="3600" b="1" kern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vi-VN" altLang="en-US" sz="3600" b="1" kern="1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4B61FF6-CB82-4EC1-AE19-0EEC1200A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1580" y="736916"/>
            <a:ext cx="4287090" cy="3800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B1E561-30E7-481C-AF9B-FEDD77027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15" y="5343120"/>
            <a:ext cx="1536615" cy="1171563"/>
          </a:xfrm>
          <a:prstGeom prst="rect">
            <a:avLst/>
          </a:pr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108686FC-EFE2-4FF5-BBFF-2FD7622D70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3" y="-84847"/>
            <a:ext cx="4045877" cy="19278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5DA2A-D52E-4C77-BC5B-CB594E46B274}"/>
              </a:ext>
            </a:extLst>
          </p:cNvPr>
          <p:cNvSpPr txBox="1"/>
          <p:nvPr/>
        </p:nvSpPr>
        <p:spPr>
          <a:xfrm>
            <a:off x="5611105" y="420587"/>
            <a:ext cx="240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-93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BrushScript" panose="02020500000000000000" pitchFamily="18" charset="-93"/>
                <a:cs typeface="Times New Roman" panose="02020603050405020304" pitchFamily="18" charset="0"/>
              </a:rPr>
              <a:t>vai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BrushScript" panose="02020500000000000000" pitchFamily="18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"/>
          <p:cNvSpPr/>
          <p:nvPr/>
        </p:nvSpPr>
        <p:spPr>
          <a:xfrm>
            <a:off x="3618958" y="382196"/>
            <a:ext cx="8351215" cy="6203815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399" y="2026701"/>
            <a:ext cx="4885497" cy="378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046" y="4815718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84" name="Google Shape;284;p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2"/>
          <p:cNvSpPr txBox="1"/>
          <p:nvPr/>
        </p:nvSpPr>
        <p:spPr>
          <a:xfrm>
            <a:off x="6365818" y="943483"/>
            <a:ext cx="3729908" cy="144650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5A31"/>
              </a:buClr>
              <a:buSzPts val="5400"/>
              <a:buFont typeface="Cookie"/>
              <a:buNone/>
            </a:pPr>
            <a:r>
              <a:rPr lang="en-US" sz="8800" b="1" i="0" u="none" strike="noStrike" cap="none" dirty="0" err="1">
                <a:solidFill>
                  <a:srgbClr val="E85A31"/>
                </a:solidFill>
                <a:latin typeface="UTM Habano" panose="02040603050506020204" pitchFamily="18" charset="0"/>
                <a:ea typeface="Cookie"/>
                <a:cs typeface="Cookie"/>
                <a:sym typeface="Cookie"/>
              </a:rPr>
              <a:t>Bài</a:t>
            </a:r>
            <a:r>
              <a:rPr lang="en-US" sz="8800" b="1" i="0" u="none" strike="noStrike" cap="none" dirty="0">
                <a:solidFill>
                  <a:srgbClr val="E85A31"/>
                </a:solidFill>
                <a:latin typeface="UTM Habano" panose="02040603050506020204" pitchFamily="18" charset="0"/>
                <a:ea typeface="Cookie"/>
                <a:cs typeface="Cookie"/>
                <a:sym typeface="Cookie"/>
              </a:rPr>
              <a:t> </a:t>
            </a:r>
            <a:r>
              <a:rPr lang="en-US" sz="8800" b="1" i="0" u="none" strike="noStrike" cap="none" dirty="0" err="1">
                <a:solidFill>
                  <a:srgbClr val="E85A31"/>
                </a:solidFill>
                <a:latin typeface="UTM Habano" panose="02040603050506020204" pitchFamily="18" charset="0"/>
                <a:ea typeface="Cookie"/>
                <a:cs typeface="Cookie"/>
                <a:sym typeface="Cookie"/>
              </a:rPr>
              <a:t>học</a:t>
            </a:r>
            <a:endParaRPr sz="8800" b="1" i="0" u="none" strike="noStrike" cap="none" dirty="0">
              <a:solidFill>
                <a:srgbClr val="E85A31"/>
              </a:solidFill>
              <a:latin typeface="UTM Habano" panose="02040603050506020204" pitchFamily="18" charset="0"/>
              <a:ea typeface="Cookie"/>
              <a:cs typeface="Cookie"/>
              <a:sym typeface="Cookie"/>
            </a:endParaRPr>
          </a:p>
        </p:txBody>
      </p:sp>
      <p:grpSp>
        <p:nvGrpSpPr>
          <p:cNvPr id="289" name="Google Shape;289;p2"/>
          <p:cNvGrpSpPr/>
          <p:nvPr/>
        </p:nvGrpSpPr>
        <p:grpSpPr>
          <a:xfrm>
            <a:off x="5204727" y="2853123"/>
            <a:ext cx="2861285" cy="602729"/>
            <a:chOff x="6037522" y="2729132"/>
            <a:chExt cx="2861285" cy="602729"/>
          </a:xfrm>
        </p:grpSpPr>
        <p:sp>
          <p:nvSpPr>
            <p:cNvPr id="290" name="Google Shape;290;p2"/>
            <p:cNvSpPr/>
            <p:nvPr/>
          </p:nvSpPr>
          <p:spPr>
            <a:xfrm>
              <a:off x="6037522" y="2729132"/>
              <a:ext cx="436099" cy="436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01</a:t>
              </a:r>
              <a:endParaRPr sz="1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sp>
          <p:nvSpPr>
            <p:cNvPr id="291" name="Google Shape;291;p2"/>
            <p:cNvSpPr txBox="1"/>
            <p:nvPr/>
          </p:nvSpPr>
          <p:spPr>
            <a:xfrm>
              <a:off x="6634350" y="2747126"/>
              <a:ext cx="22644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Khởi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động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 </a:t>
              </a:r>
              <a:endParaRPr sz="32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ea typeface="Cookie"/>
                <a:cs typeface="Cookie"/>
                <a:sym typeface="Cookie"/>
              </a:endParaRPr>
            </a:p>
          </p:txBody>
        </p:sp>
      </p:grpSp>
      <p:grpSp>
        <p:nvGrpSpPr>
          <p:cNvPr id="292" name="Google Shape;292;p2"/>
          <p:cNvGrpSpPr/>
          <p:nvPr/>
        </p:nvGrpSpPr>
        <p:grpSpPr>
          <a:xfrm>
            <a:off x="8684776" y="2883594"/>
            <a:ext cx="2589659" cy="523180"/>
            <a:chOff x="5608365" y="2735648"/>
            <a:chExt cx="2589659" cy="523180"/>
          </a:xfrm>
        </p:grpSpPr>
        <p:sp>
          <p:nvSpPr>
            <p:cNvPr id="293" name="Google Shape;293;p2"/>
            <p:cNvSpPr/>
            <p:nvPr/>
          </p:nvSpPr>
          <p:spPr>
            <a:xfrm>
              <a:off x="5608365" y="2755608"/>
              <a:ext cx="436099" cy="4360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02</a:t>
              </a:r>
              <a:endParaRPr sz="1600" dirty="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sp>
          <p:nvSpPr>
            <p:cNvPr id="294" name="Google Shape;294;p2"/>
            <p:cNvSpPr txBox="1"/>
            <p:nvPr/>
          </p:nvSpPr>
          <p:spPr>
            <a:xfrm>
              <a:off x="6033996" y="2735648"/>
              <a:ext cx="21640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Khám</a:t>
              </a: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phá</a:t>
              </a:r>
              <a:endParaRPr sz="28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ea typeface="Cookie"/>
                <a:cs typeface="Cookie"/>
                <a:sym typeface="Cookie"/>
              </a:endParaRPr>
            </a:p>
          </p:txBody>
        </p:sp>
      </p:grpSp>
      <p:grpSp>
        <p:nvGrpSpPr>
          <p:cNvPr id="295" name="Google Shape;295;p2"/>
          <p:cNvGrpSpPr/>
          <p:nvPr/>
        </p:nvGrpSpPr>
        <p:grpSpPr>
          <a:xfrm>
            <a:off x="5204727" y="3515134"/>
            <a:ext cx="3145104" cy="646290"/>
            <a:chOff x="6037522" y="2646819"/>
            <a:chExt cx="3145104" cy="646290"/>
          </a:xfrm>
        </p:grpSpPr>
        <p:sp>
          <p:nvSpPr>
            <p:cNvPr id="296" name="Google Shape;296;p2"/>
            <p:cNvSpPr/>
            <p:nvPr/>
          </p:nvSpPr>
          <p:spPr>
            <a:xfrm>
              <a:off x="6037522" y="2729132"/>
              <a:ext cx="436099" cy="4360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03</a:t>
              </a:r>
              <a:endParaRPr sz="1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sp>
          <p:nvSpPr>
            <p:cNvPr id="297" name="Google Shape;297;p2"/>
            <p:cNvSpPr txBox="1"/>
            <p:nvPr/>
          </p:nvSpPr>
          <p:spPr>
            <a:xfrm>
              <a:off x="6644304" y="2646819"/>
              <a:ext cx="253832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Vận</a:t>
              </a:r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dụng</a:t>
              </a:r>
              <a:endParaRPr sz="36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ea typeface="Cookie"/>
                <a:cs typeface="Cookie"/>
                <a:sym typeface="Cookie"/>
              </a:endParaRPr>
            </a:p>
          </p:txBody>
        </p:sp>
      </p:grpSp>
      <p:grpSp>
        <p:nvGrpSpPr>
          <p:cNvPr id="298" name="Google Shape;298;p2"/>
          <p:cNvGrpSpPr/>
          <p:nvPr/>
        </p:nvGrpSpPr>
        <p:grpSpPr>
          <a:xfrm>
            <a:off x="8706379" y="3594431"/>
            <a:ext cx="2771553" cy="584735"/>
            <a:chOff x="6037522" y="2724666"/>
            <a:chExt cx="2771553" cy="584735"/>
          </a:xfrm>
        </p:grpSpPr>
        <p:sp>
          <p:nvSpPr>
            <p:cNvPr id="299" name="Google Shape;299;p2"/>
            <p:cNvSpPr/>
            <p:nvPr/>
          </p:nvSpPr>
          <p:spPr>
            <a:xfrm>
              <a:off x="6037522" y="2729132"/>
              <a:ext cx="436099" cy="436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04</a:t>
              </a:r>
              <a:endParaRPr sz="1600" dirty="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sp>
          <p:nvSpPr>
            <p:cNvPr id="300" name="Google Shape;300;p2"/>
            <p:cNvSpPr txBox="1"/>
            <p:nvPr/>
          </p:nvSpPr>
          <p:spPr>
            <a:xfrm>
              <a:off x="6544618" y="2724666"/>
              <a:ext cx="22644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Mở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UTM Isadora" panose="02040603050506020204" pitchFamily="18" charset="0"/>
                  <a:ea typeface="Cookie"/>
                  <a:cs typeface="Cookie"/>
                  <a:sym typeface="Cookie"/>
                </a:rPr>
                <a:t>rộng</a:t>
              </a:r>
              <a:endParaRPr sz="32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ea typeface="Cookie"/>
                <a:cs typeface="Cookie"/>
                <a:sym typeface="Cookie"/>
              </a:endParaRPr>
            </a:p>
          </p:txBody>
        </p:sp>
      </p:grpSp>
      <p:pic>
        <p:nvPicPr>
          <p:cNvPr id="37" name="Google Shape;280;p2">
            <a:extLst>
              <a:ext uri="{FF2B5EF4-FFF2-40B4-BE49-F238E27FC236}">
                <a16:creationId xmlns:a16="http://schemas.microsoft.com/office/drawing/2014/main" id="{62E0E65E-8194-491D-BE06-969BFF4B511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2187" y="4193974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81;p2">
            <a:extLst>
              <a:ext uri="{FF2B5EF4-FFF2-40B4-BE49-F238E27FC236}">
                <a16:creationId xmlns:a16="http://schemas.microsoft.com/office/drawing/2014/main" id="{AA390994-0C0F-422A-968F-240DA3AF881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250" y="4819910"/>
            <a:ext cx="1441687" cy="187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8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18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5" name="Google Shape;815;p18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816" name="Google Shape;816;p18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0" name="Google Shape;8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2198" y="4474525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8255" y="4044547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6428" y="5814433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76793" y="4244659"/>
            <a:ext cx="1501384" cy="212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67722" y="3861996"/>
            <a:ext cx="1694325" cy="260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49831" y="3988512"/>
            <a:ext cx="1267144" cy="235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4162" y="3958541"/>
            <a:ext cx="3163933" cy="23707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BCD9E-A00D-42D8-A71C-011DA504BCFD}"/>
              </a:ext>
            </a:extLst>
          </p:cNvPr>
          <p:cNvSpPr/>
          <p:nvPr/>
        </p:nvSpPr>
        <p:spPr>
          <a:xfrm>
            <a:off x="1065616" y="1602604"/>
            <a:ext cx="100607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0" u="none" strike="noStrike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CHÀO TẠM BIỆT CÁC EM!</a:t>
            </a:r>
            <a:endParaRPr lang="vi-VN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1549104" y="166550"/>
            <a:ext cx="8802882" cy="6203815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10" name="Google Shape;310;p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163" y="3831219"/>
            <a:ext cx="3695624" cy="24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8808" y="302598"/>
            <a:ext cx="2362401" cy="137806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"/>
          <p:cNvSpPr txBox="1"/>
          <p:nvPr/>
        </p:nvSpPr>
        <p:spPr>
          <a:xfrm>
            <a:off x="5909001" y="315610"/>
            <a:ext cx="1526351" cy="18620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accent1"/>
                </a:solidFill>
                <a:latin typeface="Aharoni"/>
                <a:ea typeface="Aharoni"/>
                <a:cs typeface="Aharoni"/>
                <a:sym typeface="Aharoni"/>
              </a:rPr>
              <a:t>01</a:t>
            </a:r>
            <a:endParaRPr sz="11500" b="1" dirty="0">
              <a:solidFill>
                <a:schemeClr val="accen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2801234" y="1867372"/>
            <a:ext cx="78416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latin typeface="UTM Habano" panose="02040603050506020204" pitchFamily="18" charset="0"/>
                <a:ea typeface="Cookie"/>
                <a:cs typeface="Cookie"/>
                <a:sym typeface="Cookie"/>
              </a:rPr>
              <a:t>KHỞI ĐỘNG</a:t>
            </a:r>
            <a:endParaRPr sz="9600" b="1" dirty="0">
              <a:solidFill>
                <a:schemeClr val="accent4">
                  <a:lumMod val="50000"/>
                </a:schemeClr>
              </a:solidFill>
              <a:latin typeface="UTM Habano" panose="02040603050506020204" pitchFamily="18" charset="0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/>
      <p:bldP spid="3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0280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399" y="2181624"/>
            <a:ext cx="260280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4" y="2181624"/>
            <a:ext cx="260280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199" y="2147892"/>
            <a:ext cx="260280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91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27400" y="579796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B.thả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32032" y="2103826"/>
            <a:ext cx="275212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88547" y="184355"/>
            <a:ext cx="589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4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0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40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C.say</a:t>
            </a: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40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sz="40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C2260-3CE1-445A-A2DC-ABF53BF82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5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91" y="404714"/>
            <a:ext cx="10640818" cy="6004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15" name="Google Shape;415;p6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16" name="Google Shape;416;p6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1FFE79-1042-4DE0-A7C0-79E02465D830}"/>
              </a:ext>
            </a:extLst>
          </p:cNvPr>
          <p:cNvSpPr/>
          <p:nvPr/>
        </p:nvSpPr>
        <p:spPr>
          <a:xfrm>
            <a:off x="4408769" y="379717"/>
            <a:ext cx="3257506" cy="638853"/>
          </a:xfrm>
          <a:custGeom>
            <a:avLst/>
            <a:gdLst>
              <a:gd name="connsiteX0" fmla="*/ 0 w 3257506"/>
              <a:gd name="connsiteY0" fmla="*/ 106478 h 638853"/>
              <a:gd name="connsiteX1" fmla="*/ 106478 w 3257506"/>
              <a:gd name="connsiteY1" fmla="*/ 0 h 638853"/>
              <a:gd name="connsiteX2" fmla="*/ 776279 w 3257506"/>
              <a:gd name="connsiteY2" fmla="*/ 0 h 638853"/>
              <a:gd name="connsiteX3" fmla="*/ 1324298 w 3257506"/>
              <a:gd name="connsiteY3" fmla="*/ 0 h 638853"/>
              <a:gd name="connsiteX4" fmla="*/ 1872317 w 3257506"/>
              <a:gd name="connsiteY4" fmla="*/ 0 h 638853"/>
              <a:gd name="connsiteX5" fmla="*/ 2420336 w 3257506"/>
              <a:gd name="connsiteY5" fmla="*/ 0 h 638853"/>
              <a:gd name="connsiteX6" fmla="*/ 3151028 w 3257506"/>
              <a:gd name="connsiteY6" fmla="*/ 0 h 638853"/>
              <a:gd name="connsiteX7" fmla="*/ 3257506 w 3257506"/>
              <a:gd name="connsiteY7" fmla="*/ 106478 h 638853"/>
              <a:gd name="connsiteX8" fmla="*/ 3257506 w 3257506"/>
              <a:gd name="connsiteY8" fmla="*/ 532375 h 638853"/>
              <a:gd name="connsiteX9" fmla="*/ 3151028 w 3257506"/>
              <a:gd name="connsiteY9" fmla="*/ 638853 h 638853"/>
              <a:gd name="connsiteX10" fmla="*/ 2511673 w 3257506"/>
              <a:gd name="connsiteY10" fmla="*/ 638853 h 638853"/>
              <a:gd name="connsiteX11" fmla="*/ 1841871 w 3257506"/>
              <a:gd name="connsiteY11" fmla="*/ 638853 h 638853"/>
              <a:gd name="connsiteX12" fmla="*/ 1263407 w 3257506"/>
              <a:gd name="connsiteY12" fmla="*/ 638853 h 638853"/>
              <a:gd name="connsiteX13" fmla="*/ 745833 w 3257506"/>
              <a:gd name="connsiteY13" fmla="*/ 638853 h 638853"/>
              <a:gd name="connsiteX14" fmla="*/ 106478 w 3257506"/>
              <a:gd name="connsiteY14" fmla="*/ 638853 h 638853"/>
              <a:gd name="connsiteX15" fmla="*/ 0 w 3257506"/>
              <a:gd name="connsiteY15" fmla="*/ 532375 h 638853"/>
              <a:gd name="connsiteX16" fmla="*/ 0 w 3257506"/>
              <a:gd name="connsiteY16" fmla="*/ 106478 h 63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7506" h="638853" fill="none" extrusionOk="0">
                <a:moveTo>
                  <a:pt x="0" y="106478"/>
                </a:moveTo>
                <a:cubicBezTo>
                  <a:pt x="-4844" y="37560"/>
                  <a:pt x="38180" y="8732"/>
                  <a:pt x="106478" y="0"/>
                </a:cubicBezTo>
                <a:cubicBezTo>
                  <a:pt x="284543" y="17382"/>
                  <a:pt x="574819" y="-20848"/>
                  <a:pt x="776279" y="0"/>
                </a:cubicBezTo>
                <a:cubicBezTo>
                  <a:pt x="977739" y="20848"/>
                  <a:pt x="1163698" y="12190"/>
                  <a:pt x="1324298" y="0"/>
                </a:cubicBezTo>
                <a:cubicBezTo>
                  <a:pt x="1484898" y="-12190"/>
                  <a:pt x="1660252" y="20528"/>
                  <a:pt x="1872317" y="0"/>
                </a:cubicBezTo>
                <a:cubicBezTo>
                  <a:pt x="2084382" y="-20528"/>
                  <a:pt x="2206973" y="-5425"/>
                  <a:pt x="2420336" y="0"/>
                </a:cubicBezTo>
                <a:cubicBezTo>
                  <a:pt x="2633699" y="5425"/>
                  <a:pt x="2873170" y="-24240"/>
                  <a:pt x="3151028" y="0"/>
                </a:cubicBezTo>
                <a:cubicBezTo>
                  <a:pt x="3221231" y="-5365"/>
                  <a:pt x="3251956" y="50108"/>
                  <a:pt x="3257506" y="106478"/>
                </a:cubicBezTo>
                <a:cubicBezTo>
                  <a:pt x="3256465" y="217044"/>
                  <a:pt x="3237828" y="408634"/>
                  <a:pt x="3257506" y="532375"/>
                </a:cubicBezTo>
                <a:cubicBezTo>
                  <a:pt x="3260182" y="597374"/>
                  <a:pt x="3197078" y="640653"/>
                  <a:pt x="3151028" y="638853"/>
                </a:cubicBezTo>
                <a:cubicBezTo>
                  <a:pt x="2839155" y="628642"/>
                  <a:pt x="2722308" y="657079"/>
                  <a:pt x="2511673" y="638853"/>
                </a:cubicBezTo>
                <a:cubicBezTo>
                  <a:pt x="2301038" y="620627"/>
                  <a:pt x="2146718" y="605368"/>
                  <a:pt x="1841871" y="638853"/>
                </a:cubicBezTo>
                <a:cubicBezTo>
                  <a:pt x="1537024" y="672338"/>
                  <a:pt x="1494688" y="621341"/>
                  <a:pt x="1263407" y="638853"/>
                </a:cubicBezTo>
                <a:cubicBezTo>
                  <a:pt x="1032126" y="656365"/>
                  <a:pt x="950393" y="636877"/>
                  <a:pt x="745833" y="638853"/>
                </a:cubicBezTo>
                <a:cubicBezTo>
                  <a:pt x="541273" y="640829"/>
                  <a:pt x="281611" y="643602"/>
                  <a:pt x="106478" y="638853"/>
                </a:cubicBezTo>
                <a:cubicBezTo>
                  <a:pt x="48391" y="642583"/>
                  <a:pt x="-4116" y="597122"/>
                  <a:pt x="0" y="532375"/>
                </a:cubicBezTo>
                <a:cubicBezTo>
                  <a:pt x="9047" y="408442"/>
                  <a:pt x="10461" y="226369"/>
                  <a:pt x="0" y="106478"/>
                </a:cubicBezTo>
                <a:close/>
              </a:path>
              <a:path w="3257506" h="638853" stroke="0" extrusionOk="0">
                <a:moveTo>
                  <a:pt x="0" y="106478"/>
                </a:moveTo>
                <a:cubicBezTo>
                  <a:pt x="-2376" y="49606"/>
                  <a:pt x="52014" y="-11372"/>
                  <a:pt x="106478" y="0"/>
                </a:cubicBezTo>
                <a:cubicBezTo>
                  <a:pt x="322056" y="-25975"/>
                  <a:pt x="559479" y="-26289"/>
                  <a:pt x="715388" y="0"/>
                </a:cubicBezTo>
                <a:cubicBezTo>
                  <a:pt x="871297" y="26289"/>
                  <a:pt x="1150378" y="-11172"/>
                  <a:pt x="1385189" y="0"/>
                </a:cubicBezTo>
                <a:cubicBezTo>
                  <a:pt x="1620000" y="11172"/>
                  <a:pt x="1791440" y="22334"/>
                  <a:pt x="1902763" y="0"/>
                </a:cubicBezTo>
                <a:cubicBezTo>
                  <a:pt x="2014086" y="-22334"/>
                  <a:pt x="2296333" y="-23356"/>
                  <a:pt x="2420336" y="0"/>
                </a:cubicBezTo>
                <a:cubicBezTo>
                  <a:pt x="2544339" y="23356"/>
                  <a:pt x="2866391" y="-31222"/>
                  <a:pt x="3151028" y="0"/>
                </a:cubicBezTo>
                <a:cubicBezTo>
                  <a:pt x="3212078" y="2117"/>
                  <a:pt x="3255900" y="46841"/>
                  <a:pt x="3257506" y="106478"/>
                </a:cubicBezTo>
                <a:cubicBezTo>
                  <a:pt x="3244506" y="280503"/>
                  <a:pt x="3260839" y="427347"/>
                  <a:pt x="3257506" y="532375"/>
                </a:cubicBezTo>
                <a:cubicBezTo>
                  <a:pt x="3254584" y="589097"/>
                  <a:pt x="3215966" y="632208"/>
                  <a:pt x="3151028" y="638853"/>
                </a:cubicBezTo>
                <a:cubicBezTo>
                  <a:pt x="2972390" y="634088"/>
                  <a:pt x="2795671" y="641224"/>
                  <a:pt x="2481227" y="638853"/>
                </a:cubicBezTo>
                <a:cubicBezTo>
                  <a:pt x="2166783" y="636482"/>
                  <a:pt x="2063618" y="666134"/>
                  <a:pt x="1902762" y="638853"/>
                </a:cubicBezTo>
                <a:cubicBezTo>
                  <a:pt x="1741906" y="611572"/>
                  <a:pt x="1589543" y="650615"/>
                  <a:pt x="1354743" y="638853"/>
                </a:cubicBezTo>
                <a:cubicBezTo>
                  <a:pt x="1119943" y="627091"/>
                  <a:pt x="1006416" y="615578"/>
                  <a:pt x="715388" y="638853"/>
                </a:cubicBezTo>
                <a:cubicBezTo>
                  <a:pt x="424361" y="662128"/>
                  <a:pt x="331362" y="643055"/>
                  <a:pt x="106478" y="638853"/>
                </a:cubicBezTo>
                <a:cubicBezTo>
                  <a:pt x="53374" y="638439"/>
                  <a:pt x="599" y="592366"/>
                  <a:pt x="0" y="532375"/>
                </a:cubicBezTo>
                <a:cubicBezTo>
                  <a:pt x="6820" y="420991"/>
                  <a:pt x="-21025" y="267009"/>
                  <a:pt x="0" y="10647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75873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E413F-3A68-459B-8F3D-823DABD09882}"/>
              </a:ext>
            </a:extLst>
          </p:cNvPr>
          <p:cNvSpPr txBox="1"/>
          <p:nvPr/>
        </p:nvSpPr>
        <p:spPr>
          <a:xfrm>
            <a:off x="4408769" y="237478"/>
            <a:ext cx="395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8EF3C-0F22-4616-BBC4-486DDCC48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647" y="207376"/>
            <a:ext cx="1764676" cy="1538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22622-305E-46F7-B1E5-4DA5A37BA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865" y="1621152"/>
            <a:ext cx="7160165" cy="3627434"/>
          </a:xfrm>
          <a:prstGeom prst="rect">
            <a:avLst/>
          </a:prstGeom>
          <a:effectLst>
            <a:outerShdw blurRad="50800" dir="5400000" algn="ctr" rotWithShape="0">
              <a:srgbClr val="000000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9A653B-95D4-4A42-8978-67F6EF248762}"/>
              </a:ext>
            </a:extLst>
          </p:cNvPr>
          <p:cNvSpPr txBox="1"/>
          <p:nvPr/>
        </p:nvSpPr>
        <p:spPr>
          <a:xfrm>
            <a:off x="4744654" y="2151727"/>
            <a:ext cx="6420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stuffed animal in a store&#10;&#10;Description automatically generated with low confidence">
            <a:extLst>
              <a:ext uri="{FF2B5EF4-FFF2-40B4-BE49-F238E27FC236}">
                <a16:creationId xmlns:a16="http://schemas.microsoft.com/office/drawing/2014/main" id="{D1D6D0CB-5BB5-483F-97FA-012BFB8BA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93" y="1713600"/>
            <a:ext cx="3738293" cy="395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更多模板亮亮图文旗舰店：https://liangliangtuwen.tmall.com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custGeom>
          <a:avLst/>
          <a:gdLst>
            <a:gd name="connsiteX0" fmla="*/ 0 w 5486400"/>
            <a:gd name="connsiteY0" fmla="*/ 210278 h 1261640"/>
            <a:gd name="connsiteX1" fmla="*/ 210278 w 5486400"/>
            <a:gd name="connsiteY1" fmla="*/ 0 h 1261640"/>
            <a:gd name="connsiteX2" fmla="*/ 742192 w 5486400"/>
            <a:gd name="connsiteY2" fmla="*/ 0 h 1261640"/>
            <a:gd name="connsiteX3" fmla="*/ 1426081 w 5486400"/>
            <a:gd name="connsiteY3" fmla="*/ 0 h 1261640"/>
            <a:gd name="connsiteX4" fmla="*/ 2160628 w 5486400"/>
            <a:gd name="connsiteY4" fmla="*/ 0 h 1261640"/>
            <a:gd name="connsiteX5" fmla="*/ 2743200 w 5486400"/>
            <a:gd name="connsiteY5" fmla="*/ 0 h 1261640"/>
            <a:gd name="connsiteX6" fmla="*/ 3224455 w 5486400"/>
            <a:gd name="connsiteY6" fmla="*/ 0 h 1261640"/>
            <a:gd name="connsiteX7" fmla="*/ 3807027 w 5486400"/>
            <a:gd name="connsiteY7" fmla="*/ 0 h 1261640"/>
            <a:gd name="connsiteX8" fmla="*/ 4440258 w 5486400"/>
            <a:gd name="connsiteY8" fmla="*/ 0 h 1261640"/>
            <a:gd name="connsiteX9" fmla="*/ 5276122 w 5486400"/>
            <a:gd name="connsiteY9" fmla="*/ 0 h 1261640"/>
            <a:gd name="connsiteX10" fmla="*/ 5486400 w 5486400"/>
            <a:gd name="connsiteY10" fmla="*/ 210278 h 1261640"/>
            <a:gd name="connsiteX11" fmla="*/ 5486400 w 5486400"/>
            <a:gd name="connsiteY11" fmla="*/ 605587 h 1261640"/>
            <a:gd name="connsiteX12" fmla="*/ 5486400 w 5486400"/>
            <a:gd name="connsiteY12" fmla="*/ 1051362 h 1261640"/>
            <a:gd name="connsiteX13" fmla="*/ 5276122 w 5486400"/>
            <a:gd name="connsiteY13" fmla="*/ 1261640 h 1261640"/>
            <a:gd name="connsiteX14" fmla="*/ 4744208 w 5486400"/>
            <a:gd name="connsiteY14" fmla="*/ 1261640 h 1261640"/>
            <a:gd name="connsiteX15" fmla="*/ 4262953 w 5486400"/>
            <a:gd name="connsiteY15" fmla="*/ 1261640 h 1261640"/>
            <a:gd name="connsiteX16" fmla="*/ 3781698 w 5486400"/>
            <a:gd name="connsiteY16" fmla="*/ 1261640 h 1261640"/>
            <a:gd name="connsiteX17" fmla="*/ 3097809 w 5486400"/>
            <a:gd name="connsiteY17" fmla="*/ 1261640 h 1261640"/>
            <a:gd name="connsiteX18" fmla="*/ 2616554 w 5486400"/>
            <a:gd name="connsiteY18" fmla="*/ 1261640 h 1261640"/>
            <a:gd name="connsiteX19" fmla="*/ 2135299 w 5486400"/>
            <a:gd name="connsiteY19" fmla="*/ 1261640 h 1261640"/>
            <a:gd name="connsiteX20" fmla="*/ 1451410 w 5486400"/>
            <a:gd name="connsiteY20" fmla="*/ 1261640 h 1261640"/>
            <a:gd name="connsiteX21" fmla="*/ 767521 w 5486400"/>
            <a:gd name="connsiteY21" fmla="*/ 1261640 h 1261640"/>
            <a:gd name="connsiteX22" fmla="*/ 210278 w 5486400"/>
            <a:gd name="connsiteY22" fmla="*/ 1261640 h 1261640"/>
            <a:gd name="connsiteX23" fmla="*/ 0 w 5486400"/>
            <a:gd name="connsiteY23" fmla="*/ 1051362 h 1261640"/>
            <a:gd name="connsiteX24" fmla="*/ 0 w 5486400"/>
            <a:gd name="connsiteY24" fmla="*/ 647642 h 1261640"/>
            <a:gd name="connsiteX25" fmla="*/ 0 w 5486400"/>
            <a:gd name="connsiteY25" fmla="*/ 210278 h 126164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</a:cxnLst>
          <a:rect l="l" t="t" r="r" b="b"/>
          <a:pathLst>
            <a:path w="5486400" h="1261640" fill="none" extrusionOk="0">
              <a:moveTo>
                <a:pt x="0" y="210278"/>
              </a:moveTo>
              <a:cubicBezTo>
                <a:pt x="-2338" y="87597"/>
                <a:pt x="93538" y="-24734"/>
                <a:pt x="210278" y="0"/>
              </a:cubicBezTo>
              <a:cubicBezTo>
                <a:pt x="343605" y="-8278"/>
                <a:pt x="522933" y="20558"/>
                <a:pt x="742192" y="0"/>
              </a:cubicBezTo>
              <a:cubicBezTo>
                <a:pt x="961451" y="-20558"/>
                <a:pt x="1254667" y="-11106"/>
                <a:pt x="1426081" y="0"/>
              </a:cubicBezTo>
              <a:cubicBezTo>
                <a:pt x="1597495" y="11106"/>
                <a:pt x="1958896" y="36360"/>
                <a:pt x="2160628" y="0"/>
              </a:cubicBezTo>
              <a:cubicBezTo>
                <a:pt x="2362360" y="-36360"/>
                <a:pt x="2586323" y="17681"/>
                <a:pt x="2743200" y="0"/>
              </a:cubicBezTo>
              <a:cubicBezTo>
                <a:pt x="2900077" y="-17681"/>
                <a:pt x="3029281" y="11755"/>
                <a:pt x="3224455" y="0"/>
              </a:cubicBezTo>
              <a:cubicBezTo>
                <a:pt x="3419630" y="-11755"/>
                <a:pt x="3689862" y="-18365"/>
                <a:pt x="3807027" y="0"/>
              </a:cubicBezTo>
              <a:cubicBezTo>
                <a:pt x="3924192" y="18365"/>
                <a:pt x="4289054" y="9616"/>
                <a:pt x="4440258" y="0"/>
              </a:cubicBezTo>
              <a:cubicBezTo>
                <a:pt x="4591462" y="-9616"/>
                <a:pt x="4947250" y="2370"/>
                <a:pt x="5276122" y="0"/>
              </a:cubicBezTo>
              <a:cubicBezTo>
                <a:pt x="5416795" y="10476"/>
                <a:pt x="5478173" y="94929"/>
                <a:pt x="5486400" y="210278"/>
              </a:cubicBezTo>
              <a:cubicBezTo>
                <a:pt x="5471942" y="296456"/>
                <a:pt x="5476494" y="459100"/>
                <a:pt x="5486400" y="605587"/>
              </a:cubicBezTo>
              <a:cubicBezTo>
                <a:pt x="5496306" y="752074"/>
                <a:pt x="5486089" y="888310"/>
                <a:pt x="5486400" y="1051362"/>
              </a:cubicBezTo>
              <a:cubicBezTo>
                <a:pt x="5483924" y="1165980"/>
                <a:pt x="5388026" y="1276405"/>
                <a:pt x="5276122" y="1261640"/>
              </a:cubicBezTo>
              <a:cubicBezTo>
                <a:pt x="5087096" y="1260323"/>
                <a:pt x="4980346" y="1240328"/>
                <a:pt x="4744208" y="1261640"/>
              </a:cubicBezTo>
              <a:cubicBezTo>
                <a:pt x="4508070" y="1282952"/>
                <a:pt x="4452244" y="1241760"/>
                <a:pt x="4262953" y="1261640"/>
              </a:cubicBezTo>
              <a:cubicBezTo>
                <a:pt x="4073662" y="1281520"/>
                <a:pt x="3971142" y="1257358"/>
                <a:pt x="3781698" y="1261640"/>
              </a:cubicBezTo>
              <a:cubicBezTo>
                <a:pt x="3592255" y="1265922"/>
                <a:pt x="3342704" y="1273107"/>
                <a:pt x="3097809" y="1261640"/>
              </a:cubicBezTo>
              <a:cubicBezTo>
                <a:pt x="2852914" y="1250173"/>
                <a:pt x="2782737" y="1249297"/>
                <a:pt x="2616554" y="1261640"/>
              </a:cubicBezTo>
              <a:cubicBezTo>
                <a:pt x="2450371" y="1273983"/>
                <a:pt x="2282193" y="1258263"/>
                <a:pt x="2135299" y="1261640"/>
              </a:cubicBezTo>
              <a:cubicBezTo>
                <a:pt x="1988406" y="1265017"/>
                <a:pt x="1645980" y="1294270"/>
                <a:pt x="1451410" y="1261640"/>
              </a:cubicBezTo>
              <a:cubicBezTo>
                <a:pt x="1256840" y="1229010"/>
                <a:pt x="1073247" y="1295287"/>
                <a:pt x="767521" y="1261640"/>
              </a:cubicBezTo>
              <a:cubicBezTo>
                <a:pt x="461795" y="1227993"/>
                <a:pt x="480891" y="1267007"/>
                <a:pt x="210278" y="1261640"/>
              </a:cubicBezTo>
              <a:cubicBezTo>
                <a:pt x="111136" y="1267515"/>
                <a:pt x="17321" y="1144567"/>
                <a:pt x="0" y="1051362"/>
              </a:cubicBezTo>
              <a:cubicBezTo>
                <a:pt x="419" y="967180"/>
                <a:pt x="-8877" y="837330"/>
                <a:pt x="0" y="647642"/>
              </a:cubicBezTo>
              <a:cubicBezTo>
                <a:pt x="8877" y="457954"/>
                <a:pt x="-9181" y="388764"/>
                <a:pt x="0" y="210278"/>
              </a:cubicBezTo>
              <a:close/>
            </a:path>
            <a:path w="5486400" h="1261640" stroke="0" extrusionOk="0">
              <a:moveTo>
                <a:pt x="0" y="210278"/>
              </a:moveTo>
              <a:cubicBezTo>
                <a:pt x="-2709" y="96349"/>
                <a:pt x="100889" y="-17661"/>
                <a:pt x="210278" y="0"/>
              </a:cubicBezTo>
              <a:cubicBezTo>
                <a:pt x="459762" y="-15597"/>
                <a:pt x="676499" y="25844"/>
                <a:pt x="843509" y="0"/>
              </a:cubicBezTo>
              <a:cubicBezTo>
                <a:pt x="1010519" y="-25844"/>
                <a:pt x="1213003" y="-31549"/>
                <a:pt x="1578056" y="0"/>
              </a:cubicBezTo>
              <a:cubicBezTo>
                <a:pt x="1943109" y="31549"/>
                <a:pt x="1845783" y="6232"/>
                <a:pt x="2059311" y="0"/>
              </a:cubicBezTo>
              <a:cubicBezTo>
                <a:pt x="2272839" y="-6232"/>
                <a:pt x="2364374" y="9332"/>
                <a:pt x="2540566" y="0"/>
              </a:cubicBezTo>
              <a:cubicBezTo>
                <a:pt x="2716759" y="-9332"/>
                <a:pt x="3006412" y="19139"/>
                <a:pt x="3123138" y="0"/>
              </a:cubicBezTo>
              <a:cubicBezTo>
                <a:pt x="3239864" y="-19139"/>
                <a:pt x="3474574" y="-8911"/>
                <a:pt x="3756369" y="0"/>
              </a:cubicBezTo>
              <a:cubicBezTo>
                <a:pt x="4038164" y="8911"/>
                <a:pt x="4131228" y="-10477"/>
                <a:pt x="4288282" y="0"/>
              </a:cubicBezTo>
              <a:cubicBezTo>
                <a:pt x="4445336" y="10477"/>
                <a:pt x="5032160" y="43330"/>
                <a:pt x="5276122" y="0"/>
              </a:cubicBezTo>
              <a:cubicBezTo>
                <a:pt x="5376808" y="-11014"/>
                <a:pt x="5505468" y="73484"/>
                <a:pt x="5486400" y="210278"/>
              </a:cubicBezTo>
              <a:cubicBezTo>
                <a:pt x="5500506" y="362736"/>
                <a:pt x="5500313" y="448906"/>
                <a:pt x="5486400" y="647642"/>
              </a:cubicBezTo>
              <a:cubicBezTo>
                <a:pt x="5472487" y="846378"/>
                <a:pt x="5474197" y="877024"/>
                <a:pt x="5486400" y="1051362"/>
              </a:cubicBezTo>
              <a:cubicBezTo>
                <a:pt x="5511366" y="1168716"/>
                <a:pt x="5382579" y="1276760"/>
                <a:pt x="5276122" y="1261640"/>
              </a:cubicBezTo>
              <a:cubicBezTo>
                <a:pt x="5138431" y="1278734"/>
                <a:pt x="4939990" y="1276534"/>
                <a:pt x="4744208" y="1261640"/>
              </a:cubicBezTo>
              <a:cubicBezTo>
                <a:pt x="4548426" y="1246746"/>
                <a:pt x="4422566" y="1281210"/>
                <a:pt x="4262953" y="1261640"/>
              </a:cubicBezTo>
              <a:cubicBezTo>
                <a:pt x="4103341" y="1242070"/>
                <a:pt x="3882680" y="1267990"/>
                <a:pt x="3781698" y="1261640"/>
              </a:cubicBezTo>
              <a:cubicBezTo>
                <a:pt x="3680717" y="1255290"/>
                <a:pt x="3423246" y="1287508"/>
                <a:pt x="3148468" y="1261640"/>
              </a:cubicBezTo>
              <a:cubicBezTo>
                <a:pt x="2873690" y="1235773"/>
                <a:pt x="2874946" y="1265064"/>
                <a:pt x="2667212" y="1261640"/>
              </a:cubicBezTo>
              <a:cubicBezTo>
                <a:pt x="2459478" y="1258216"/>
                <a:pt x="2168281" y="1245603"/>
                <a:pt x="1932665" y="1261640"/>
              </a:cubicBezTo>
              <a:cubicBezTo>
                <a:pt x="1697049" y="1277677"/>
                <a:pt x="1461292" y="1252581"/>
                <a:pt x="1299434" y="1261640"/>
              </a:cubicBezTo>
              <a:cubicBezTo>
                <a:pt x="1137576" y="1270699"/>
                <a:pt x="965436" y="1256415"/>
                <a:pt x="767521" y="1261640"/>
              </a:cubicBezTo>
              <a:cubicBezTo>
                <a:pt x="569606" y="1266865"/>
                <a:pt x="447097" y="1256452"/>
                <a:pt x="210278" y="1261640"/>
              </a:cubicBezTo>
              <a:cubicBezTo>
                <a:pt x="79211" y="1271214"/>
                <a:pt x="15193" y="1170293"/>
                <a:pt x="0" y="1051362"/>
              </a:cubicBezTo>
              <a:cubicBezTo>
                <a:pt x="-4031" y="859389"/>
                <a:pt x="-4605" y="734674"/>
                <a:pt x="0" y="639231"/>
              </a:cubicBezTo>
              <a:cubicBezTo>
                <a:pt x="4605" y="543788"/>
                <a:pt x="9170" y="357690"/>
                <a:pt x="0" y="210278"/>
              </a:cubicBezTo>
              <a:close/>
            </a:path>
          </a:pathLst>
        </a:cu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40000"/>
              <a:lumOff val="60000"/>
            </a:schemeClr>
          </a:solidFill>
          <a:prstDash val="dash"/>
          <a:extLst>
            <a:ext uri="{C807C97D-BFC1-408E-A445-0C87EB9F89A2}">
              <ask:lineSketchStyleProps xmlns:ask="http://schemas.microsoft.com/office/drawing/2018/sketchyshapes" xmlns="" sd="247587333">
                <ask:type>
                  <ask:lineSketchFreehand/>
                </ask:type>
              </ask:lineSketchStyleProps>
            </a:ext>
          </a:extLst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更多模板亮亮图文旗舰店：https://liangliangtuwen.tmall.com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1380</Words>
  <Application>Microsoft Office PowerPoint</Application>
  <PresentationFormat>Widescreen</PresentationFormat>
  <Paragraphs>192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UTM Neo Sans Intel</vt:lpstr>
      <vt:lpstr>Aharoni</vt:lpstr>
      <vt:lpstr>UTM Avo</vt:lpstr>
      <vt:lpstr>Microsoft YaHei</vt:lpstr>
      <vt:lpstr>UTM Alter Gothic</vt:lpstr>
      <vt:lpstr>Cookie</vt:lpstr>
      <vt:lpstr>BrushScript</vt:lpstr>
      <vt:lpstr>Calibri</vt:lpstr>
      <vt:lpstr>UTM A&amp;S Graceland</vt:lpstr>
      <vt:lpstr>UTM Habano</vt:lpstr>
      <vt:lpstr>UTM Isadora</vt:lpstr>
      <vt:lpstr>Arial Black</vt:lpstr>
      <vt:lpstr>Arial</vt:lpstr>
      <vt:lpstr>Microsoft YaHei</vt:lpstr>
      <vt:lpstr>等线</vt:lpstr>
      <vt:lpstr>Times New Roman</vt:lpstr>
      <vt:lpstr>UTM Ambrose</vt:lpstr>
      <vt:lpstr>UTM Colossalis</vt:lpstr>
      <vt:lpstr>宋体</vt:lpstr>
      <vt:lpstr>更多模板亮亮图文旗舰店：https://liangliangtuwen.tmall.com</vt:lpstr>
      <vt:lpstr>Office Theme</vt:lpstr>
      <vt:lpstr>1_Office Theme</vt:lpstr>
      <vt:lpstr>1_更多模板亮亮图文旗舰店：https://liangliangtuwen.tmall.com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Truc Van</dc:creator>
  <cp:keywords>Mang non</cp:keywords>
  <cp:lastModifiedBy>Admin</cp:lastModifiedBy>
  <cp:revision>8</cp:revision>
  <dcterms:created xsi:type="dcterms:W3CDTF">2017-11-29T05:45:14Z</dcterms:created>
  <dcterms:modified xsi:type="dcterms:W3CDTF">2021-12-16T08:09:54Z</dcterms:modified>
</cp:coreProperties>
</file>