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Default Extension="mp3" ContentType="audio/unknown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72" r:id="rId2"/>
    <p:sldId id="271" r:id="rId3"/>
    <p:sldId id="273" r:id="rId4"/>
    <p:sldId id="256" r:id="rId5"/>
    <p:sldId id="263" r:id="rId6"/>
    <p:sldId id="258" r:id="rId7"/>
    <p:sldId id="259" r:id="rId8"/>
    <p:sldId id="260" r:id="rId9"/>
    <p:sldId id="261" r:id="rId10"/>
    <p:sldId id="274" r:id="rId11"/>
    <p:sldId id="265" r:id="rId12"/>
    <p:sldId id="266" r:id="rId13"/>
    <p:sldId id="275" r:id="rId14"/>
    <p:sldId id="276" r:id="rId15"/>
    <p:sldId id="278" r:id="rId16"/>
    <p:sldId id="279" r:id="rId17"/>
    <p:sldId id="282" r:id="rId18"/>
    <p:sldId id="283" r:id="rId19"/>
    <p:sldId id="284" r:id="rId20"/>
    <p:sldId id="285" r:id="rId21"/>
    <p:sldId id="286" r:id="rId22"/>
    <p:sldId id="287" r:id="rId23"/>
    <p:sldId id="288" r:id="rId24"/>
  </p:sldIdLst>
  <p:sldSz cx="9144000" cy="6858000" type="screen4x3"/>
  <p:notesSz cx="6858000" cy="9144000"/>
  <p:custDataLst>
    <p:tags r:id="rId26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6492" autoAdjust="0"/>
    <p:restoredTop sz="94660"/>
  </p:normalViewPr>
  <p:slideViewPr>
    <p:cSldViewPr>
      <p:cViewPr>
        <p:scale>
          <a:sx n="71" d="100"/>
          <a:sy n="71" d="100"/>
        </p:scale>
        <p:origin x="-462" y="1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1338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gs" Target="tags/tag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CBA771-F5F8-4993-B694-3C37D7897A22}" type="datetimeFigureOut">
              <a:rPr lang="en-US" smtClean="0"/>
              <a:pPr/>
              <a:t>11/16/2020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59D1C6-728C-4E3D-B426-3038FAB7690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6989230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59D1C6-728C-4E3D-B426-3038FAB7690D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5871304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DB436-2EC1-4B8B-B84E-0125CACF2B5C}" type="datetimeFigureOut">
              <a:rPr lang="en-US" smtClean="0"/>
              <a:pPr/>
              <a:t>11/16/2020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B0FC5-6F2A-42FE-8081-1B79ADB68D1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743585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DB436-2EC1-4B8B-B84E-0125CACF2B5C}" type="datetimeFigureOut">
              <a:rPr lang="en-US" smtClean="0"/>
              <a:pPr/>
              <a:t>11/16/2020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B0FC5-6F2A-42FE-8081-1B79ADB68D1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373151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DB436-2EC1-4B8B-B84E-0125CACF2B5C}" type="datetimeFigureOut">
              <a:rPr lang="en-US" smtClean="0"/>
              <a:pPr/>
              <a:t>11/16/2020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B0FC5-6F2A-42FE-8081-1B79ADB68D1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0083218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DB436-2EC1-4B8B-B84E-0125CACF2B5C}" type="datetimeFigureOut">
              <a:rPr lang="en-US" smtClean="0"/>
              <a:pPr/>
              <a:t>11/16/2020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B0FC5-6F2A-42FE-8081-1B79ADB68D1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5786392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DB436-2EC1-4B8B-B84E-0125CACF2B5C}" type="datetimeFigureOut">
              <a:rPr lang="en-US" smtClean="0"/>
              <a:pPr/>
              <a:t>11/16/2020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B0FC5-6F2A-42FE-8081-1B79ADB68D1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622442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DB436-2EC1-4B8B-B84E-0125CACF2B5C}" type="datetimeFigureOut">
              <a:rPr lang="en-US" smtClean="0"/>
              <a:pPr/>
              <a:t>11/16/2020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B0FC5-6F2A-42FE-8081-1B79ADB68D1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6916021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DB436-2EC1-4B8B-B84E-0125CACF2B5C}" type="datetimeFigureOut">
              <a:rPr lang="en-US" smtClean="0"/>
              <a:pPr/>
              <a:t>11/16/2020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B0FC5-6F2A-42FE-8081-1B79ADB68D1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3275878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DB436-2EC1-4B8B-B84E-0125CACF2B5C}" type="datetimeFigureOut">
              <a:rPr lang="en-US" smtClean="0"/>
              <a:pPr/>
              <a:t>11/16/2020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B0FC5-6F2A-42FE-8081-1B79ADB68D1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9472325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DB436-2EC1-4B8B-B84E-0125CACF2B5C}" type="datetimeFigureOut">
              <a:rPr lang="en-US" smtClean="0"/>
              <a:pPr/>
              <a:t>11/16/2020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B0FC5-6F2A-42FE-8081-1B79ADB68D1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7883184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DB436-2EC1-4B8B-B84E-0125CACF2B5C}" type="datetimeFigureOut">
              <a:rPr lang="en-US" smtClean="0"/>
              <a:pPr/>
              <a:t>11/16/2020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B0FC5-6F2A-42FE-8081-1B79ADB68D1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8138561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DB436-2EC1-4B8B-B84E-0125CACF2B5C}" type="datetimeFigureOut">
              <a:rPr lang="en-US" smtClean="0"/>
              <a:pPr/>
              <a:t>11/16/2020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B0FC5-6F2A-42FE-8081-1B79ADB68D1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625166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2DB436-2EC1-4B8B-B84E-0125CACF2B5C}" type="datetimeFigureOut">
              <a:rPr lang="en-US" smtClean="0"/>
              <a:pPr/>
              <a:t>11/16/2020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CB0FC5-6F2A-42FE-8081-1B79ADB68D1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3712720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11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slide" Target="slide9.xml"/><Relationship Id="rId5" Type="http://schemas.openxmlformats.org/officeDocument/2006/relationships/image" Target="../media/image8.png"/><Relationship Id="rId10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13.gi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5" Type="http://schemas.openxmlformats.org/officeDocument/2006/relationships/image" Target="../media/image19.png"/><Relationship Id="rId4" Type="http://schemas.microsoft.com/office/2007/relationships/media" Target="../media/media2.mp3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1" Type="http://schemas.openxmlformats.org/officeDocument/2006/relationships/video" Target="file:///C:\Users\Admin\Downloads\T&#7853;p%20&#273;&#7871;m%20_%20Nh&#7841;c%20thi&#7871;u%20nhi.mp4" TargetMode="Externa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12" Type="http://schemas.openxmlformats.org/officeDocument/2006/relationships/image" Target="../media/image5.png"/><Relationship Id="rId2" Type="http://schemas.openxmlformats.org/officeDocument/2006/relationships/slideLayout" Target="../slideLayouts/slideLayout1.xml"/><Relationship Id="rId1" Type="http://schemas.openxmlformats.org/officeDocument/2006/relationships/video" Target="NULL" TargetMode="External"/><Relationship Id="rId6" Type="http://schemas.microsoft.com/office/2007/relationships/hdphoto" Target="../media/hdphoto1.wdp"/><Relationship Id="rId11" Type="http://schemas.microsoft.com/office/2007/relationships/media" Target="../media/media1.mp3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13" Type="http://schemas.microsoft.com/office/2007/relationships/media" Target="../media/media2.mp3"/><Relationship Id="rId18" Type="http://schemas.microsoft.com/office/2007/relationships/media" Target="../media/media3.mp3"/><Relationship Id="rId3" Type="http://schemas.openxmlformats.org/officeDocument/2006/relationships/image" Target="../media/image2.png"/><Relationship Id="rId12" Type="http://schemas.microsoft.com/office/2007/relationships/hdphoto" Target="../media/hdphoto1.wdp"/><Relationship Id="rId17" Type="http://schemas.microsoft.com/office/2007/relationships/hdphoto" Target="../media/hdphoto4.wdp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6.png"/><Relationship Id="rId1" Type="http://schemas.openxmlformats.org/officeDocument/2006/relationships/video" Target="NULL" TargetMode="External"/><Relationship Id="rId11" Type="http://schemas.openxmlformats.org/officeDocument/2006/relationships/image" Target="../media/image3.png"/><Relationship Id="rId15" Type="http://schemas.openxmlformats.org/officeDocument/2006/relationships/slide" Target="slide6.xml"/><Relationship Id="rId5" Type="http://schemas.microsoft.com/office/2007/relationships/media" Target="../media/media4.mp3"/><Relationship Id="rId10" Type="http://schemas.microsoft.com/office/2007/relationships/hdphoto" Target="../media/hdphoto2.wdp"/><Relationship Id="rId19" Type="http://schemas.openxmlformats.org/officeDocument/2006/relationships/image" Target="../media/image7.png"/><Relationship Id="rId4" Type="http://schemas.openxmlformats.org/officeDocument/2006/relationships/image" Target="../media/image4.png"/><Relationship Id="rId1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18" Type="http://schemas.openxmlformats.org/officeDocument/2006/relationships/image" Target="../media/image8.png"/><Relationship Id="rId3" Type="http://schemas.openxmlformats.org/officeDocument/2006/relationships/image" Target="../media/image2.png"/><Relationship Id="rId17" Type="http://schemas.microsoft.com/office/2007/relationships/hdphoto" Target="../media/hdphoto4.wdp"/><Relationship Id="rId2" Type="http://schemas.openxmlformats.org/officeDocument/2006/relationships/audio" Target="../media/audio1.wav"/><Relationship Id="rId20" Type="http://schemas.openxmlformats.org/officeDocument/2006/relationships/image" Target="../media/image9.gif"/><Relationship Id="rId1" Type="http://schemas.openxmlformats.org/officeDocument/2006/relationships/slideLayout" Target="../slideLayouts/slideLayout1.xml"/><Relationship Id="rId15" Type="http://schemas.openxmlformats.org/officeDocument/2006/relationships/image" Target="../media/image6.png"/><Relationship Id="rId19" Type="http://schemas.microsoft.com/office/2007/relationships/hdphoto" Target="../media/hdphoto5.wdp"/><Relationship Id="rId4" Type="http://schemas.openxmlformats.org/officeDocument/2006/relationships/image" Target="../media/image3.png"/><Relationship Id="rId1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18" Type="http://schemas.microsoft.com/office/2007/relationships/media" Target="../media/media3.mp3"/><Relationship Id="rId26" Type="http://schemas.microsoft.com/office/2007/relationships/hdphoto" Target="../media/hdphoto6.wdp"/><Relationship Id="rId3" Type="http://schemas.openxmlformats.org/officeDocument/2006/relationships/audio" Target="../media/audio1.wav"/><Relationship Id="rId21" Type="http://schemas.openxmlformats.org/officeDocument/2006/relationships/image" Target="../media/image9.gif"/><Relationship Id="rId7" Type="http://schemas.microsoft.com/office/2007/relationships/media" Target="../media/media6.mp3"/><Relationship Id="rId25" Type="http://schemas.microsoft.com/office/2007/relationships/media" Target="../media/media5.mp3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8.png"/><Relationship Id="rId20" Type="http://schemas.microsoft.com/office/2007/relationships/hdphoto" Target="../media/hdphoto5.wdp"/><Relationship Id="rId1" Type="http://schemas.openxmlformats.org/officeDocument/2006/relationships/slideLayout" Target="../slideLayouts/slideLayout1.xml"/><Relationship Id="rId24" Type="http://schemas.microsoft.com/office/2007/relationships/media" Target="../media/media2.mp3"/><Relationship Id="rId5" Type="http://schemas.openxmlformats.org/officeDocument/2006/relationships/image" Target="../media/image3.png"/><Relationship Id="rId15" Type="http://schemas.microsoft.com/office/2007/relationships/hdphoto" Target="../media/hdphoto1.wdp"/><Relationship Id="rId23" Type="http://schemas.openxmlformats.org/officeDocument/2006/relationships/image" Target="../media/image10.gif"/><Relationship Id="rId4" Type="http://schemas.openxmlformats.org/officeDocument/2006/relationships/image" Target="../media/image2.png"/><Relationship Id="rId22" Type="http://schemas.openxmlformats.org/officeDocument/2006/relationships/slide" Target="slide8.xml"/><Relationship Id="rId9" Type="http://schemas.microsoft.com/office/2007/relationships/media" Target="../media/media8.mp3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1" Type="http://schemas.openxmlformats.org/officeDocument/2006/relationships/slide" Target="slide9.xml"/><Relationship Id="rId17" Type="http://schemas.microsoft.com/office/2007/relationships/media" Target="../media/media3.mp3"/><Relationship Id="rId7" Type="http://schemas.microsoft.com/office/2007/relationships/media" Target="../media/media6.mp3"/><Relationship Id="rId2" Type="http://schemas.openxmlformats.org/officeDocument/2006/relationships/audio" Target="../media/audio1.wav"/><Relationship Id="rId20" Type="http://schemas.openxmlformats.org/officeDocument/2006/relationships/image" Target="../media/image10.gif"/><Relationship Id="rId1" Type="http://schemas.openxmlformats.org/officeDocument/2006/relationships/slideLayout" Target="../slideLayouts/slideLayout1.xml"/><Relationship Id="rId24" Type="http://schemas.microsoft.com/office/2007/relationships/media" Target="../media/media2.mp3"/><Relationship Id="rId15" Type="http://schemas.openxmlformats.org/officeDocument/2006/relationships/image" Target="../media/image8.png"/><Relationship Id="rId23" Type="http://schemas.microsoft.com/office/2007/relationships/hdphoto" Target="../media/hdphoto6.wdp"/><Relationship Id="rId5" Type="http://schemas.microsoft.com/office/2007/relationships/media" Target="../media/media5.mp3"/><Relationship Id="rId19" Type="http://schemas.microsoft.com/office/2007/relationships/hdphoto" Target="../media/hdphoto5.wdp"/><Relationship Id="rId4" Type="http://schemas.openxmlformats.org/officeDocument/2006/relationships/image" Target="../media/image3.png"/><Relationship Id="rId14" Type="http://schemas.microsoft.com/office/2007/relationships/hdphoto" Target="../media/hdphoto1.wdp"/><Relationship Id="rId22" Type="http://schemas.openxmlformats.org/officeDocument/2006/relationships/image" Target="../media/image11.gif"/><Relationship Id="rId9" Type="http://schemas.microsoft.com/office/2007/relationships/media" Target="../media/media9.mp3"/></Relationships>
</file>

<file path=ppt/slides/_rels/slide9.xml.rels><?xml version="1.0" encoding="UTF-8" standalone="yes"?>
<Relationships xmlns="http://schemas.openxmlformats.org/package/2006/relationships"><Relationship Id="rId13" Type="http://schemas.microsoft.com/office/2007/relationships/hdphoto" Target="../media/hdphoto1.wdp"/><Relationship Id="rId18" Type="http://schemas.microsoft.com/office/2007/relationships/hdphoto" Target="../media/hdphoto5.wdp"/><Relationship Id="rId3" Type="http://schemas.openxmlformats.org/officeDocument/2006/relationships/image" Target="../media/image3.png"/><Relationship Id="rId21" Type="http://schemas.openxmlformats.org/officeDocument/2006/relationships/image" Target="../media/image4.png"/><Relationship Id="rId7" Type="http://schemas.microsoft.com/office/2007/relationships/media" Target="../media/media6.mp3"/><Relationship Id="rId25" Type="http://schemas.microsoft.com/office/2007/relationships/hdphoto" Target="../media/hdphoto7.wdp"/><Relationship Id="rId2" Type="http://schemas.openxmlformats.org/officeDocument/2006/relationships/image" Target="../media/image2.png"/><Relationship Id="rId20" Type="http://schemas.openxmlformats.org/officeDocument/2006/relationships/image" Target="../media/image11.gif"/><Relationship Id="rId29" Type="http://schemas.microsoft.com/office/2007/relationships/media" Target="../media/media5.mp3"/><Relationship Id="rId16" Type="http://schemas.microsoft.com/office/2007/relationships/media" Target="../media/media3.mp3"/><Relationship Id="rId1" Type="http://schemas.openxmlformats.org/officeDocument/2006/relationships/slideLayout" Target="../slideLayouts/slideLayout1.xml"/><Relationship Id="rId28" Type="http://schemas.microsoft.com/office/2007/relationships/hdphoto" Target="../media/hdphoto2.wdp"/><Relationship Id="rId19" Type="http://schemas.openxmlformats.org/officeDocument/2006/relationships/slide" Target="slide9.xml"/><Relationship Id="rId31" Type="http://schemas.microsoft.com/office/2007/relationships/media" Target="../media/media2.mp3"/><Relationship Id="rId14" Type="http://schemas.openxmlformats.org/officeDocument/2006/relationships/image" Target="../media/image8.png"/><Relationship Id="rId30" Type="http://schemas.microsoft.com/office/2007/relationships/hdphoto" Target="../media/hdphoto6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5" name="Group 10"/>
          <p:cNvGrpSpPr/>
          <p:nvPr/>
        </p:nvGrpSpPr>
        <p:grpSpPr>
          <a:xfrm>
            <a:off x="-457200" y="-43545"/>
            <a:ext cx="18188633" cy="7587345"/>
            <a:chOff x="99367" y="21737"/>
            <a:chExt cx="18188633" cy="7514181"/>
          </a:xfrm>
        </p:grpSpPr>
        <p:grpSp>
          <p:nvGrpSpPr>
            <p:cNvPr id="7" name="Group 6"/>
            <p:cNvGrpSpPr/>
            <p:nvPr/>
          </p:nvGrpSpPr>
          <p:grpSpPr>
            <a:xfrm>
              <a:off x="99367" y="21738"/>
              <a:ext cx="9090900" cy="7514180"/>
              <a:chOff x="99367" y="19707"/>
              <a:chExt cx="9090900" cy="7041110"/>
            </a:xfrm>
          </p:grpSpPr>
          <p:pic>
            <p:nvPicPr>
              <p:cNvPr id="4" name="Picture 4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 t="15021" b="14444"/>
              <a:stretch/>
            </p:blipFill>
            <p:spPr bwMode="auto">
              <a:xfrm flipH="1">
                <a:off x="99367" y="19707"/>
                <a:ext cx="9090900" cy="550922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6" name="Picture 4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 t="74730" b="10001"/>
              <a:stretch/>
            </p:blipFill>
            <p:spPr bwMode="auto">
              <a:xfrm>
                <a:off x="99367" y="5446312"/>
                <a:ext cx="9057770" cy="161450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8" name="Group 7"/>
            <p:cNvGrpSpPr/>
            <p:nvPr/>
          </p:nvGrpSpPr>
          <p:grpSpPr>
            <a:xfrm>
              <a:off x="9083564" y="21737"/>
              <a:ext cx="9204436" cy="7514180"/>
              <a:chOff x="-47298" y="27094"/>
              <a:chExt cx="9204436" cy="7041109"/>
            </a:xfrm>
          </p:grpSpPr>
          <p:pic>
            <p:nvPicPr>
              <p:cNvPr id="9" name="Picture 4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 t="15021" b="14444"/>
              <a:stretch/>
            </p:blipFill>
            <p:spPr bwMode="auto">
              <a:xfrm>
                <a:off x="13138" y="27094"/>
                <a:ext cx="9144000" cy="550923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0" name="Picture 4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 t="74730" b="10001"/>
              <a:stretch/>
            </p:blipFill>
            <p:spPr bwMode="auto">
              <a:xfrm>
                <a:off x="-47298" y="5536324"/>
                <a:ext cx="9204435" cy="153187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 xmlns="">
                  <a14:imgLayer r:embed="">
                    <a14:imgEffect>
                      <a14:backgroundRemoval t="3659" b="95732" l="7561" r="98902">
                        <a14:foregroundMark x1="59146" y1="90366" x2="67927" y2="92561"/>
                        <a14:foregroundMark x1="74512" y1="84512" x2="72805" y2="86463"/>
                        <a14:foregroundMark x1="56341" y1="84756" x2="57195" y2="85976"/>
                        <a14:foregroundMark x1="52683" y1="87683" x2="54390" y2="87927"/>
                        <a14:foregroundMark x1="76829" y1="88415" x2="74268" y2="89634"/>
                        <a14:foregroundMark x1="83415" y1="83780" x2="81951" y2="84756"/>
                        <a14:foregroundMark x1="76463" y1="81341" x2="75488" y2="83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47211" y="3124200"/>
            <a:ext cx="4021777" cy="4021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1" name="Group 17"/>
          <p:cNvGrpSpPr/>
          <p:nvPr/>
        </p:nvGrpSpPr>
        <p:grpSpPr>
          <a:xfrm>
            <a:off x="2743200" y="457200"/>
            <a:ext cx="5029200" cy="2989784"/>
            <a:chOff x="2743200" y="457200"/>
            <a:chExt cx="5029200" cy="2989784"/>
          </a:xfrm>
        </p:grpSpPr>
        <p:pic>
          <p:nvPicPr>
            <p:cNvPr id="3074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 xmlns="">
                    <a14:imgLayer r:embed="">
                      <a14:imgEffect>
                        <a14:backgroundRemoval t="1524" b="96381" l="0" r="98171">
                          <a14:foregroundMark x1="10366" y1="35429" x2="9634" y2="51048"/>
                          <a14:foregroundMark x1="18537" y1="34095" x2="19634" y2="4723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43200" y="457200"/>
              <a:ext cx="4669758" cy="29897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5" name="TextBox 14"/>
            <p:cNvSpPr txBox="1"/>
            <p:nvPr/>
          </p:nvSpPr>
          <p:spPr>
            <a:xfrm>
              <a:off x="3995485" y="965537"/>
              <a:ext cx="3776915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0" b="1" smtClean="0">
                  <a:latin typeface="Times New Roman" pitchFamily="18" charset="0"/>
                  <a:cs typeface="Times New Roman" pitchFamily="18" charset="0"/>
                </a:rPr>
                <a:t>5 +2= </a:t>
              </a:r>
              <a:r>
                <a:rPr lang="en-US" sz="6000" b="1" smtClean="0">
                  <a:latin typeface="Times New Roman" pitchFamily="18" charset="0"/>
                  <a:cs typeface="Times New Roman" pitchFamily="18" charset="0"/>
                </a:rPr>
                <a:t>? </a:t>
              </a:r>
              <a:endParaRPr lang="en-US" sz="60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38" name="Picture 7" descr="C:\Users\ADMIN\Desktop\Doreamon cau ca\animated-tropical-fish-5-2.gif">
            <a:hlinkClick r:id="rId6" action="ppaction://hlinksldjump"/>
          </p:cNvPr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6729522" y="4890794"/>
            <a:ext cx="1574800" cy="1306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Golf Red Transparent Image - Red Flag Clipart Png , Free Transparent  Clipart - ClipartKey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 xmlns="">
                  <a14:imgLayer r:embed="">
                    <a14:imgEffect>
                      <a14:backgroundRemoval t="2743" b="96571" l="8222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0968" r="24994"/>
          <a:stretch/>
        </p:blipFill>
        <p:spPr bwMode="auto">
          <a:xfrm>
            <a:off x="14278621" y="3452941"/>
            <a:ext cx="2750842" cy="4367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12" descr="Káº¿t quáº£ hÃ¬nh áº£nh cho win text gif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72" y="127532"/>
            <a:ext cx="3325409" cy="3325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3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 xmlns="">
                  <a14:imgLayer r:embed="">
                    <a14:imgEffect>
                      <a14:backgroundRemoval t="0" b="95687" l="2875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361" r="4937"/>
          <a:stretch/>
        </p:blipFill>
        <p:spPr bwMode="auto">
          <a:xfrm>
            <a:off x="13159433" y="974170"/>
            <a:ext cx="3329108" cy="3753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" name="TextBox 25"/>
          <p:cNvSpPr txBox="1"/>
          <p:nvPr/>
        </p:nvSpPr>
        <p:spPr>
          <a:xfrm>
            <a:off x="3962400" y="2032337"/>
            <a:ext cx="3200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smtClean="0">
                <a:latin typeface="Times New Roman" pitchFamily="18" charset="0"/>
                <a:cs typeface="Times New Roman" pitchFamily="18" charset="0"/>
              </a:rPr>
              <a:t>5 </a:t>
            </a:r>
            <a:r>
              <a:rPr lang="en-US" sz="6000" b="1" smtClean="0"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6000" b="1" smtClean="0">
                <a:latin typeface="Times New Roman" pitchFamily="18" charset="0"/>
                <a:cs typeface="Times New Roman" pitchFamily="18" charset="0"/>
              </a:rPr>
              <a:t>2 </a:t>
            </a:r>
            <a:r>
              <a:rPr lang="en-US" sz="6000" b="1" smtClean="0">
                <a:latin typeface="Times New Roman" pitchFamily="18" charset="0"/>
                <a:cs typeface="Times New Roman" pitchFamily="18" charset="0"/>
              </a:rPr>
              <a:t>= 3</a:t>
            </a:r>
            <a:endParaRPr lang="en-US" sz="6000" b="1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11507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441 -0.03658 L -0.70451 -0.0176 " pathEditMode="relative" rAng="0" ptsTypes="AA">
                                      <p:cBhvr>
                                        <p:cTn id="39" dur="6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955" y="949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1.85185E-6 L -0.86181 -0.01273 " pathEditMode="relative" rAng="0" ptsTypes="AA">
                                      <p:cBhvr>
                                        <p:cTn id="41" dur="6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090" y="-648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6.00462E-7 L -1.00434 -0.0157 " pathEditMode="relative" rAng="0" ptsTypes="AA">
                                      <p:cBhvr>
                                        <p:cTn id="43" dur="6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226" y="-7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6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6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1828800"/>
          </a:xfrm>
          <a:prstGeom prst="rect">
            <a:avLst/>
          </a:prstGeom>
          <a:solidFill>
            <a:srgbClr val="A7E8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grpSp>
        <p:nvGrpSpPr>
          <p:cNvPr id="3" name="Group 3"/>
          <p:cNvGrpSpPr/>
          <p:nvPr/>
        </p:nvGrpSpPr>
        <p:grpSpPr>
          <a:xfrm>
            <a:off x="152400" y="1295400"/>
            <a:ext cx="8809703" cy="3124199"/>
            <a:chOff x="258097" y="1914117"/>
            <a:chExt cx="8458200" cy="1828800"/>
          </a:xfrm>
        </p:grpSpPr>
        <p:sp>
          <p:nvSpPr>
            <p:cNvPr id="5" name="Rounded Rectangle 4"/>
            <p:cNvSpPr/>
            <p:nvPr/>
          </p:nvSpPr>
          <p:spPr>
            <a:xfrm>
              <a:off x="258097" y="1914117"/>
              <a:ext cx="8458200" cy="1828800"/>
            </a:xfrm>
            <a:prstGeom prst="roundRect">
              <a:avLst/>
            </a:prstGeom>
            <a:solidFill>
              <a:srgbClr val="CC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6" name="Rounded Rectangle 5"/>
            <p:cNvSpPr/>
            <p:nvPr/>
          </p:nvSpPr>
          <p:spPr>
            <a:xfrm>
              <a:off x="381000" y="1968912"/>
              <a:ext cx="8200103" cy="1612488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en-US" sz="4800" dirty="0" err="1" smtClean="0">
                  <a:solidFill>
                    <a:schemeClr val="tx1"/>
                  </a:solidFill>
                  <a:latin typeface=".VnAvant" pitchFamily="34" charset="0"/>
                </a:rPr>
                <a:t>Bµi</a:t>
              </a:r>
              <a:r>
                <a:rPr lang="en-US" sz="4800" dirty="0" smtClean="0">
                  <a:solidFill>
                    <a:schemeClr val="tx1"/>
                  </a:solidFill>
                  <a:latin typeface=".VnAvant" pitchFamily="34" charset="0"/>
                </a:rPr>
                <a:t> 10</a:t>
              </a:r>
            </a:p>
            <a:p>
              <a:pPr algn="ctr">
                <a:lnSpc>
                  <a:spcPct val="150000"/>
                </a:lnSpc>
              </a:pPr>
              <a:r>
                <a:rPr lang="en-US" sz="4000" b="1" smtClean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.VnAvantH" pitchFamily="34" charset="0"/>
                </a:rPr>
                <a:t>PHÐP CỘNG </a:t>
              </a:r>
              <a:r>
                <a:rPr lang="en-US" sz="4000" b="1" dirty="0" smtClean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.VnAvantH" pitchFamily="34" charset="0"/>
                </a:rPr>
                <a:t>TRONG PH¹M VI 10</a:t>
              </a:r>
              <a:endParaRPr lang="vi-VN" sz="4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11" name="Subtitle 2"/>
          <p:cNvSpPr>
            <a:spLocks noGrp="1"/>
          </p:cNvSpPr>
          <p:nvPr>
            <p:ph type="subTitle" idx="1"/>
          </p:nvPr>
        </p:nvSpPr>
        <p:spPr>
          <a:xfrm>
            <a:off x="1371600" y="4724400"/>
            <a:ext cx="6400800" cy="1752600"/>
          </a:xfrm>
        </p:spPr>
        <p:txBody>
          <a:bodyPr>
            <a:noAutofit/>
          </a:bodyPr>
          <a:lstStyle/>
          <a:p>
            <a:r>
              <a:rPr lang="en-US" sz="13800" dirty="0" smtClean="0">
                <a:solidFill>
                  <a:srgbClr val="FF9933"/>
                </a:solidFill>
                <a:latin typeface="HP-087" pitchFamily="34" charset="0"/>
              </a:rPr>
              <a:t>TIẾT 4</a:t>
            </a:r>
            <a:endParaRPr lang="vi-VN" sz="13800" dirty="0">
              <a:solidFill>
                <a:srgbClr val="FF9933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588067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1083" t="31458" r="57130" b="51667"/>
          <a:stretch/>
        </p:blipFill>
        <p:spPr bwMode="auto">
          <a:xfrm>
            <a:off x="-2" y="0"/>
            <a:ext cx="4343401" cy="18914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Title 1"/>
          <p:cNvSpPr>
            <a:spLocks noGrp="1"/>
          </p:cNvSpPr>
          <p:nvPr>
            <p:ph type="title"/>
          </p:nvPr>
        </p:nvSpPr>
        <p:spPr>
          <a:xfrm>
            <a:off x="2286000" y="1600200"/>
            <a:ext cx="5334000" cy="685800"/>
          </a:xfrm>
        </p:spPr>
        <p:txBody>
          <a:bodyPr>
            <a:normAutofit/>
          </a:bodyPr>
          <a:lstStyle/>
          <a:p>
            <a:r>
              <a:rPr lang="en-US" sz="30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Số</a:t>
            </a:r>
            <a:r>
              <a:rPr lang="en-US" sz="3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0 </a:t>
            </a:r>
            <a:r>
              <a:rPr lang="en-US" sz="30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trong</a:t>
            </a:r>
            <a:r>
              <a:rPr lang="en-US" sz="3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phép</a:t>
            </a:r>
            <a:r>
              <a:rPr lang="en-US" sz="3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cộng</a:t>
            </a:r>
            <a:endParaRPr lang="vi-VN" sz="30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0" name="Title 1"/>
          <p:cNvSpPr txBox="1">
            <a:spLocks/>
          </p:cNvSpPr>
          <p:nvPr/>
        </p:nvSpPr>
        <p:spPr>
          <a:xfrm>
            <a:off x="383275" y="2362200"/>
            <a:ext cx="835925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a)</a:t>
            </a:r>
            <a:endParaRPr lang="vi-VN" sz="30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9" name="Rounded Rectangle 38"/>
          <p:cNvSpPr/>
          <p:nvPr/>
        </p:nvSpPr>
        <p:spPr>
          <a:xfrm>
            <a:off x="3581400" y="5181600"/>
            <a:ext cx="1981200" cy="685800"/>
          </a:xfrm>
          <a:prstGeom prst="roundRect">
            <a:avLst/>
          </a:prstGeom>
          <a:solidFill>
            <a:srgbClr val="FFCC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4 + 0 = 4</a:t>
            </a:r>
            <a:endParaRPr lang="vi-VN" sz="3000" b="1" dirty="0">
              <a:solidFill>
                <a:schemeClr val="tx1">
                  <a:lumMod val="95000"/>
                  <a:lumOff val="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2705100"/>
            <a:ext cx="6781800" cy="209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ounded Rectangle 6"/>
          <p:cNvSpPr/>
          <p:nvPr/>
        </p:nvSpPr>
        <p:spPr>
          <a:xfrm>
            <a:off x="3581400" y="6019800"/>
            <a:ext cx="1981200" cy="685800"/>
          </a:xfrm>
          <a:prstGeom prst="roundRect">
            <a:avLst/>
          </a:prstGeom>
          <a:solidFill>
            <a:srgbClr val="FFCC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0 + 4 </a:t>
            </a:r>
            <a:r>
              <a:rPr lang="en-US" sz="3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= 4</a:t>
            </a:r>
            <a:endParaRPr lang="vi-VN" sz="3000" b="1" dirty="0">
              <a:solidFill>
                <a:schemeClr val="tx1">
                  <a:lumMod val="95000"/>
                  <a:lumOff val="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22681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9" grpId="0" animBg="1"/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0" y="448952"/>
            <a:ext cx="2438400" cy="404684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381000"/>
            <a:ext cx="2552700" cy="4114799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3200400" y="4807803"/>
            <a:ext cx="3124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6600"/>
                </a:solidFill>
                <a:latin typeface=".VnAvant" pitchFamily="34" charset="0"/>
              </a:rPr>
              <a:t>0</a:t>
            </a:r>
            <a:r>
              <a:rPr lang="en-US" sz="4800" b="1" dirty="0" smtClean="0">
                <a:solidFill>
                  <a:srgbClr val="006600"/>
                </a:solidFill>
                <a:latin typeface=".VnAvant" pitchFamily="34" charset="0"/>
              </a:rPr>
              <a:t> + 2 = 2</a:t>
            </a:r>
            <a:endParaRPr lang="en-US" sz="4800" b="1" dirty="0">
              <a:solidFill>
                <a:srgbClr val="006600"/>
              </a:solidFill>
              <a:latin typeface=".VnAvant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828800" y="304801"/>
            <a:ext cx="5943600" cy="419099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3200400" y="5722206"/>
            <a:ext cx="3124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6600"/>
                </a:solidFill>
                <a:latin typeface=".VnAvant" pitchFamily="34" charset="0"/>
              </a:rPr>
              <a:t>2</a:t>
            </a:r>
            <a:r>
              <a:rPr lang="en-US" sz="4800" b="1" dirty="0" smtClean="0">
                <a:solidFill>
                  <a:srgbClr val="006600"/>
                </a:solidFill>
                <a:latin typeface=".VnAvant" pitchFamily="34" charset="0"/>
              </a:rPr>
              <a:t> + 0 = 2</a:t>
            </a:r>
            <a:endParaRPr lang="en-US" sz="4800" b="1" dirty="0">
              <a:solidFill>
                <a:srgbClr val="006600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25588272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459 4.44444E-6 L 0.1125 0.00694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54" y="347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667 3.33333E-6 L -0.13125 -0.00348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396" y="-185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5" grpId="0" animBg="1"/>
      <p:bldP spid="1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330482" y="1295400"/>
            <a:ext cx="24673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 smtClean="0">
                <a:solidFill>
                  <a:schemeClr val="tx2"/>
                </a:solidFill>
                <a:latin typeface=".VnAvant" panose="020B7200000000000000" pitchFamily="34" charset="0"/>
                <a:cs typeface="Times New Roman" pitchFamily="18" charset="0"/>
              </a:rPr>
              <a:t>TÝnh</a:t>
            </a:r>
            <a:r>
              <a:rPr lang="en-US" sz="3600" b="1" dirty="0" smtClean="0">
                <a:solidFill>
                  <a:schemeClr val="tx2"/>
                </a:solidFill>
                <a:latin typeface=".VnAvant" panose="020B7200000000000000" pitchFamily="34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chemeClr val="tx2"/>
                </a:solidFill>
                <a:latin typeface=".VnAvant" panose="020B7200000000000000" pitchFamily="34" charset="0"/>
                <a:cs typeface="Times New Roman" pitchFamily="18" charset="0"/>
              </a:rPr>
              <a:t>nhÈm</a:t>
            </a:r>
            <a:endParaRPr lang="en-US" sz="3600" b="1" dirty="0">
              <a:solidFill>
                <a:schemeClr val="tx2"/>
              </a:solidFill>
              <a:latin typeface=".VnAvant" panose="020B7200000000000000" pitchFamily="34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89601" y="2286000"/>
            <a:ext cx="1566454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800" b="1" dirty="0" smtClean="0">
                <a:latin typeface=".VnAvant" pitchFamily="34" charset="0"/>
              </a:rPr>
              <a:t>0 + 4  </a:t>
            </a:r>
            <a:endParaRPr lang="en-US" sz="3800" b="1" dirty="0">
              <a:latin typeface=".VnAvant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000046" y="3102115"/>
            <a:ext cx="1566454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800" b="1" dirty="0">
                <a:latin typeface=".VnAvant" pitchFamily="34" charset="0"/>
              </a:rPr>
              <a:t>3</a:t>
            </a:r>
            <a:r>
              <a:rPr lang="en-US" sz="3800" b="1" dirty="0" smtClean="0">
                <a:latin typeface=".VnAvant" pitchFamily="34" charset="0"/>
              </a:rPr>
              <a:t> + 1  </a:t>
            </a:r>
            <a:endParaRPr lang="en-US" sz="3800" b="1" dirty="0">
              <a:latin typeface=".VnAvant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986191" y="3940315"/>
            <a:ext cx="1566454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800" b="1" dirty="0">
                <a:latin typeface=".VnAvant" pitchFamily="34" charset="0"/>
              </a:rPr>
              <a:t>2</a:t>
            </a:r>
            <a:r>
              <a:rPr lang="en-US" sz="3800" b="1" dirty="0" smtClean="0">
                <a:latin typeface=".VnAvant" pitchFamily="34" charset="0"/>
              </a:rPr>
              <a:t> + 2  </a:t>
            </a:r>
            <a:endParaRPr lang="en-US" sz="3800" b="1" dirty="0">
              <a:latin typeface=".VnAvant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809001" y="2286000"/>
            <a:ext cx="1566454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800" b="1" dirty="0">
                <a:latin typeface=".VnAvant" pitchFamily="34" charset="0"/>
              </a:rPr>
              <a:t>2</a:t>
            </a:r>
            <a:r>
              <a:rPr lang="en-US" sz="3800" b="1" dirty="0" smtClean="0">
                <a:latin typeface=".VnAvant" pitchFamily="34" charset="0"/>
              </a:rPr>
              <a:t> + 3  </a:t>
            </a:r>
            <a:endParaRPr lang="en-US" sz="3800" b="1" dirty="0">
              <a:latin typeface=".VnAvant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819446" y="3102115"/>
            <a:ext cx="1566454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800" b="1" dirty="0" smtClean="0">
                <a:latin typeface=".VnAvant" pitchFamily="34" charset="0"/>
              </a:rPr>
              <a:t>0 + 5  </a:t>
            </a:r>
            <a:endParaRPr lang="en-US" sz="3800" b="1" dirty="0">
              <a:latin typeface=".VnAvant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805591" y="3940315"/>
            <a:ext cx="1566454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800" b="1" dirty="0" smtClean="0">
                <a:latin typeface=".VnAvant" pitchFamily="34" charset="0"/>
              </a:rPr>
              <a:t>1 + 4  </a:t>
            </a:r>
            <a:endParaRPr lang="en-US" sz="3800" b="1" dirty="0">
              <a:latin typeface=".VnAvant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728901" y="2286000"/>
            <a:ext cx="1566454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800" b="1" dirty="0">
                <a:latin typeface=".VnAvant" pitchFamily="34" charset="0"/>
              </a:rPr>
              <a:t>3</a:t>
            </a:r>
            <a:r>
              <a:rPr lang="en-US" sz="3800" b="1" dirty="0" smtClean="0">
                <a:latin typeface=".VnAvant" pitchFamily="34" charset="0"/>
              </a:rPr>
              <a:t> + 3  </a:t>
            </a:r>
            <a:endParaRPr lang="en-US" sz="3800" b="1" dirty="0">
              <a:latin typeface=".VnAvant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739346" y="3102115"/>
            <a:ext cx="1566454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800" b="1" dirty="0" smtClean="0">
                <a:latin typeface=".VnAvant" pitchFamily="34" charset="0"/>
              </a:rPr>
              <a:t>4 + 2  </a:t>
            </a:r>
            <a:endParaRPr lang="en-US" sz="3800" b="1" dirty="0">
              <a:latin typeface=".VnAvant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725491" y="3940315"/>
            <a:ext cx="1566454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800" b="1" dirty="0" smtClean="0">
                <a:latin typeface=".VnAvant" pitchFamily="34" charset="0"/>
              </a:rPr>
              <a:t>6 + 0  </a:t>
            </a:r>
            <a:endParaRPr lang="en-US" sz="3800" b="1" dirty="0">
              <a:latin typeface=".VnAvant" pitchFamily="34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96" y="-76199"/>
            <a:ext cx="2282403" cy="1241338"/>
          </a:xfrm>
          <a:prstGeom prst="rect">
            <a:avLst/>
          </a:prstGeom>
        </p:spPr>
      </p:pic>
      <p:sp>
        <p:nvSpPr>
          <p:cNvPr id="23" name="Oval 22"/>
          <p:cNvSpPr/>
          <p:nvPr/>
        </p:nvSpPr>
        <p:spPr>
          <a:xfrm>
            <a:off x="685801" y="1312675"/>
            <a:ext cx="685800" cy="567500"/>
          </a:xfrm>
          <a:prstGeom prst="ellipse">
            <a:avLst/>
          </a:prstGeom>
          <a:solidFill>
            <a:srgbClr val="0033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6" name="Tiếng tinh tinh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4">
                  <p14:trim st="122.5074" end="1780.4413"/>
                </p14:media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1128798" y="155310"/>
            <a:ext cx="385395" cy="38539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30099460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9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TextBox 125"/>
          <p:cNvSpPr txBox="1"/>
          <p:nvPr/>
        </p:nvSpPr>
        <p:spPr>
          <a:xfrm>
            <a:off x="1330482" y="1143000"/>
            <a:ext cx="25314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>
                <a:solidFill>
                  <a:schemeClr val="tx2"/>
                </a:solidFill>
                <a:latin typeface=".VnAvant" panose="020B7200000000000000" pitchFamily="34" charset="0"/>
                <a:cs typeface="Times New Roman" pitchFamily="18" charset="0"/>
              </a:rPr>
              <a:t>TÝnh</a:t>
            </a:r>
            <a:r>
              <a:rPr lang="en-US" sz="3600" b="1" dirty="0">
                <a:solidFill>
                  <a:schemeClr val="tx2"/>
                </a:solidFill>
                <a:latin typeface=".VnAvant" panose="020B7200000000000000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2"/>
                </a:solidFill>
                <a:latin typeface=".VnAvant" panose="020B7200000000000000" pitchFamily="34" charset="0"/>
                <a:cs typeface="Times New Roman" pitchFamily="18" charset="0"/>
              </a:rPr>
              <a:t>nhÈm</a:t>
            </a:r>
            <a:endParaRPr lang="en-US" sz="3600" b="1" dirty="0">
              <a:solidFill>
                <a:schemeClr val="tx2"/>
              </a:solidFill>
              <a:latin typeface=".VnAvant" panose="020B7200000000000000" pitchFamily="34" charset="0"/>
              <a:cs typeface="Times New Roman" pitchFamily="18" charset="0"/>
            </a:endParaRPr>
          </a:p>
        </p:txBody>
      </p:sp>
      <p:pic>
        <p:nvPicPr>
          <p:cNvPr id="127" name="Picture 12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97" y="-76199"/>
            <a:ext cx="2311808" cy="1241338"/>
          </a:xfrm>
          <a:prstGeom prst="rect">
            <a:avLst/>
          </a:prstGeom>
        </p:spPr>
      </p:pic>
      <p:sp>
        <p:nvSpPr>
          <p:cNvPr id="128" name="Oval 127"/>
          <p:cNvSpPr/>
          <p:nvPr/>
        </p:nvSpPr>
        <p:spPr>
          <a:xfrm>
            <a:off x="893173" y="1160275"/>
            <a:ext cx="478427" cy="516125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36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Rounded Rectangle 46"/>
          <p:cNvSpPr/>
          <p:nvPr/>
        </p:nvSpPr>
        <p:spPr>
          <a:xfrm>
            <a:off x="6019800" y="1981200"/>
            <a:ext cx="2667000" cy="335280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030A0"/>
              </a:solidFill>
            </a:endParaRPr>
          </a:p>
        </p:txBody>
      </p:sp>
      <p:sp>
        <p:nvSpPr>
          <p:cNvPr id="48" name="Rounded Rectangle 47"/>
          <p:cNvSpPr/>
          <p:nvPr/>
        </p:nvSpPr>
        <p:spPr>
          <a:xfrm>
            <a:off x="3124200" y="1905000"/>
            <a:ext cx="2667000" cy="335280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030A0"/>
              </a:solidFill>
            </a:endParaRPr>
          </a:p>
        </p:txBody>
      </p:sp>
      <p:sp>
        <p:nvSpPr>
          <p:cNvPr id="49" name="Rounded Rectangle 48"/>
          <p:cNvSpPr/>
          <p:nvPr/>
        </p:nvSpPr>
        <p:spPr>
          <a:xfrm>
            <a:off x="381000" y="1905000"/>
            <a:ext cx="2514600" cy="335280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030A0"/>
              </a:solidFill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536814" y="2590800"/>
            <a:ext cx="1858201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800" b="1" dirty="0" smtClean="0">
                <a:latin typeface=".VnAvant" pitchFamily="34" charset="0"/>
              </a:rPr>
              <a:t>0 + 4 = </a:t>
            </a:r>
            <a:endParaRPr lang="en-US" sz="3800" b="1" dirty="0">
              <a:latin typeface=".VnAvant" pitchFamily="34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547257" y="3437692"/>
            <a:ext cx="1858201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800" b="1" dirty="0">
                <a:latin typeface=".VnAvant" pitchFamily="34" charset="0"/>
              </a:rPr>
              <a:t>3</a:t>
            </a:r>
            <a:r>
              <a:rPr lang="en-US" sz="3800" b="1" dirty="0" smtClean="0">
                <a:latin typeface=".VnAvant" pitchFamily="34" charset="0"/>
              </a:rPr>
              <a:t> + 1 = </a:t>
            </a:r>
            <a:endParaRPr lang="en-US" sz="3800" b="1" dirty="0">
              <a:latin typeface=".VnAvant" pitchFamily="34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533404" y="4245115"/>
            <a:ext cx="1858201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800" b="1" dirty="0">
                <a:latin typeface=".VnAvant" pitchFamily="34" charset="0"/>
              </a:rPr>
              <a:t>2</a:t>
            </a:r>
            <a:r>
              <a:rPr lang="en-US" sz="3800" b="1" dirty="0" smtClean="0">
                <a:latin typeface=".VnAvant" pitchFamily="34" charset="0"/>
              </a:rPr>
              <a:t> + 2 = </a:t>
            </a:r>
            <a:endParaRPr lang="en-US" sz="3800" b="1" dirty="0">
              <a:latin typeface=".VnAvant" pitchFamily="34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3356214" y="2590800"/>
            <a:ext cx="1858201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800" b="1" dirty="0">
                <a:latin typeface=".VnAvant" pitchFamily="34" charset="0"/>
              </a:rPr>
              <a:t>2</a:t>
            </a:r>
            <a:r>
              <a:rPr lang="en-US" sz="3800" b="1" dirty="0" smtClean="0">
                <a:latin typeface=".VnAvant" pitchFamily="34" charset="0"/>
              </a:rPr>
              <a:t> + 3 = </a:t>
            </a:r>
            <a:endParaRPr lang="en-US" sz="3800" b="1" dirty="0">
              <a:latin typeface=".VnAvant" pitchFamily="34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3366659" y="3406915"/>
            <a:ext cx="1858201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800" b="1" dirty="0" smtClean="0">
                <a:latin typeface=".VnAvant" pitchFamily="34" charset="0"/>
              </a:rPr>
              <a:t>0 + 5 = </a:t>
            </a:r>
            <a:endParaRPr lang="en-US" sz="3800" b="1" dirty="0">
              <a:latin typeface=".VnAvant" pitchFamily="34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3352804" y="4245115"/>
            <a:ext cx="1858201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800" b="1" dirty="0" smtClean="0">
                <a:latin typeface=".VnAvant" pitchFamily="34" charset="0"/>
              </a:rPr>
              <a:t>1 + 4 = </a:t>
            </a:r>
            <a:endParaRPr lang="en-US" sz="3800" b="1" dirty="0">
              <a:latin typeface=".VnAvant" pitchFamily="34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6276114" y="2590800"/>
            <a:ext cx="1858201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800" b="1" dirty="0">
                <a:latin typeface=".VnAvant" pitchFamily="34" charset="0"/>
              </a:rPr>
              <a:t>3</a:t>
            </a:r>
            <a:r>
              <a:rPr lang="en-US" sz="3800" b="1" dirty="0" smtClean="0">
                <a:latin typeface=".VnAvant" pitchFamily="34" charset="0"/>
              </a:rPr>
              <a:t> + 3 = </a:t>
            </a:r>
            <a:endParaRPr lang="en-US" sz="3800" b="1" dirty="0">
              <a:latin typeface=".VnAvant" pitchFamily="34" charset="0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6286559" y="3406915"/>
            <a:ext cx="1858201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800" b="1" dirty="0" smtClean="0">
                <a:latin typeface=".VnAvant" pitchFamily="34" charset="0"/>
              </a:rPr>
              <a:t>4 + 2 = </a:t>
            </a:r>
            <a:endParaRPr lang="en-US" sz="3800" b="1" dirty="0">
              <a:latin typeface=".VnAvant" pitchFamily="34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6272704" y="4245115"/>
            <a:ext cx="1858201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800" b="1" dirty="0" smtClean="0">
                <a:latin typeface=".VnAvant" pitchFamily="34" charset="0"/>
              </a:rPr>
              <a:t>6 + 0 = </a:t>
            </a:r>
            <a:endParaRPr lang="en-US" sz="3800" b="1" dirty="0">
              <a:latin typeface=".VnAvant" pitchFamily="34" charset="0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2258290" y="2583875"/>
            <a:ext cx="4572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b="1" dirty="0" smtClean="0">
                <a:latin typeface=".VnAvant" pitchFamily="34" charset="0"/>
              </a:rPr>
              <a:t>4</a:t>
            </a:r>
            <a:endParaRPr lang="en-US" sz="3800" b="1" dirty="0">
              <a:latin typeface=".VnAvant" pitchFamily="34" charset="0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2286000" y="3437692"/>
            <a:ext cx="4572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b="1" dirty="0" smtClean="0">
                <a:latin typeface=".VnAvant" pitchFamily="34" charset="0"/>
              </a:rPr>
              <a:t>4</a:t>
            </a:r>
            <a:endParaRPr lang="en-US" sz="3800" b="1" dirty="0">
              <a:latin typeface=".VnAvant" pitchFamily="34" charset="0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2286000" y="4191000"/>
            <a:ext cx="4572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b="1" dirty="0" smtClean="0">
                <a:latin typeface=".VnAvant" pitchFamily="34" charset="0"/>
              </a:rPr>
              <a:t>4</a:t>
            </a:r>
            <a:endParaRPr lang="en-US" sz="3800" b="1" dirty="0">
              <a:latin typeface=".VnAvant" pitchFamily="34" charset="0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5155583" y="2583875"/>
            <a:ext cx="4572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b="1" dirty="0">
                <a:latin typeface=".VnAvant" pitchFamily="34" charset="0"/>
              </a:rPr>
              <a:t>5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5133110" y="3394365"/>
            <a:ext cx="4572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b="1" dirty="0">
                <a:latin typeface=".VnAvant" pitchFamily="34" charset="0"/>
              </a:rPr>
              <a:t>5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5153890" y="4232565"/>
            <a:ext cx="4572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b="1" dirty="0">
                <a:latin typeface=".VnAvant" pitchFamily="34" charset="0"/>
              </a:rPr>
              <a:t>5</a:t>
            </a:r>
          </a:p>
        </p:txBody>
      </p:sp>
      <p:sp>
        <p:nvSpPr>
          <p:cNvPr id="87" name="TextBox 86"/>
          <p:cNvSpPr txBox="1"/>
          <p:nvPr/>
        </p:nvSpPr>
        <p:spPr>
          <a:xfrm>
            <a:off x="8001000" y="4225635"/>
            <a:ext cx="4572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b="1" dirty="0" smtClean="0">
                <a:latin typeface=".VnAvant" pitchFamily="34" charset="0"/>
              </a:rPr>
              <a:t>6</a:t>
            </a:r>
            <a:endParaRPr lang="en-US" sz="3800" b="1" dirty="0">
              <a:latin typeface=".VnAvant" pitchFamily="34" charset="0"/>
            </a:endParaRPr>
          </a:p>
        </p:txBody>
      </p:sp>
      <p:sp>
        <p:nvSpPr>
          <p:cNvPr id="88" name="TextBox 87"/>
          <p:cNvSpPr txBox="1"/>
          <p:nvPr/>
        </p:nvSpPr>
        <p:spPr>
          <a:xfrm>
            <a:off x="8001000" y="3401291"/>
            <a:ext cx="4572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b="1" dirty="0" smtClean="0">
                <a:latin typeface=".VnAvant" pitchFamily="34" charset="0"/>
              </a:rPr>
              <a:t>6</a:t>
            </a:r>
            <a:endParaRPr lang="en-US" sz="3800" b="1" dirty="0">
              <a:latin typeface=".VnAvant" pitchFamily="34" charset="0"/>
            </a:endParaRPr>
          </a:p>
        </p:txBody>
      </p:sp>
      <p:sp>
        <p:nvSpPr>
          <p:cNvPr id="89" name="TextBox 88"/>
          <p:cNvSpPr txBox="1"/>
          <p:nvPr/>
        </p:nvSpPr>
        <p:spPr>
          <a:xfrm>
            <a:off x="8001000" y="2583875"/>
            <a:ext cx="4572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b="1" dirty="0" smtClean="0">
                <a:latin typeface=".VnAvant" pitchFamily="34" charset="0"/>
              </a:rPr>
              <a:t>6</a:t>
            </a:r>
            <a:endParaRPr lang="en-US" sz="3800" b="1" dirty="0">
              <a:latin typeface=".VnAvant" pitchFamily="34" charset="0"/>
            </a:endParaRPr>
          </a:p>
        </p:txBody>
      </p:sp>
      <p:sp>
        <p:nvSpPr>
          <p:cNvPr id="94" name="TextBox 93"/>
          <p:cNvSpPr txBox="1"/>
          <p:nvPr/>
        </p:nvSpPr>
        <p:spPr>
          <a:xfrm>
            <a:off x="1357745" y="2590800"/>
            <a:ext cx="4572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b="1" dirty="0" smtClean="0">
                <a:solidFill>
                  <a:srgbClr val="FF0000"/>
                </a:solidFill>
                <a:latin typeface=".VnAvant" pitchFamily="34" charset="0"/>
              </a:rPr>
              <a:t>4</a:t>
            </a:r>
            <a:endParaRPr lang="en-US" sz="3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95" name="TextBox 94"/>
          <p:cNvSpPr txBox="1"/>
          <p:nvPr/>
        </p:nvSpPr>
        <p:spPr>
          <a:xfrm>
            <a:off x="4197925" y="3409983"/>
            <a:ext cx="4572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b="1" dirty="0">
                <a:solidFill>
                  <a:srgbClr val="FF0000"/>
                </a:solidFill>
                <a:latin typeface=".VnAvant" pitchFamily="34" charset="0"/>
              </a:rPr>
              <a:t>5</a:t>
            </a:r>
          </a:p>
        </p:txBody>
      </p:sp>
      <p:sp>
        <p:nvSpPr>
          <p:cNvPr id="96" name="TextBox 95"/>
          <p:cNvSpPr txBox="1"/>
          <p:nvPr/>
        </p:nvSpPr>
        <p:spPr>
          <a:xfrm>
            <a:off x="6262255" y="4248183"/>
            <a:ext cx="4572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b="1" dirty="0" smtClean="0">
                <a:solidFill>
                  <a:srgbClr val="FF0000"/>
                </a:solidFill>
                <a:latin typeface=".VnAvant" pitchFamily="34" charset="0"/>
              </a:rPr>
              <a:t>6</a:t>
            </a:r>
            <a:endParaRPr lang="en-US" sz="3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98" name="TextBox 97"/>
          <p:cNvSpPr txBox="1"/>
          <p:nvPr/>
        </p:nvSpPr>
        <p:spPr>
          <a:xfrm>
            <a:off x="2258290" y="2590800"/>
            <a:ext cx="4572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b="1" dirty="0" smtClean="0">
                <a:solidFill>
                  <a:srgbClr val="FF0000"/>
                </a:solidFill>
                <a:latin typeface=".VnAvant" pitchFamily="34" charset="0"/>
              </a:rPr>
              <a:t>4</a:t>
            </a:r>
            <a:endParaRPr lang="en-US" sz="3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99" name="TextBox 98"/>
          <p:cNvSpPr txBox="1"/>
          <p:nvPr/>
        </p:nvSpPr>
        <p:spPr>
          <a:xfrm>
            <a:off x="5126180" y="3394365"/>
            <a:ext cx="4572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b="1" dirty="0">
                <a:solidFill>
                  <a:srgbClr val="FF0000"/>
                </a:solidFill>
                <a:latin typeface=".VnAvant" pitchFamily="34" charset="0"/>
              </a:rPr>
              <a:t>5</a:t>
            </a:r>
          </a:p>
        </p:txBody>
      </p:sp>
      <p:sp>
        <p:nvSpPr>
          <p:cNvPr id="100" name="TextBox 99"/>
          <p:cNvSpPr txBox="1"/>
          <p:nvPr/>
        </p:nvSpPr>
        <p:spPr>
          <a:xfrm>
            <a:off x="8001000" y="4225635"/>
            <a:ext cx="4572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b="1" dirty="0" smtClean="0">
                <a:solidFill>
                  <a:srgbClr val="FF0000"/>
                </a:solidFill>
                <a:latin typeface=".VnAvant" pitchFamily="34" charset="0"/>
              </a:rPr>
              <a:t>6</a:t>
            </a:r>
            <a:endParaRPr lang="en-US" sz="3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03" name="TextBox 102"/>
          <p:cNvSpPr txBox="1"/>
          <p:nvPr/>
        </p:nvSpPr>
        <p:spPr>
          <a:xfrm>
            <a:off x="2286000" y="3437692"/>
            <a:ext cx="4572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b="1" dirty="0" smtClean="0">
                <a:solidFill>
                  <a:srgbClr val="FF0000"/>
                </a:solidFill>
                <a:latin typeface=".VnAvant" pitchFamily="34" charset="0"/>
              </a:rPr>
              <a:t>4</a:t>
            </a:r>
            <a:endParaRPr lang="en-US" sz="3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04" name="TextBox 103"/>
          <p:cNvSpPr txBox="1"/>
          <p:nvPr/>
        </p:nvSpPr>
        <p:spPr>
          <a:xfrm>
            <a:off x="2286000" y="4199692"/>
            <a:ext cx="4572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b="1" dirty="0" smtClean="0">
                <a:solidFill>
                  <a:srgbClr val="FF0000"/>
                </a:solidFill>
                <a:latin typeface=".VnAvant" pitchFamily="34" charset="0"/>
              </a:rPr>
              <a:t>4</a:t>
            </a:r>
            <a:endParaRPr lang="en-US" sz="3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05" name="TextBox 104"/>
          <p:cNvSpPr txBox="1"/>
          <p:nvPr/>
        </p:nvSpPr>
        <p:spPr>
          <a:xfrm>
            <a:off x="5153890" y="4232565"/>
            <a:ext cx="4572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b="1" dirty="0">
                <a:solidFill>
                  <a:srgbClr val="FF0000"/>
                </a:solidFill>
                <a:latin typeface=".VnAvant" pitchFamily="34" charset="0"/>
              </a:rPr>
              <a:t>5</a:t>
            </a:r>
          </a:p>
        </p:txBody>
      </p:sp>
      <p:sp>
        <p:nvSpPr>
          <p:cNvPr id="107" name="TextBox 106"/>
          <p:cNvSpPr txBox="1"/>
          <p:nvPr/>
        </p:nvSpPr>
        <p:spPr>
          <a:xfrm>
            <a:off x="5153890" y="2585637"/>
            <a:ext cx="4572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b="1" dirty="0">
                <a:solidFill>
                  <a:srgbClr val="FF0000"/>
                </a:solidFill>
                <a:latin typeface=".VnAvant" pitchFamily="34" charset="0"/>
              </a:rPr>
              <a:t>5</a:t>
            </a:r>
          </a:p>
        </p:txBody>
      </p:sp>
      <p:sp>
        <p:nvSpPr>
          <p:cNvPr id="109" name="TextBox 108"/>
          <p:cNvSpPr txBox="1"/>
          <p:nvPr/>
        </p:nvSpPr>
        <p:spPr>
          <a:xfrm>
            <a:off x="8001000" y="3401291"/>
            <a:ext cx="4572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b="1" dirty="0" smtClean="0">
                <a:solidFill>
                  <a:srgbClr val="FF0000"/>
                </a:solidFill>
                <a:latin typeface=".VnAvant" pitchFamily="34" charset="0"/>
              </a:rPr>
              <a:t>6</a:t>
            </a:r>
            <a:endParaRPr lang="en-US" sz="3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10" name="TextBox 109"/>
          <p:cNvSpPr txBox="1"/>
          <p:nvPr/>
        </p:nvSpPr>
        <p:spPr>
          <a:xfrm>
            <a:off x="8001000" y="2590800"/>
            <a:ext cx="4572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b="1" dirty="0" smtClean="0">
                <a:solidFill>
                  <a:srgbClr val="FF0000"/>
                </a:solidFill>
                <a:latin typeface=".VnAvant" pitchFamily="34" charset="0"/>
              </a:rPr>
              <a:t>6</a:t>
            </a:r>
            <a:endParaRPr lang="en-US" sz="3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17" name="TextBox 116"/>
          <p:cNvSpPr txBox="1"/>
          <p:nvPr/>
        </p:nvSpPr>
        <p:spPr>
          <a:xfrm>
            <a:off x="2258290" y="2590800"/>
            <a:ext cx="4572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b="1" dirty="0" smtClean="0">
                <a:solidFill>
                  <a:srgbClr val="FF0000"/>
                </a:solidFill>
                <a:latin typeface=".VnAvant" pitchFamily="34" charset="0"/>
              </a:rPr>
              <a:t>4</a:t>
            </a:r>
            <a:endParaRPr lang="en-US" sz="3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18" name="TextBox 117"/>
          <p:cNvSpPr txBox="1"/>
          <p:nvPr/>
        </p:nvSpPr>
        <p:spPr>
          <a:xfrm>
            <a:off x="5133110" y="3394365"/>
            <a:ext cx="4572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b="1" dirty="0">
                <a:solidFill>
                  <a:srgbClr val="FF0000"/>
                </a:solidFill>
                <a:latin typeface=".VnAvant" pitchFamily="34" charset="0"/>
              </a:rPr>
              <a:t>5</a:t>
            </a:r>
          </a:p>
        </p:txBody>
      </p:sp>
      <p:sp>
        <p:nvSpPr>
          <p:cNvPr id="119" name="TextBox 118"/>
          <p:cNvSpPr txBox="1"/>
          <p:nvPr/>
        </p:nvSpPr>
        <p:spPr>
          <a:xfrm>
            <a:off x="8001000" y="4218711"/>
            <a:ext cx="4572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b="1" dirty="0" smtClean="0">
                <a:solidFill>
                  <a:srgbClr val="FF0000"/>
                </a:solidFill>
                <a:latin typeface=".VnAvant" pitchFamily="34" charset="0"/>
              </a:rPr>
              <a:t>6</a:t>
            </a:r>
            <a:endParaRPr lang="en-US" sz="3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20" name="Oval 119"/>
          <p:cNvSpPr/>
          <p:nvPr/>
        </p:nvSpPr>
        <p:spPr>
          <a:xfrm>
            <a:off x="547257" y="2374613"/>
            <a:ext cx="2195943" cy="1054387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" name="Oval 120"/>
          <p:cNvSpPr/>
          <p:nvPr/>
        </p:nvSpPr>
        <p:spPr>
          <a:xfrm>
            <a:off x="3380514" y="3205725"/>
            <a:ext cx="2195943" cy="1054387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2" name="Oval 121"/>
          <p:cNvSpPr/>
          <p:nvPr/>
        </p:nvSpPr>
        <p:spPr>
          <a:xfrm>
            <a:off x="6255328" y="4036995"/>
            <a:ext cx="2195943" cy="1054387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4997977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2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2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75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75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3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6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12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12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6" dur="2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9" dur="2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2" dur="12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5" dur="2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  <p:bldP spid="49" grpId="0" animBg="1"/>
      <p:bldP spid="94" grpId="0"/>
      <p:bldP spid="94" grpId="1"/>
      <p:bldP spid="95" grpId="0"/>
      <p:bldP spid="95" grpId="1"/>
      <p:bldP spid="96" grpId="0"/>
      <p:bldP spid="96" grpId="1"/>
      <p:bldP spid="98" grpId="0"/>
      <p:bldP spid="98" grpId="1"/>
      <p:bldP spid="99" grpId="0"/>
      <p:bldP spid="99" grpId="1"/>
      <p:bldP spid="100" grpId="0"/>
      <p:bldP spid="100" grpId="1"/>
      <p:bldP spid="103" grpId="0"/>
      <p:bldP spid="104" grpId="0"/>
      <p:bldP spid="105" grpId="0"/>
      <p:bldP spid="107" grpId="0"/>
      <p:bldP spid="109" grpId="0"/>
      <p:bldP spid="110" grpId="0"/>
      <p:bldP spid="117" grpId="0"/>
      <p:bldP spid="118" grpId="0"/>
      <p:bldP spid="119" grpId="0"/>
      <p:bldP spid="120" grpId="0" animBg="1"/>
      <p:bldP spid="120" grpId="1" animBg="1"/>
      <p:bldP spid="121" grpId="0" animBg="1"/>
      <p:bldP spid="121" grpId="1" animBg="1"/>
      <p:bldP spid="122" grpId="0" animBg="1"/>
      <p:bldP spid="122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Oval 96"/>
          <p:cNvSpPr/>
          <p:nvPr/>
        </p:nvSpPr>
        <p:spPr>
          <a:xfrm>
            <a:off x="1143001" y="228600"/>
            <a:ext cx="762000" cy="744725"/>
          </a:xfrm>
          <a:prstGeom prst="ellipse">
            <a:avLst/>
          </a:prstGeom>
          <a:solidFill>
            <a:srgbClr val="0000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8" name="Rounded Rectangle 97"/>
          <p:cNvSpPr/>
          <p:nvPr/>
        </p:nvSpPr>
        <p:spPr>
          <a:xfrm>
            <a:off x="1981200" y="255831"/>
            <a:ext cx="914400" cy="717494"/>
          </a:xfrm>
          <a:prstGeom prst="roundRect">
            <a:avLst/>
          </a:prstGeom>
          <a:solidFill>
            <a:srgbClr val="33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 smtClean="0">
                <a:solidFill>
                  <a:srgbClr val="0000FF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Sè</a:t>
            </a:r>
            <a:endParaRPr lang="en-US" sz="3600" b="1" dirty="0">
              <a:solidFill>
                <a:srgbClr val="0000FF"/>
              </a:solidFill>
              <a:latin typeface=".VnAvant" panose="020B72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99" name="Rounded Rectangle 98"/>
          <p:cNvSpPr/>
          <p:nvPr/>
        </p:nvSpPr>
        <p:spPr>
          <a:xfrm>
            <a:off x="2686050" y="383745"/>
            <a:ext cx="632810" cy="46166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36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2" name="Table 21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430150411"/>
              </p:ext>
            </p:extLst>
          </p:nvPr>
        </p:nvGraphicFramePr>
        <p:xfrm>
          <a:off x="228600" y="1524000"/>
          <a:ext cx="8382000" cy="375503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4775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04775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04775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04775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047750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047750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1047750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1047750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</a:tblGrid>
              <a:tr h="1251678">
                <a:tc rowSpan="2">
                  <a:txBody>
                    <a:bodyPr/>
                    <a:lstStyle/>
                    <a:p>
                      <a:endParaRPr lang="vi-VN" sz="6000" dirty="0"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sz="6000" dirty="0"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0" b="0" dirty="0" smtClean="0">
                          <a:solidFill>
                            <a:schemeClr val="tx1"/>
                          </a:solidFill>
                          <a:latin typeface=".VnAvant"/>
                        </a:rPr>
                        <a:t>5</a:t>
                      </a:r>
                      <a:endParaRPr lang="vi-VN" sz="6000" b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0" b="0" dirty="0" smtClean="0">
                          <a:solidFill>
                            <a:schemeClr val="tx1"/>
                          </a:solidFill>
                          <a:latin typeface=".VnAvant"/>
                        </a:rPr>
                        <a:t>4</a:t>
                      </a:r>
                      <a:endParaRPr lang="vi-VN" sz="6000" b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6000" b="0" dirty="0"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0" b="0" dirty="0" smtClean="0">
                          <a:solidFill>
                            <a:schemeClr val="tx1"/>
                          </a:solidFill>
                          <a:latin typeface=".VnAvant"/>
                        </a:rPr>
                        <a:t>2</a:t>
                      </a:r>
                      <a:endParaRPr lang="vi-VN" sz="6000" b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0" b="0" dirty="0" smtClean="0">
                          <a:solidFill>
                            <a:schemeClr val="tx1"/>
                          </a:solidFill>
                          <a:latin typeface=".VnAvant"/>
                        </a:rPr>
                        <a:t>1</a:t>
                      </a:r>
                      <a:endParaRPr lang="vi-VN" sz="6000" b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6000" b="0" dirty="0"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251678">
                <a:tc vMerge="1">
                  <a:txBody>
                    <a:bodyPr/>
                    <a:lstStyle/>
                    <a:p>
                      <a:endParaRPr lang="vi-VN" sz="7200" dirty="0"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sz="6000" dirty="0"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0" b="0" dirty="0" smtClean="0">
                          <a:latin typeface=".VnAvant"/>
                        </a:rPr>
                        <a:t>2</a:t>
                      </a:r>
                      <a:endParaRPr lang="vi-VN" sz="6000" b="0" dirty="0"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0" b="0" dirty="0" smtClean="0">
                          <a:latin typeface=".VnAvant"/>
                        </a:rPr>
                        <a:t>3</a:t>
                      </a:r>
                      <a:endParaRPr lang="vi-VN" sz="6000" b="0" dirty="0"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6000" b="0" dirty="0"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0" b="0" dirty="0" smtClean="0">
                          <a:latin typeface=".VnAvant"/>
                        </a:rPr>
                        <a:t>5</a:t>
                      </a:r>
                      <a:endParaRPr lang="vi-VN" sz="6000" b="0" dirty="0"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0" b="0" dirty="0" smtClean="0">
                          <a:latin typeface=".VnAvant"/>
                        </a:rPr>
                        <a:t>6</a:t>
                      </a:r>
                      <a:endParaRPr lang="vi-VN" sz="6000" b="0" dirty="0"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6000" b="0" dirty="0"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251678">
                <a:tc>
                  <a:txBody>
                    <a:bodyPr/>
                    <a:lstStyle/>
                    <a:p>
                      <a:endParaRPr lang="vi-VN" sz="6000" dirty="0"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sz="6000" dirty="0"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sz="6000" dirty="0"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sz="6000"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sz="6000"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sz="6000"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sz="6000" dirty="0"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sz="6000" dirty="0"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sp>
        <p:nvSpPr>
          <p:cNvPr id="23" name="TextBox 22"/>
          <p:cNvSpPr txBox="1"/>
          <p:nvPr/>
        </p:nvSpPr>
        <p:spPr>
          <a:xfrm>
            <a:off x="1524000" y="1524000"/>
            <a:ext cx="838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>
                <a:latin typeface=".VnAvant"/>
              </a:rPr>
              <a:t>6</a:t>
            </a:r>
            <a:endParaRPr lang="vi-VN" sz="6000" dirty="0">
              <a:latin typeface="+mj-lt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524000" y="2743200"/>
            <a:ext cx="838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>
                <a:latin typeface=".VnAvant"/>
              </a:rPr>
              <a:t>1</a:t>
            </a:r>
            <a:endParaRPr lang="vi-VN" sz="6000" dirty="0">
              <a:latin typeface="+mj-lt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485900" y="4114800"/>
            <a:ext cx="838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>
                <a:latin typeface=".VnAvant"/>
              </a:rPr>
              <a:t>7</a:t>
            </a:r>
            <a:endParaRPr lang="vi-VN" sz="6000" dirty="0">
              <a:latin typeface="+mj-lt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57200" y="2286000"/>
            <a:ext cx="838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>
                <a:latin typeface=".VnAvant"/>
              </a:rPr>
              <a:t>+</a:t>
            </a:r>
            <a:endParaRPr lang="vi-VN" sz="6000" dirty="0">
              <a:latin typeface="+mj-lt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400300" y="4114800"/>
            <a:ext cx="838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>
                <a:latin typeface=".VnAvant"/>
              </a:rPr>
              <a:t>?</a:t>
            </a:r>
            <a:endParaRPr lang="vi-VN" sz="6000" dirty="0">
              <a:latin typeface="+mj-lt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505200" y="4114800"/>
            <a:ext cx="838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>
                <a:latin typeface=".VnAvant"/>
              </a:rPr>
              <a:t>?</a:t>
            </a:r>
            <a:endParaRPr lang="vi-VN" sz="6000" dirty="0">
              <a:latin typeface="+mj-lt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495800" y="4133850"/>
            <a:ext cx="838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>
                <a:latin typeface=".VnAvant"/>
              </a:rPr>
              <a:t>7</a:t>
            </a:r>
            <a:endParaRPr lang="vi-VN" sz="6000" dirty="0">
              <a:latin typeface="+mj-lt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5562600" y="4133850"/>
            <a:ext cx="838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>
                <a:latin typeface=".VnAvant"/>
              </a:rPr>
              <a:t>?</a:t>
            </a:r>
            <a:endParaRPr lang="vi-VN" sz="6000" dirty="0">
              <a:latin typeface="+mj-lt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6629400" y="4133850"/>
            <a:ext cx="838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>
                <a:latin typeface=".VnAvant"/>
              </a:rPr>
              <a:t>?</a:t>
            </a:r>
            <a:endParaRPr lang="vi-VN" sz="6000" dirty="0">
              <a:latin typeface="+mj-lt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7696200" y="4114799"/>
            <a:ext cx="838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>
                <a:latin typeface=".VnAvant"/>
              </a:rPr>
              <a:t>7</a:t>
            </a:r>
            <a:endParaRPr lang="vi-VN" sz="6000" dirty="0">
              <a:latin typeface="+mj-lt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4572000" y="1524000"/>
            <a:ext cx="838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>
                <a:latin typeface=".VnAvant"/>
              </a:rPr>
              <a:t>3</a:t>
            </a:r>
            <a:endParaRPr lang="vi-VN" sz="6000" dirty="0">
              <a:latin typeface="+mj-lt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4572000" y="2793831"/>
            <a:ext cx="838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>
                <a:latin typeface=".VnAvant"/>
              </a:rPr>
              <a:t>4</a:t>
            </a:r>
            <a:endParaRPr lang="vi-VN" sz="6000" dirty="0">
              <a:latin typeface="+mj-lt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7696200" y="1524000"/>
            <a:ext cx="838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>
                <a:latin typeface=".VnAvant"/>
              </a:rPr>
              <a:t>0</a:t>
            </a:r>
            <a:endParaRPr lang="vi-VN" sz="6000" dirty="0">
              <a:latin typeface="+mj-lt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7696200" y="2743200"/>
            <a:ext cx="838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>
                <a:latin typeface=".VnAvant"/>
              </a:rPr>
              <a:t>7</a:t>
            </a:r>
            <a:endParaRPr lang="vi-VN" sz="6000" dirty="0">
              <a:latin typeface="+mj-lt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03646699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Oval 96"/>
          <p:cNvSpPr/>
          <p:nvPr/>
        </p:nvSpPr>
        <p:spPr>
          <a:xfrm>
            <a:off x="1143001" y="228600"/>
            <a:ext cx="762000" cy="744725"/>
          </a:xfrm>
          <a:prstGeom prst="ellipse">
            <a:avLst/>
          </a:prstGeom>
          <a:solidFill>
            <a:srgbClr val="0000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8" name="Rounded Rectangle 97"/>
          <p:cNvSpPr/>
          <p:nvPr/>
        </p:nvSpPr>
        <p:spPr>
          <a:xfrm>
            <a:off x="1981200" y="255831"/>
            <a:ext cx="914400" cy="717494"/>
          </a:xfrm>
          <a:prstGeom prst="roundRect">
            <a:avLst/>
          </a:prstGeom>
          <a:solidFill>
            <a:srgbClr val="33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 smtClean="0">
                <a:solidFill>
                  <a:srgbClr val="0000FF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Sè</a:t>
            </a:r>
            <a:endParaRPr lang="en-US" sz="3600" b="1" dirty="0">
              <a:solidFill>
                <a:srgbClr val="0000FF"/>
              </a:solidFill>
              <a:latin typeface=".VnAvant" panose="020B72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99" name="Rounded Rectangle 98"/>
          <p:cNvSpPr/>
          <p:nvPr/>
        </p:nvSpPr>
        <p:spPr>
          <a:xfrm>
            <a:off x="2686050" y="383745"/>
            <a:ext cx="632810" cy="46166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36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9" name="Table 28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343581576"/>
              </p:ext>
            </p:extLst>
          </p:nvPr>
        </p:nvGraphicFramePr>
        <p:xfrm>
          <a:off x="228600" y="1524000"/>
          <a:ext cx="8382000" cy="375503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4775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04775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04775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04775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047750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047750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1047750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1047750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</a:tblGrid>
              <a:tr h="1251678">
                <a:tc rowSpan="2">
                  <a:txBody>
                    <a:bodyPr/>
                    <a:lstStyle/>
                    <a:p>
                      <a:endParaRPr lang="vi-VN" sz="6000" dirty="0"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sz="6000" dirty="0"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0" b="0" dirty="0" smtClean="0">
                          <a:solidFill>
                            <a:schemeClr val="tx1"/>
                          </a:solidFill>
                          <a:latin typeface=".VnAvant"/>
                        </a:rPr>
                        <a:t>5</a:t>
                      </a:r>
                      <a:endParaRPr lang="vi-VN" sz="6000" b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0" b="0" dirty="0" smtClean="0">
                          <a:solidFill>
                            <a:schemeClr val="tx1"/>
                          </a:solidFill>
                          <a:latin typeface=".VnAvant"/>
                        </a:rPr>
                        <a:t>4</a:t>
                      </a:r>
                      <a:endParaRPr lang="vi-VN" sz="6000" b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6000" b="0" dirty="0"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0" b="0" dirty="0" smtClean="0">
                          <a:solidFill>
                            <a:schemeClr val="tx1"/>
                          </a:solidFill>
                          <a:latin typeface=".VnAvant"/>
                        </a:rPr>
                        <a:t>2</a:t>
                      </a:r>
                      <a:endParaRPr lang="vi-VN" sz="6000" b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0" b="0" dirty="0" smtClean="0">
                          <a:solidFill>
                            <a:schemeClr val="tx1"/>
                          </a:solidFill>
                          <a:latin typeface=".VnAvant"/>
                        </a:rPr>
                        <a:t>1</a:t>
                      </a:r>
                      <a:endParaRPr lang="vi-VN" sz="6000" b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6000" b="0" dirty="0"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251678">
                <a:tc vMerge="1">
                  <a:txBody>
                    <a:bodyPr/>
                    <a:lstStyle/>
                    <a:p>
                      <a:endParaRPr lang="vi-VN" sz="7200" dirty="0"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sz="6000" dirty="0"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0" b="0" dirty="0" smtClean="0">
                          <a:latin typeface=".VnAvant"/>
                        </a:rPr>
                        <a:t>2</a:t>
                      </a:r>
                      <a:endParaRPr lang="vi-VN" sz="6000" b="0" dirty="0"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0" b="0" dirty="0" smtClean="0">
                          <a:latin typeface=".VnAvant"/>
                        </a:rPr>
                        <a:t>3</a:t>
                      </a:r>
                      <a:endParaRPr lang="vi-VN" sz="6000" b="0" dirty="0"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6000" b="0" dirty="0"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0" b="0" dirty="0" smtClean="0">
                          <a:latin typeface=".VnAvant"/>
                        </a:rPr>
                        <a:t>5</a:t>
                      </a:r>
                      <a:endParaRPr lang="vi-VN" sz="6000" b="0" dirty="0"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0" b="0" dirty="0" smtClean="0">
                          <a:latin typeface=".VnAvant"/>
                        </a:rPr>
                        <a:t>6</a:t>
                      </a:r>
                      <a:endParaRPr lang="vi-VN" sz="6000" b="0" dirty="0"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6000" b="0" dirty="0"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251678">
                <a:tc>
                  <a:txBody>
                    <a:bodyPr/>
                    <a:lstStyle/>
                    <a:p>
                      <a:endParaRPr lang="vi-VN" sz="6000" dirty="0"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sz="6000" dirty="0"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6000" b="0" dirty="0" smtClean="0">
                          <a:latin typeface=".VnAvant"/>
                        </a:rPr>
                        <a:t>  </a:t>
                      </a:r>
                      <a:endParaRPr lang="vi-VN" sz="6000" b="0" dirty="0"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6000" b="0" dirty="0" smtClean="0">
                          <a:latin typeface=".VnAvant"/>
                        </a:rPr>
                        <a:t>   </a:t>
                      </a:r>
                      <a:endParaRPr lang="vi-VN" sz="6000" b="0" dirty="0"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sz="6000" b="0" dirty="0"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6000" b="0" dirty="0" smtClean="0">
                          <a:latin typeface=".VnAvant"/>
                        </a:rPr>
                        <a:t>   </a:t>
                      </a:r>
                      <a:endParaRPr lang="vi-VN" sz="6000" b="0" dirty="0"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6000" b="0" dirty="0" smtClean="0">
                          <a:latin typeface=".VnAvant"/>
                        </a:rPr>
                        <a:t>  </a:t>
                      </a:r>
                      <a:endParaRPr lang="vi-VN" sz="6000" b="0" dirty="0"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sz="6000" b="0" dirty="0"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sp>
        <p:nvSpPr>
          <p:cNvPr id="30" name="TextBox 29"/>
          <p:cNvSpPr txBox="1"/>
          <p:nvPr/>
        </p:nvSpPr>
        <p:spPr>
          <a:xfrm>
            <a:off x="1485900" y="4038601"/>
            <a:ext cx="838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>
                <a:solidFill>
                  <a:srgbClr val="FF0000"/>
                </a:solidFill>
                <a:latin typeface=".VnAvant"/>
              </a:rPr>
              <a:t>7</a:t>
            </a:r>
            <a:endParaRPr lang="vi-VN" sz="60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533400" y="2254924"/>
            <a:ext cx="838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>
                <a:latin typeface=".VnAvant"/>
              </a:rPr>
              <a:t>+</a:t>
            </a:r>
            <a:endParaRPr lang="vi-VN" sz="6000" dirty="0">
              <a:latin typeface="+mj-lt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4648200" y="4057651"/>
            <a:ext cx="838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>
                <a:solidFill>
                  <a:srgbClr val="FF0000"/>
                </a:solidFill>
                <a:latin typeface=".VnAvant"/>
              </a:rPr>
              <a:t>7</a:t>
            </a:r>
            <a:endParaRPr lang="vi-VN" sz="60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7772400" y="4038600"/>
            <a:ext cx="838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>
                <a:solidFill>
                  <a:srgbClr val="FF0000"/>
                </a:solidFill>
                <a:latin typeface=".VnAvant"/>
              </a:rPr>
              <a:t>7</a:t>
            </a:r>
            <a:endParaRPr lang="vi-VN" sz="60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7696200" y="1513131"/>
            <a:ext cx="838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>
                <a:solidFill>
                  <a:srgbClr val="0033CC"/>
                </a:solidFill>
                <a:latin typeface=".VnAvant"/>
              </a:rPr>
              <a:t>0</a:t>
            </a:r>
            <a:endParaRPr lang="vi-VN" sz="6000" dirty="0">
              <a:solidFill>
                <a:srgbClr val="0033CC"/>
              </a:solidFill>
              <a:latin typeface="+mj-lt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7696200" y="2743200"/>
            <a:ext cx="838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>
                <a:solidFill>
                  <a:srgbClr val="0033CC"/>
                </a:solidFill>
                <a:latin typeface=".VnAvant"/>
              </a:rPr>
              <a:t>7</a:t>
            </a:r>
            <a:endParaRPr lang="vi-VN" sz="6000" dirty="0">
              <a:solidFill>
                <a:srgbClr val="0033CC"/>
              </a:solidFill>
              <a:latin typeface="+mj-lt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1524000" y="1524000"/>
            <a:ext cx="838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>
                <a:solidFill>
                  <a:srgbClr val="0033CC"/>
                </a:solidFill>
                <a:latin typeface=".VnAvant"/>
              </a:rPr>
              <a:t>6</a:t>
            </a:r>
            <a:endParaRPr lang="vi-VN" sz="6000" dirty="0">
              <a:solidFill>
                <a:srgbClr val="0033CC"/>
              </a:solidFill>
              <a:latin typeface="+mj-lt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1524000" y="2794337"/>
            <a:ext cx="838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>
                <a:solidFill>
                  <a:srgbClr val="0033CC"/>
                </a:solidFill>
                <a:latin typeface=".VnAvant"/>
              </a:rPr>
              <a:t>1</a:t>
            </a:r>
            <a:endParaRPr lang="vi-VN" sz="6000" dirty="0">
              <a:solidFill>
                <a:srgbClr val="0033CC"/>
              </a:solidFill>
              <a:latin typeface="+mj-lt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4648200" y="1524000"/>
            <a:ext cx="838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>
                <a:solidFill>
                  <a:srgbClr val="0033CC"/>
                </a:solidFill>
                <a:latin typeface=".VnAvant"/>
              </a:rPr>
              <a:t>3</a:t>
            </a:r>
            <a:endParaRPr lang="vi-VN" sz="6000" dirty="0">
              <a:solidFill>
                <a:srgbClr val="0033CC"/>
              </a:solidFill>
              <a:latin typeface="+mj-lt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4648200" y="2805254"/>
            <a:ext cx="838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>
                <a:solidFill>
                  <a:srgbClr val="0033CC"/>
                </a:solidFill>
                <a:latin typeface=".VnAvant"/>
              </a:rPr>
              <a:t>4</a:t>
            </a:r>
            <a:endParaRPr lang="vi-VN" sz="6000" dirty="0">
              <a:solidFill>
                <a:srgbClr val="0033CC"/>
              </a:solidFill>
              <a:latin typeface="+mj-lt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1524000" y="1524000"/>
            <a:ext cx="838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>
                <a:latin typeface=".VnAvant"/>
              </a:rPr>
              <a:t>6</a:t>
            </a:r>
            <a:endParaRPr lang="vi-VN" sz="6000" dirty="0">
              <a:latin typeface="+mj-lt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1524000" y="2788324"/>
            <a:ext cx="838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>
                <a:latin typeface=".VnAvant"/>
              </a:rPr>
              <a:t>1</a:t>
            </a:r>
            <a:endParaRPr lang="vi-VN" sz="6000" dirty="0">
              <a:latin typeface="+mj-lt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4648200" y="1524000"/>
            <a:ext cx="838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>
                <a:latin typeface=".VnAvant"/>
              </a:rPr>
              <a:t>3</a:t>
            </a:r>
            <a:endParaRPr lang="vi-VN" sz="6000" dirty="0">
              <a:latin typeface="+mj-lt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4648200" y="2793831"/>
            <a:ext cx="838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>
                <a:latin typeface=".VnAvant"/>
              </a:rPr>
              <a:t>4</a:t>
            </a:r>
            <a:endParaRPr lang="vi-VN" sz="6000" dirty="0">
              <a:latin typeface="+mj-lt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7696200" y="1524000"/>
            <a:ext cx="838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>
                <a:latin typeface=".VnAvant"/>
              </a:rPr>
              <a:t>0</a:t>
            </a:r>
            <a:endParaRPr lang="vi-VN" sz="6000" dirty="0">
              <a:latin typeface="+mj-lt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7696200" y="2743200"/>
            <a:ext cx="838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>
                <a:latin typeface=".VnAvant"/>
              </a:rPr>
              <a:t>7</a:t>
            </a:r>
            <a:endParaRPr lang="vi-VN" sz="6000" dirty="0">
              <a:latin typeface="+mj-lt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6440123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8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8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25" dur="2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8" presetClass="exit" presetSubtype="32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2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4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0" presetClass="exit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4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6" presetClass="entr" presetSubtype="16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/>
      <p:bldP spid="44" grpId="0"/>
      <p:bldP spid="4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Oval 96"/>
          <p:cNvSpPr/>
          <p:nvPr/>
        </p:nvSpPr>
        <p:spPr>
          <a:xfrm>
            <a:off x="1143001" y="228600"/>
            <a:ext cx="762000" cy="744725"/>
          </a:xfrm>
          <a:prstGeom prst="ellipse">
            <a:avLst/>
          </a:prstGeom>
          <a:solidFill>
            <a:srgbClr val="0000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8" name="Rounded Rectangle 97"/>
          <p:cNvSpPr/>
          <p:nvPr/>
        </p:nvSpPr>
        <p:spPr>
          <a:xfrm>
            <a:off x="1981200" y="255831"/>
            <a:ext cx="914400" cy="717494"/>
          </a:xfrm>
          <a:prstGeom prst="roundRect">
            <a:avLst/>
          </a:prstGeom>
          <a:solidFill>
            <a:srgbClr val="33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endParaRPr lang="en-US" sz="3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9" name="Rounded Rectangle 98"/>
          <p:cNvSpPr/>
          <p:nvPr/>
        </p:nvSpPr>
        <p:spPr>
          <a:xfrm>
            <a:off x="2686050" y="383745"/>
            <a:ext cx="632810" cy="46166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3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021533509"/>
              </p:ext>
            </p:extLst>
          </p:nvPr>
        </p:nvGraphicFramePr>
        <p:xfrm>
          <a:off x="228600" y="1524000"/>
          <a:ext cx="8382000" cy="375503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4775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04775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04775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04775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047750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047750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1047750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1047750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</a:tblGrid>
              <a:tr h="1251678">
                <a:tc rowSpan="2">
                  <a:txBody>
                    <a:bodyPr/>
                    <a:lstStyle/>
                    <a:p>
                      <a:endParaRPr lang="vi-VN" sz="60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sz="60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0" b="0" dirty="0" smtClean="0">
                          <a:solidFill>
                            <a:schemeClr val="tx1"/>
                          </a:solidFill>
                          <a:latin typeface=".VnAvant"/>
                        </a:rPr>
                        <a:t>5</a:t>
                      </a:r>
                      <a:endParaRPr lang="vi-VN" sz="6000" b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0" b="0" dirty="0" smtClean="0">
                          <a:solidFill>
                            <a:schemeClr val="tx1"/>
                          </a:solidFill>
                          <a:latin typeface=".VnAvant"/>
                        </a:rPr>
                        <a:t>4</a:t>
                      </a:r>
                      <a:endParaRPr lang="vi-VN" sz="6000" b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6000" b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0" b="0" dirty="0" smtClean="0">
                          <a:solidFill>
                            <a:schemeClr val="tx1"/>
                          </a:solidFill>
                          <a:latin typeface=".VnAvant"/>
                        </a:rPr>
                        <a:t>2</a:t>
                      </a:r>
                      <a:endParaRPr lang="vi-VN" sz="6000" b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0" b="0" dirty="0" smtClean="0">
                          <a:solidFill>
                            <a:schemeClr val="tx1"/>
                          </a:solidFill>
                          <a:latin typeface=".VnAvant"/>
                        </a:rPr>
                        <a:t>1</a:t>
                      </a:r>
                      <a:endParaRPr lang="vi-VN" sz="6000" b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6000" b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251678">
                <a:tc vMerge="1">
                  <a:txBody>
                    <a:bodyPr/>
                    <a:lstStyle/>
                    <a:p>
                      <a:endParaRPr lang="vi-VN" sz="7200" dirty="0"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sz="60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0" b="0" dirty="0" smtClean="0">
                          <a:solidFill>
                            <a:schemeClr val="tx1"/>
                          </a:solidFill>
                          <a:latin typeface=".VnAvant"/>
                        </a:rPr>
                        <a:t>2</a:t>
                      </a:r>
                      <a:endParaRPr lang="vi-VN" sz="6000" b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0" b="0" dirty="0" smtClean="0">
                          <a:solidFill>
                            <a:schemeClr val="tx1"/>
                          </a:solidFill>
                          <a:latin typeface=".VnAvant"/>
                        </a:rPr>
                        <a:t>3</a:t>
                      </a:r>
                      <a:endParaRPr lang="vi-VN" sz="6000" b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6000" b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0" b="0" dirty="0" smtClean="0">
                          <a:solidFill>
                            <a:schemeClr val="tx1"/>
                          </a:solidFill>
                          <a:latin typeface=".VnAvant"/>
                        </a:rPr>
                        <a:t>5</a:t>
                      </a:r>
                      <a:endParaRPr lang="vi-VN" sz="6000" b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0" b="0" dirty="0" smtClean="0">
                          <a:solidFill>
                            <a:schemeClr val="tx1"/>
                          </a:solidFill>
                          <a:latin typeface=".VnAvant"/>
                        </a:rPr>
                        <a:t>6</a:t>
                      </a:r>
                      <a:endParaRPr lang="vi-VN" sz="6000" b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6000" b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251678">
                <a:tc>
                  <a:txBody>
                    <a:bodyPr/>
                    <a:lstStyle/>
                    <a:p>
                      <a:endParaRPr lang="vi-VN" sz="60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sz="60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6000" b="0" dirty="0" smtClean="0">
                          <a:solidFill>
                            <a:schemeClr val="tx1"/>
                          </a:solidFill>
                          <a:latin typeface=".VnAvant"/>
                        </a:rPr>
                        <a:t> ?</a:t>
                      </a:r>
                      <a:endParaRPr lang="vi-VN" sz="6000" b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6000" b="0" dirty="0" smtClean="0">
                          <a:solidFill>
                            <a:schemeClr val="tx1"/>
                          </a:solidFill>
                          <a:latin typeface=".VnAvant"/>
                        </a:rPr>
                        <a:t> ?</a:t>
                      </a:r>
                      <a:endParaRPr lang="vi-VN" sz="6000" b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sz="6000" b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6000" b="0" dirty="0" smtClean="0">
                          <a:solidFill>
                            <a:schemeClr val="tx1"/>
                          </a:solidFill>
                          <a:latin typeface=".VnAvant"/>
                        </a:rPr>
                        <a:t> ?</a:t>
                      </a:r>
                      <a:endParaRPr lang="vi-VN" sz="6000" b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6000" b="0" dirty="0" smtClean="0">
                          <a:solidFill>
                            <a:schemeClr val="tx1"/>
                          </a:solidFill>
                          <a:latin typeface=".VnAvant"/>
                        </a:rPr>
                        <a:t> ?</a:t>
                      </a:r>
                      <a:endParaRPr lang="vi-VN" sz="6000" b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sz="6000" b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1485900" y="4038601"/>
            <a:ext cx="838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>
                <a:solidFill>
                  <a:srgbClr val="FF0000"/>
                </a:solidFill>
                <a:latin typeface=".VnAvant"/>
              </a:rPr>
              <a:t>7</a:t>
            </a:r>
            <a:endParaRPr lang="vi-VN" sz="60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33400" y="2254924"/>
            <a:ext cx="838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>
                <a:latin typeface=".VnAvant"/>
              </a:rPr>
              <a:t>+</a:t>
            </a:r>
            <a:endParaRPr lang="vi-VN" sz="6000" dirty="0">
              <a:latin typeface="+mj-lt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648200" y="4057651"/>
            <a:ext cx="838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>
                <a:solidFill>
                  <a:srgbClr val="FF0000"/>
                </a:solidFill>
                <a:latin typeface=".VnAvant"/>
              </a:rPr>
              <a:t>7</a:t>
            </a:r>
            <a:endParaRPr lang="vi-VN" sz="60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772400" y="4038600"/>
            <a:ext cx="838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>
                <a:solidFill>
                  <a:srgbClr val="FF0000"/>
                </a:solidFill>
                <a:latin typeface=".VnAvant"/>
              </a:rPr>
              <a:t>7</a:t>
            </a:r>
            <a:endParaRPr lang="vi-VN" sz="60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696200" y="1513131"/>
            <a:ext cx="838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>
                <a:solidFill>
                  <a:srgbClr val="000099"/>
                </a:solidFill>
                <a:latin typeface=".VnAvant"/>
              </a:rPr>
              <a:t>0</a:t>
            </a:r>
            <a:endParaRPr lang="vi-VN" sz="6000" dirty="0">
              <a:solidFill>
                <a:srgbClr val="000099"/>
              </a:solidFill>
              <a:latin typeface="+mj-lt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696200" y="2743200"/>
            <a:ext cx="838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>
                <a:solidFill>
                  <a:srgbClr val="000099"/>
                </a:solidFill>
                <a:latin typeface=".VnAvant"/>
              </a:rPr>
              <a:t>7</a:t>
            </a:r>
            <a:endParaRPr lang="vi-VN" sz="6000" dirty="0">
              <a:solidFill>
                <a:srgbClr val="000099"/>
              </a:solidFill>
              <a:latin typeface="+mj-lt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524000" y="1524000"/>
            <a:ext cx="838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>
                <a:solidFill>
                  <a:srgbClr val="000099"/>
                </a:solidFill>
                <a:latin typeface=".VnAvant"/>
              </a:rPr>
              <a:t>6</a:t>
            </a:r>
            <a:endParaRPr lang="vi-VN" sz="6000" dirty="0">
              <a:solidFill>
                <a:srgbClr val="000099"/>
              </a:solidFill>
              <a:latin typeface="+mj-lt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524000" y="2794337"/>
            <a:ext cx="838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>
                <a:solidFill>
                  <a:srgbClr val="000099"/>
                </a:solidFill>
                <a:latin typeface=".VnAvant"/>
              </a:rPr>
              <a:t>1</a:t>
            </a:r>
            <a:endParaRPr lang="vi-VN" sz="6000" dirty="0">
              <a:solidFill>
                <a:srgbClr val="000099"/>
              </a:solidFill>
              <a:latin typeface="+mj-lt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648200" y="1524000"/>
            <a:ext cx="838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>
                <a:solidFill>
                  <a:srgbClr val="000099"/>
                </a:solidFill>
                <a:latin typeface=".VnAvant"/>
              </a:rPr>
              <a:t>3</a:t>
            </a:r>
            <a:endParaRPr lang="vi-VN" sz="6000" dirty="0">
              <a:solidFill>
                <a:srgbClr val="000099"/>
              </a:solidFill>
              <a:latin typeface="+mj-lt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648200" y="2805254"/>
            <a:ext cx="838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>
                <a:solidFill>
                  <a:srgbClr val="000099"/>
                </a:solidFill>
                <a:latin typeface=".VnAvant"/>
              </a:rPr>
              <a:t>4</a:t>
            </a:r>
            <a:endParaRPr lang="vi-VN" sz="6000" dirty="0">
              <a:solidFill>
                <a:srgbClr val="000099"/>
              </a:solidFill>
              <a:latin typeface="+mj-lt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4393678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Tập đếm _ Nhạc thiếu nhi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5569825" y="2075358"/>
            <a:ext cx="44275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latin typeface=".VnAvantH" pitchFamily="34" charset="0"/>
              </a:rPr>
              <a:t>?</a:t>
            </a:r>
            <a:endParaRPr lang="en-US" sz="3600" dirty="0"/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990600"/>
            <a:ext cx="8164917" cy="5257800"/>
          </a:xfrm>
          <a:prstGeom prst="rect">
            <a:avLst/>
          </a:prstGeom>
        </p:spPr>
      </p:pic>
      <p:sp>
        <p:nvSpPr>
          <p:cNvPr id="31" name="Oval 30"/>
          <p:cNvSpPr/>
          <p:nvPr/>
        </p:nvSpPr>
        <p:spPr>
          <a:xfrm>
            <a:off x="1066801" y="284496"/>
            <a:ext cx="703500" cy="706104"/>
          </a:xfrm>
          <a:prstGeom prst="ellipse">
            <a:avLst/>
          </a:prstGeom>
          <a:solidFill>
            <a:srgbClr val="0033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1817195" y="311727"/>
            <a:ext cx="1154605" cy="678873"/>
          </a:xfrm>
          <a:prstGeom prst="roundRect">
            <a:avLst/>
          </a:prstGeom>
          <a:solidFill>
            <a:srgbClr val="33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 smtClean="0">
                <a:solidFill>
                  <a:srgbClr val="0000FF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Sè</a:t>
            </a:r>
            <a:endParaRPr lang="en-US" sz="3600" b="1" dirty="0">
              <a:solidFill>
                <a:srgbClr val="0000FF"/>
              </a:solidFill>
              <a:latin typeface=".VnAvant" panose="020B72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2583356" y="406715"/>
            <a:ext cx="632810" cy="46166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6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457200" y="1138535"/>
            <a:ext cx="914400" cy="46166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rgbClr val="0000FF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a)</a:t>
            </a:r>
            <a:endParaRPr lang="en-US" sz="3600" dirty="0">
              <a:solidFill>
                <a:srgbClr val="0000FF"/>
              </a:solidFill>
              <a:latin typeface=".VnAvant" panose="020B72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457200" y="3200400"/>
            <a:ext cx="914400" cy="46166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rgbClr val="0000FF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b)</a:t>
            </a:r>
            <a:endParaRPr lang="en-US" sz="3600" dirty="0">
              <a:solidFill>
                <a:srgbClr val="0000FF"/>
              </a:solidFill>
              <a:latin typeface=".VnAvant" panose="020B72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205487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6"/>
          <p:cNvGrpSpPr/>
          <p:nvPr/>
        </p:nvGrpSpPr>
        <p:grpSpPr>
          <a:xfrm>
            <a:off x="3687031" y="4306669"/>
            <a:ext cx="1847441" cy="687896"/>
            <a:chOff x="3747655" y="5408104"/>
            <a:chExt cx="1847441" cy="687896"/>
          </a:xfrm>
        </p:grpSpPr>
        <p:sp>
          <p:nvSpPr>
            <p:cNvPr id="6" name="TextBox 5"/>
            <p:cNvSpPr txBox="1"/>
            <p:nvPr/>
          </p:nvSpPr>
          <p:spPr>
            <a:xfrm>
              <a:off x="3747655" y="5408104"/>
              <a:ext cx="46198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 smtClean="0">
                  <a:latin typeface=".VnAvant" pitchFamily="34" charset="0"/>
                </a:rPr>
                <a:t>+</a:t>
              </a:r>
              <a:endParaRPr lang="en-US" sz="3600" b="1" dirty="0">
                <a:latin typeface=".VnAvant" pitchFamily="34" charset="0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5133110" y="5449669"/>
              <a:ext cx="46198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latin typeface=".VnAvantH" pitchFamily="34" charset="0"/>
                </a:rPr>
                <a:t>=</a:t>
              </a:r>
            </a:p>
          </p:txBody>
        </p:sp>
      </p:grpSp>
      <p:sp>
        <p:nvSpPr>
          <p:cNvPr id="16" name="Rectangle 15"/>
          <p:cNvSpPr/>
          <p:nvPr/>
        </p:nvSpPr>
        <p:spPr>
          <a:xfrm>
            <a:off x="3055225" y="4444488"/>
            <a:ext cx="44275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latin typeface=".VnAvantH" pitchFamily="34" charset="0"/>
              </a:rPr>
              <a:t>?</a:t>
            </a:r>
            <a:endParaRPr lang="en-US" sz="3600" dirty="0"/>
          </a:p>
        </p:txBody>
      </p:sp>
      <p:sp>
        <p:nvSpPr>
          <p:cNvPr id="18" name="Rectangle 17"/>
          <p:cNvSpPr/>
          <p:nvPr/>
        </p:nvSpPr>
        <p:spPr>
          <a:xfrm>
            <a:off x="4388371" y="4444171"/>
            <a:ext cx="44275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latin typeface=".VnAvantH" pitchFamily="34" charset="0"/>
              </a:rPr>
              <a:t>?</a:t>
            </a:r>
            <a:endParaRPr lang="en-US" sz="3600" dirty="0"/>
          </a:p>
        </p:txBody>
      </p:sp>
      <p:sp>
        <p:nvSpPr>
          <p:cNvPr id="19" name="Rectangle 18"/>
          <p:cNvSpPr/>
          <p:nvPr/>
        </p:nvSpPr>
        <p:spPr>
          <a:xfrm>
            <a:off x="5848611" y="4384965"/>
            <a:ext cx="44275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latin typeface=".VnAvantH" pitchFamily="34" charset="0"/>
              </a:rPr>
              <a:t>?</a:t>
            </a:r>
            <a:endParaRPr lang="en-US" sz="3600" dirty="0"/>
          </a:p>
        </p:txBody>
      </p:sp>
      <p:sp>
        <p:nvSpPr>
          <p:cNvPr id="21" name="Rectangle 20"/>
          <p:cNvSpPr/>
          <p:nvPr/>
        </p:nvSpPr>
        <p:spPr>
          <a:xfrm>
            <a:off x="3054099" y="4459069"/>
            <a:ext cx="44275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>
                <a:solidFill>
                  <a:srgbClr val="C00000"/>
                </a:solidFill>
                <a:latin typeface=".VnAvantH" pitchFamily="34" charset="0"/>
              </a:rPr>
              <a:t>5</a:t>
            </a:r>
            <a:endParaRPr lang="en-US" sz="3600" dirty="0">
              <a:solidFill>
                <a:srgbClr val="C00000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4388371" y="4419600"/>
            <a:ext cx="44275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>
                <a:solidFill>
                  <a:srgbClr val="C00000"/>
                </a:solidFill>
                <a:latin typeface=".VnAvantH" pitchFamily="34" charset="0"/>
              </a:rPr>
              <a:t>0</a:t>
            </a:r>
            <a:endParaRPr lang="en-US" sz="3600" dirty="0">
              <a:solidFill>
                <a:srgbClr val="C00000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5874625" y="4414767"/>
            <a:ext cx="44275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>
                <a:solidFill>
                  <a:srgbClr val="C00000"/>
                </a:solidFill>
                <a:latin typeface=".VnAvantH" pitchFamily="34" charset="0"/>
              </a:rPr>
              <a:t>5</a:t>
            </a:r>
            <a:endParaRPr lang="en-US" sz="3600" dirty="0">
              <a:solidFill>
                <a:srgbClr val="C00000"/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3055225" y="5397715"/>
            <a:ext cx="44275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rgbClr val="C00000"/>
                </a:solidFill>
                <a:latin typeface=".VnAvantH" pitchFamily="34" charset="0"/>
              </a:rPr>
              <a:t>0</a:t>
            </a:r>
            <a:endParaRPr lang="en-US" sz="3600" dirty="0">
              <a:solidFill>
                <a:srgbClr val="C00000"/>
              </a:solidFill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4426825" y="5410200"/>
            <a:ext cx="44275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rgbClr val="C00000"/>
                </a:solidFill>
                <a:latin typeface=".VnAvantH" pitchFamily="34" charset="0"/>
              </a:rPr>
              <a:t>5</a:t>
            </a:r>
            <a:endParaRPr lang="en-US" sz="3600" dirty="0">
              <a:solidFill>
                <a:srgbClr val="C00000"/>
              </a:solidFill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5798425" y="5382494"/>
            <a:ext cx="44275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>
                <a:solidFill>
                  <a:srgbClr val="C00000"/>
                </a:solidFill>
                <a:latin typeface=".VnAvantH" pitchFamily="34" charset="0"/>
              </a:rPr>
              <a:t>5</a:t>
            </a:r>
            <a:endParaRPr lang="en-US" sz="3600" dirty="0">
              <a:solidFill>
                <a:srgbClr val="C00000"/>
              </a:solidFill>
            </a:endParaRPr>
          </a:p>
        </p:txBody>
      </p:sp>
      <p:sp>
        <p:nvSpPr>
          <p:cNvPr id="33" name="Oval 32"/>
          <p:cNvSpPr/>
          <p:nvPr/>
        </p:nvSpPr>
        <p:spPr>
          <a:xfrm>
            <a:off x="1128111" y="284496"/>
            <a:ext cx="642190" cy="706104"/>
          </a:xfrm>
          <a:prstGeom prst="ellipse">
            <a:avLst/>
          </a:prstGeom>
          <a:solidFill>
            <a:srgbClr val="0033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1904999" y="311727"/>
            <a:ext cx="773605" cy="678873"/>
          </a:xfrm>
          <a:prstGeom prst="roundRect">
            <a:avLst/>
          </a:prstGeom>
          <a:solidFill>
            <a:srgbClr val="33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endParaRPr lang="en-US" sz="3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2659555" y="406715"/>
            <a:ext cx="632810" cy="46166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Rounded Rectangle 35"/>
          <p:cNvSpPr/>
          <p:nvPr/>
        </p:nvSpPr>
        <p:spPr>
          <a:xfrm>
            <a:off x="544664" y="1557402"/>
            <a:ext cx="632810" cy="46166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5791200" y="4343400"/>
            <a:ext cx="609600" cy="687896"/>
          </a:xfrm>
          <a:prstGeom prst="round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7" name="Rounded Rectangle 36"/>
          <p:cNvSpPr/>
          <p:nvPr/>
        </p:nvSpPr>
        <p:spPr>
          <a:xfrm>
            <a:off x="4343400" y="4341304"/>
            <a:ext cx="609600" cy="687896"/>
          </a:xfrm>
          <a:prstGeom prst="round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8" name="Rounded Rectangle 37"/>
          <p:cNvSpPr/>
          <p:nvPr/>
        </p:nvSpPr>
        <p:spPr>
          <a:xfrm>
            <a:off x="2971800" y="4348234"/>
            <a:ext cx="609600" cy="687896"/>
          </a:xfrm>
          <a:prstGeom prst="round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3" name="Group 38"/>
          <p:cNvGrpSpPr/>
          <p:nvPr/>
        </p:nvGrpSpPr>
        <p:grpSpPr>
          <a:xfrm>
            <a:off x="3687031" y="5303632"/>
            <a:ext cx="1847441" cy="687896"/>
            <a:chOff x="3747655" y="5408104"/>
            <a:chExt cx="1847441" cy="687896"/>
          </a:xfrm>
        </p:grpSpPr>
        <p:sp>
          <p:nvSpPr>
            <p:cNvPr id="40" name="TextBox 39"/>
            <p:cNvSpPr txBox="1"/>
            <p:nvPr/>
          </p:nvSpPr>
          <p:spPr>
            <a:xfrm>
              <a:off x="3747655" y="5408104"/>
              <a:ext cx="46198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 smtClean="0">
                  <a:latin typeface=".VnAvant" pitchFamily="34" charset="0"/>
                </a:rPr>
                <a:t>+</a:t>
              </a:r>
              <a:endParaRPr lang="en-US" sz="3600" b="1" dirty="0">
                <a:latin typeface=".VnAvant" pitchFamily="34" charset="0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5133110" y="5449669"/>
              <a:ext cx="46198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latin typeface=".VnAvantH" pitchFamily="34" charset="0"/>
                </a:rPr>
                <a:t>=</a:t>
              </a:r>
            </a:p>
          </p:txBody>
        </p:sp>
      </p:grpSp>
      <p:sp>
        <p:nvSpPr>
          <p:cNvPr id="42" name="Rounded Rectangle 41"/>
          <p:cNvSpPr/>
          <p:nvPr/>
        </p:nvSpPr>
        <p:spPr>
          <a:xfrm>
            <a:off x="5715000" y="5345197"/>
            <a:ext cx="609600" cy="687896"/>
          </a:xfrm>
          <a:prstGeom prst="round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3" name="Rounded Rectangle 42"/>
          <p:cNvSpPr/>
          <p:nvPr/>
        </p:nvSpPr>
        <p:spPr>
          <a:xfrm>
            <a:off x="4343400" y="5345197"/>
            <a:ext cx="609600" cy="687896"/>
          </a:xfrm>
          <a:prstGeom prst="round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4" name="Rounded Rectangle 43"/>
          <p:cNvSpPr/>
          <p:nvPr/>
        </p:nvSpPr>
        <p:spPr>
          <a:xfrm>
            <a:off x="2971800" y="5345197"/>
            <a:ext cx="609600" cy="687896"/>
          </a:xfrm>
          <a:prstGeom prst="round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0300" y="1219200"/>
            <a:ext cx="5773500" cy="2438400"/>
          </a:xfrm>
          <a:prstGeom prst="rect">
            <a:avLst/>
          </a:prstGeom>
          <a:noFill/>
          <a:ln>
            <a:noFill/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Rounded Rectangle 27"/>
          <p:cNvSpPr/>
          <p:nvPr/>
        </p:nvSpPr>
        <p:spPr>
          <a:xfrm>
            <a:off x="495300" y="1576685"/>
            <a:ext cx="632810" cy="46166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</a:t>
            </a:r>
            <a:endParaRPr lang="en-US" sz="3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20274734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7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7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7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6" grpId="1"/>
      <p:bldP spid="18" grpId="0"/>
      <p:bldP spid="18" grpId="1"/>
      <p:bldP spid="19" grpId="0"/>
      <p:bldP spid="19" grpId="1"/>
      <p:bldP spid="21" grpId="0"/>
      <p:bldP spid="22" grpId="0"/>
      <p:bldP spid="23" grpId="0"/>
      <p:bldP spid="30" grpId="0"/>
      <p:bldP spid="31" grpId="0"/>
      <p:bldP spid="32" grpId="0"/>
      <p:bldP spid="42" grpId="0" animBg="1"/>
      <p:bldP spid="43" grpId="0" animBg="1"/>
      <p:bldP spid="4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6"/>
          <p:cNvGrpSpPr/>
          <p:nvPr/>
        </p:nvGrpSpPr>
        <p:grpSpPr>
          <a:xfrm>
            <a:off x="3687031" y="4306669"/>
            <a:ext cx="1847441" cy="687896"/>
            <a:chOff x="3747655" y="5408104"/>
            <a:chExt cx="1847441" cy="687896"/>
          </a:xfrm>
        </p:grpSpPr>
        <p:sp>
          <p:nvSpPr>
            <p:cNvPr id="6" name="TextBox 5"/>
            <p:cNvSpPr txBox="1"/>
            <p:nvPr/>
          </p:nvSpPr>
          <p:spPr>
            <a:xfrm>
              <a:off x="3747655" y="5408104"/>
              <a:ext cx="46198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 smtClean="0">
                  <a:latin typeface=".VnAvant" pitchFamily="34" charset="0"/>
                </a:rPr>
                <a:t>+</a:t>
              </a:r>
              <a:endParaRPr lang="en-US" sz="3600" b="1" dirty="0">
                <a:latin typeface=".VnAvant" pitchFamily="34" charset="0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5133110" y="5449669"/>
              <a:ext cx="46198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latin typeface=".VnAvantH" pitchFamily="34" charset="0"/>
                </a:rPr>
                <a:t>=</a:t>
              </a:r>
            </a:p>
          </p:txBody>
        </p:sp>
      </p:grpSp>
      <p:sp>
        <p:nvSpPr>
          <p:cNvPr id="16" name="Rectangle 15"/>
          <p:cNvSpPr/>
          <p:nvPr/>
        </p:nvSpPr>
        <p:spPr>
          <a:xfrm>
            <a:off x="3055225" y="4444488"/>
            <a:ext cx="44275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latin typeface=".VnAvantH" pitchFamily="34" charset="0"/>
              </a:rPr>
              <a:t>?</a:t>
            </a:r>
            <a:endParaRPr lang="en-US" sz="3600" dirty="0"/>
          </a:p>
        </p:txBody>
      </p:sp>
      <p:sp>
        <p:nvSpPr>
          <p:cNvPr id="18" name="Rectangle 17"/>
          <p:cNvSpPr/>
          <p:nvPr/>
        </p:nvSpPr>
        <p:spPr>
          <a:xfrm>
            <a:off x="4388371" y="4444171"/>
            <a:ext cx="44275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latin typeface=".VnAvantH" pitchFamily="34" charset="0"/>
              </a:rPr>
              <a:t>?</a:t>
            </a:r>
            <a:endParaRPr lang="en-US" sz="3600" dirty="0"/>
          </a:p>
        </p:txBody>
      </p:sp>
      <p:sp>
        <p:nvSpPr>
          <p:cNvPr id="19" name="Rectangle 18"/>
          <p:cNvSpPr/>
          <p:nvPr/>
        </p:nvSpPr>
        <p:spPr>
          <a:xfrm>
            <a:off x="5848611" y="4384965"/>
            <a:ext cx="44275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latin typeface=".VnAvantH" pitchFamily="34" charset="0"/>
              </a:rPr>
              <a:t>?</a:t>
            </a:r>
            <a:endParaRPr lang="en-US" sz="3600" dirty="0"/>
          </a:p>
        </p:txBody>
      </p:sp>
      <p:sp>
        <p:nvSpPr>
          <p:cNvPr id="21" name="Rectangle 20"/>
          <p:cNvSpPr/>
          <p:nvPr/>
        </p:nvSpPr>
        <p:spPr>
          <a:xfrm>
            <a:off x="3062450" y="4382869"/>
            <a:ext cx="44275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smtClean="0">
                <a:solidFill>
                  <a:srgbClr val="C00000"/>
                </a:solidFill>
                <a:latin typeface=".VnAvantH" pitchFamily="34" charset="0"/>
              </a:rPr>
              <a:t>3</a:t>
            </a:r>
            <a:endParaRPr lang="en-US" sz="3600" dirty="0">
              <a:solidFill>
                <a:srgbClr val="C00000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4388371" y="4419600"/>
            <a:ext cx="44275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smtClean="0">
                <a:solidFill>
                  <a:srgbClr val="C00000"/>
                </a:solidFill>
                <a:latin typeface=".VnAvantH" pitchFamily="34" charset="0"/>
              </a:rPr>
              <a:t>4</a:t>
            </a:r>
            <a:endParaRPr lang="en-US" sz="3600" dirty="0">
              <a:solidFill>
                <a:srgbClr val="C00000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5874625" y="4414767"/>
            <a:ext cx="44275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smtClean="0">
                <a:solidFill>
                  <a:srgbClr val="C00000"/>
                </a:solidFill>
                <a:latin typeface=".VnAvantH" pitchFamily="34" charset="0"/>
              </a:rPr>
              <a:t>7</a:t>
            </a:r>
            <a:endParaRPr lang="en-US" sz="3600" dirty="0">
              <a:solidFill>
                <a:srgbClr val="C00000"/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3055225" y="5397715"/>
            <a:ext cx="44275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smtClean="0">
                <a:solidFill>
                  <a:srgbClr val="C00000"/>
                </a:solidFill>
                <a:latin typeface=".VnAvantH" pitchFamily="34" charset="0"/>
              </a:rPr>
              <a:t>4</a:t>
            </a:r>
            <a:endParaRPr lang="en-US" sz="3600" dirty="0">
              <a:solidFill>
                <a:srgbClr val="C00000"/>
              </a:solidFill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4426825" y="5410200"/>
            <a:ext cx="44275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smtClean="0">
                <a:solidFill>
                  <a:srgbClr val="C00000"/>
                </a:solidFill>
                <a:latin typeface=".VnAvantH" pitchFamily="34" charset="0"/>
              </a:rPr>
              <a:t>3</a:t>
            </a:r>
            <a:endParaRPr lang="en-US" sz="3600" dirty="0">
              <a:solidFill>
                <a:srgbClr val="C00000"/>
              </a:solidFill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5798425" y="5382494"/>
            <a:ext cx="44275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smtClean="0">
                <a:solidFill>
                  <a:srgbClr val="C00000"/>
                </a:solidFill>
                <a:latin typeface=".VnAvantH" pitchFamily="34" charset="0"/>
              </a:rPr>
              <a:t>7</a:t>
            </a:r>
            <a:endParaRPr lang="en-US" sz="3600" dirty="0">
              <a:solidFill>
                <a:srgbClr val="C00000"/>
              </a:solidFill>
            </a:endParaRPr>
          </a:p>
        </p:txBody>
      </p:sp>
      <p:sp>
        <p:nvSpPr>
          <p:cNvPr id="33" name="Oval 32"/>
          <p:cNvSpPr/>
          <p:nvPr/>
        </p:nvSpPr>
        <p:spPr>
          <a:xfrm>
            <a:off x="1128111" y="284496"/>
            <a:ext cx="642190" cy="706104"/>
          </a:xfrm>
          <a:prstGeom prst="ellipse">
            <a:avLst/>
          </a:prstGeom>
          <a:solidFill>
            <a:srgbClr val="0033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1904999" y="311727"/>
            <a:ext cx="773605" cy="678873"/>
          </a:xfrm>
          <a:prstGeom prst="roundRect">
            <a:avLst/>
          </a:prstGeom>
          <a:solidFill>
            <a:srgbClr val="33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endParaRPr lang="en-US" sz="3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2659555" y="406715"/>
            <a:ext cx="632810" cy="46166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Rounded Rectangle 35"/>
          <p:cNvSpPr/>
          <p:nvPr/>
        </p:nvSpPr>
        <p:spPr>
          <a:xfrm>
            <a:off x="544664" y="1557402"/>
            <a:ext cx="632810" cy="46166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5791200" y="4343400"/>
            <a:ext cx="609600" cy="687896"/>
          </a:xfrm>
          <a:prstGeom prst="round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7" name="Rounded Rectangle 36"/>
          <p:cNvSpPr/>
          <p:nvPr/>
        </p:nvSpPr>
        <p:spPr>
          <a:xfrm>
            <a:off x="4343400" y="4341304"/>
            <a:ext cx="609600" cy="687896"/>
          </a:xfrm>
          <a:prstGeom prst="round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8" name="Rounded Rectangle 37"/>
          <p:cNvSpPr/>
          <p:nvPr/>
        </p:nvSpPr>
        <p:spPr>
          <a:xfrm>
            <a:off x="2971800" y="4348234"/>
            <a:ext cx="609600" cy="687896"/>
          </a:xfrm>
          <a:prstGeom prst="round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3" name="Group 38"/>
          <p:cNvGrpSpPr/>
          <p:nvPr/>
        </p:nvGrpSpPr>
        <p:grpSpPr>
          <a:xfrm>
            <a:off x="3687031" y="5303632"/>
            <a:ext cx="1847441" cy="687896"/>
            <a:chOff x="3747655" y="5408104"/>
            <a:chExt cx="1847441" cy="687896"/>
          </a:xfrm>
        </p:grpSpPr>
        <p:sp>
          <p:nvSpPr>
            <p:cNvPr id="40" name="TextBox 39"/>
            <p:cNvSpPr txBox="1"/>
            <p:nvPr/>
          </p:nvSpPr>
          <p:spPr>
            <a:xfrm>
              <a:off x="3747655" y="5408104"/>
              <a:ext cx="46198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 smtClean="0">
                  <a:latin typeface=".VnAvant" pitchFamily="34" charset="0"/>
                </a:rPr>
                <a:t>+</a:t>
              </a:r>
              <a:endParaRPr lang="en-US" sz="3600" b="1" dirty="0">
                <a:latin typeface=".VnAvant" pitchFamily="34" charset="0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5133110" y="5449669"/>
              <a:ext cx="46198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latin typeface=".VnAvantH" pitchFamily="34" charset="0"/>
                </a:rPr>
                <a:t>=</a:t>
              </a:r>
            </a:p>
          </p:txBody>
        </p:sp>
      </p:grpSp>
      <p:sp>
        <p:nvSpPr>
          <p:cNvPr id="42" name="Rounded Rectangle 41"/>
          <p:cNvSpPr/>
          <p:nvPr/>
        </p:nvSpPr>
        <p:spPr>
          <a:xfrm>
            <a:off x="5715000" y="5345197"/>
            <a:ext cx="609600" cy="687896"/>
          </a:xfrm>
          <a:prstGeom prst="round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3" name="Rounded Rectangle 42"/>
          <p:cNvSpPr/>
          <p:nvPr/>
        </p:nvSpPr>
        <p:spPr>
          <a:xfrm>
            <a:off x="4343400" y="5345197"/>
            <a:ext cx="609600" cy="687896"/>
          </a:xfrm>
          <a:prstGeom prst="round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4" name="Rounded Rectangle 43"/>
          <p:cNvSpPr/>
          <p:nvPr/>
        </p:nvSpPr>
        <p:spPr>
          <a:xfrm>
            <a:off x="2971800" y="5345197"/>
            <a:ext cx="609600" cy="687896"/>
          </a:xfrm>
          <a:prstGeom prst="round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495300" y="1576685"/>
            <a:ext cx="632810" cy="46166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</a:t>
            </a:r>
            <a:endParaRPr lang="en-US" sz="3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2"/>
          <a:srcRect l="7427" t="43981" r="36342"/>
          <a:stretch>
            <a:fillRect/>
          </a:stretch>
        </p:blipFill>
        <p:spPr>
          <a:xfrm>
            <a:off x="2438400" y="1524000"/>
            <a:ext cx="4038600" cy="259079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20274734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7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7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7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6" grpId="1"/>
      <p:bldP spid="18" grpId="0"/>
      <p:bldP spid="18" grpId="1"/>
      <p:bldP spid="19" grpId="0"/>
      <p:bldP spid="19" grpId="1"/>
      <p:bldP spid="21" grpId="0"/>
      <p:bldP spid="22" grpId="0"/>
      <p:bldP spid="23" grpId="0"/>
      <p:bldP spid="30" grpId="0"/>
      <p:bldP spid="31" grpId="0"/>
      <p:bldP spid="32" grpId="0"/>
      <p:bldP spid="42" grpId="0" animBg="1"/>
      <p:bldP spid="43" grpId="0" animBg="1"/>
      <p:bldP spid="4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914404" y="300338"/>
            <a:ext cx="48397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chuồng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thỏ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381000" y="245878"/>
            <a:ext cx="685800" cy="700791"/>
          </a:xfrm>
          <a:prstGeom prst="ellipse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" name="Freeform 54"/>
          <p:cNvSpPr/>
          <p:nvPr/>
        </p:nvSpPr>
        <p:spPr>
          <a:xfrm>
            <a:off x="2722415" y="4206696"/>
            <a:ext cx="1343378" cy="1320800"/>
          </a:xfrm>
          <a:custGeom>
            <a:avLst/>
            <a:gdLst>
              <a:gd name="connsiteX0" fmla="*/ 0 w 1343378"/>
              <a:gd name="connsiteY0" fmla="*/ 0 h 1320800"/>
              <a:gd name="connsiteX1" fmla="*/ 643467 w 1343378"/>
              <a:gd name="connsiteY1" fmla="*/ 406400 h 1320800"/>
              <a:gd name="connsiteX2" fmla="*/ 428978 w 1343378"/>
              <a:gd name="connsiteY2" fmla="*/ 1016000 h 1320800"/>
              <a:gd name="connsiteX3" fmla="*/ 1343378 w 1343378"/>
              <a:gd name="connsiteY3" fmla="*/ 1320800 h 1320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43378" h="1320800">
                <a:moveTo>
                  <a:pt x="0" y="0"/>
                </a:moveTo>
                <a:cubicBezTo>
                  <a:pt x="285985" y="118533"/>
                  <a:pt x="571971" y="237067"/>
                  <a:pt x="643467" y="406400"/>
                </a:cubicBezTo>
                <a:cubicBezTo>
                  <a:pt x="714963" y="575733"/>
                  <a:pt x="312326" y="863600"/>
                  <a:pt x="428978" y="1016000"/>
                </a:cubicBezTo>
                <a:cubicBezTo>
                  <a:pt x="545630" y="1168400"/>
                  <a:pt x="1044223" y="1266237"/>
                  <a:pt x="1343378" y="1320800"/>
                </a:cubicBezTo>
              </a:path>
            </a:pathLst>
          </a:cu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61"/>
          <p:cNvGrpSpPr/>
          <p:nvPr/>
        </p:nvGrpSpPr>
        <p:grpSpPr>
          <a:xfrm>
            <a:off x="1219200" y="3359315"/>
            <a:ext cx="6629400" cy="893072"/>
            <a:chOff x="1079325" y="2245431"/>
            <a:chExt cx="6851119" cy="986542"/>
          </a:xfrm>
        </p:grpSpPr>
        <p:grpSp>
          <p:nvGrpSpPr>
            <p:cNvPr id="3" name="Group 39"/>
            <p:cNvGrpSpPr/>
            <p:nvPr/>
          </p:nvGrpSpPr>
          <p:grpSpPr>
            <a:xfrm>
              <a:off x="5775502" y="2245431"/>
              <a:ext cx="986542" cy="986542"/>
              <a:chOff x="1079325" y="2242609"/>
              <a:chExt cx="986542" cy="986542"/>
            </a:xfrm>
          </p:grpSpPr>
          <p:pic>
            <p:nvPicPr>
              <p:cNvPr id="79" name="Picture 8" descr="F:\AAA-LÀM ẢNH SLIDE\Bai10-HĐ3-4(7).png"/>
              <p:cNvPicPr>
                <a:picLocks noChangeAspect="1" noChangeArrowheads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>
                <a:off x="1079325" y="2242609"/>
                <a:ext cx="986542" cy="986542"/>
              </a:xfrm>
              <a:prstGeom prst="rect">
                <a:avLst/>
              </a:prstGeom>
              <a:noFill/>
            </p:spPr>
          </p:pic>
          <p:sp>
            <p:nvSpPr>
              <p:cNvPr id="80" name="TextBox 79"/>
              <p:cNvSpPr txBox="1"/>
              <p:nvPr/>
            </p:nvSpPr>
            <p:spPr>
              <a:xfrm>
                <a:off x="1387351" y="2686754"/>
                <a:ext cx="408310" cy="4079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 smtClean="0">
                    <a:solidFill>
                      <a:schemeClr val="accent1"/>
                    </a:solidFill>
                    <a:latin typeface="Lato Heavy" pitchFamily="34" charset="0"/>
                    <a:cs typeface="Lato Heavy" pitchFamily="34" charset="0"/>
                  </a:rPr>
                  <a:t>8</a:t>
                </a:r>
                <a:endParaRPr lang="en-US" b="1" dirty="0">
                  <a:solidFill>
                    <a:schemeClr val="accent1"/>
                  </a:solidFill>
                  <a:latin typeface="Lato Heavy" pitchFamily="34" charset="0"/>
                  <a:cs typeface="Lato Heavy" pitchFamily="34" charset="0"/>
                </a:endParaRPr>
              </a:p>
            </p:txBody>
          </p:sp>
        </p:grpSp>
        <p:grpSp>
          <p:nvGrpSpPr>
            <p:cNvPr id="4" name="Group 44"/>
            <p:cNvGrpSpPr/>
            <p:nvPr/>
          </p:nvGrpSpPr>
          <p:grpSpPr>
            <a:xfrm>
              <a:off x="6943902" y="2245431"/>
              <a:ext cx="986542" cy="986542"/>
              <a:chOff x="1079325" y="2242609"/>
              <a:chExt cx="986542" cy="986542"/>
            </a:xfrm>
          </p:grpSpPr>
          <p:pic>
            <p:nvPicPr>
              <p:cNvPr id="77" name="Picture 8" descr="F:\AAA-LÀM ẢNH SLIDE\Bai10-HĐ3-4(7).png"/>
              <p:cNvPicPr>
                <a:picLocks noChangeAspect="1" noChangeArrowheads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>
                <a:off x="1079325" y="2242609"/>
                <a:ext cx="986542" cy="986542"/>
              </a:xfrm>
              <a:prstGeom prst="rect">
                <a:avLst/>
              </a:prstGeom>
              <a:noFill/>
            </p:spPr>
          </p:pic>
          <p:sp>
            <p:nvSpPr>
              <p:cNvPr id="78" name="TextBox 77"/>
              <p:cNvSpPr txBox="1"/>
              <p:nvPr/>
            </p:nvSpPr>
            <p:spPr>
              <a:xfrm>
                <a:off x="1388533" y="2674283"/>
                <a:ext cx="408310" cy="4079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 smtClean="0">
                    <a:solidFill>
                      <a:schemeClr val="accent1"/>
                    </a:solidFill>
                    <a:latin typeface="Lato Heavy" pitchFamily="34" charset="0"/>
                    <a:cs typeface="Lato Heavy" pitchFamily="34" charset="0"/>
                  </a:rPr>
                  <a:t>9</a:t>
                </a:r>
                <a:endParaRPr lang="en-US" b="1" dirty="0">
                  <a:solidFill>
                    <a:schemeClr val="accent1"/>
                  </a:solidFill>
                  <a:latin typeface="Lato Heavy" pitchFamily="34" charset="0"/>
                  <a:cs typeface="Lato Heavy" pitchFamily="34" charset="0"/>
                </a:endParaRPr>
              </a:p>
            </p:txBody>
          </p:sp>
        </p:grpSp>
        <p:grpSp>
          <p:nvGrpSpPr>
            <p:cNvPr id="5" name="Group 47"/>
            <p:cNvGrpSpPr/>
            <p:nvPr/>
          </p:nvGrpSpPr>
          <p:grpSpPr>
            <a:xfrm>
              <a:off x="1079325" y="2245431"/>
              <a:ext cx="986542" cy="986542"/>
              <a:chOff x="1079325" y="2242609"/>
              <a:chExt cx="986542" cy="986542"/>
            </a:xfrm>
          </p:grpSpPr>
          <p:pic>
            <p:nvPicPr>
              <p:cNvPr id="75" name="Picture 8" descr="F:\AAA-LÀM ẢNH SLIDE\Bai10-HĐ3-4(7).png"/>
              <p:cNvPicPr>
                <a:picLocks noChangeAspect="1" noChangeArrowheads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>
                <a:off x="1079325" y="2242609"/>
                <a:ext cx="986542" cy="986542"/>
              </a:xfrm>
              <a:prstGeom prst="rect">
                <a:avLst/>
              </a:prstGeom>
              <a:noFill/>
            </p:spPr>
          </p:pic>
          <p:sp>
            <p:nvSpPr>
              <p:cNvPr id="76" name="TextBox 75"/>
              <p:cNvSpPr txBox="1"/>
              <p:nvPr/>
            </p:nvSpPr>
            <p:spPr>
              <a:xfrm>
                <a:off x="1376062" y="2686754"/>
                <a:ext cx="408310" cy="4079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 smtClean="0">
                    <a:solidFill>
                      <a:schemeClr val="accent1"/>
                    </a:solidFill>
                    <a:latin typeface="Lato Heavy" pitchFamily="34" charset="0"/>
                    <a:cs typeface="Lato Heavy" pitchFamily="34" charset="0"/>
                  </a:rPr>
                  <a:t>4</a:t>
                </a:r>
                <a:endParaRPr lang="en-US" b="1" dirty="0">
                  <a:solidFill>
                    <a:schemeClr val="accent1"/>
                  </a:solidFill>
                  <a:latin typeface="Lato Heavy" pitchFamily="34" charset="0"/>
                  <a:cs typeface="Lato Heavy" pitchFamily="34" charset="0"/>
                </a:endParaRPr>
              </a:p>
            </p:txBody>
          </p:sp>
        </p:grpSp>
        <p:grpSp>
          <p:nvGrpSpPr>
            <p:cNvPr id="6" name="Group 50"/>
            <p:cNvGrpSpPr/>
            <p:nvPr/>
          </p:nvGrpSpPr>
          <p:grpSpPr>
            <a:xfrm>
              <a:off x="2247725" y="2245431"/>
              <a:ext cx="986542" cy="986542"/>
              <a:chOff x="1079325" y="2242609"/>
              <a:chExt cx="986542" cy="986542"/>
            </a:xfrm>
          </p:grpSpPr>
          <p:pic>
            <p:nvPicPr>
              <p:cNvPr id="73" name="Picture 8" descr="F:\AAA-LÀM ẢNH SLIDE\Bai10-HĐ3-4(7).png"/>
              <p:cNvPicPr>
                <a:picLocks noChangeAspect="1" noChangeArrowheads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>
                <a:off x="1079325" y="2242609"/>
                <a:ext cx="986542" cy="986542"/>
              </a:xfrm>
              <a:prstGeom prst="rect">
                <a:avLst/>
              </a:prstGeom>
              <a:noFill/>
            </p:spPr>
          </p:pic>
          <p:sp>
            <p:nvSpPr>
              <p:cNvPr id="74" name="TextBox 73"/>
              <p:cNvSpPr txBox="1"/>
              <p:nvPr/>
            </p:nvSpPr>
            <p:spPr>
              <a:xfrm>
                <a:off x="1376062" y="2686754"/>
                <a:ext cx="408310" cy="4079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 smtClean="0">
                    <a:solidFill>
                      <a:schemeClr val="accent1"/>
                    </a:solidFill>
                    <a:latin typeface="Lato Heavy" pitchFamily="34" charset="0"/>
                    <a:cs typeface="Lato Heavy" pitchFamily="34" charset="0"/>
                  </a:rPr>
                  <a:t>5</a:t>
                </a:r>
                <a:endParaRPr lang="en-US" b="1" dirty="0">
                  <a:solidFill>
                    <a:schemeClr val="accent1"/>
                  </a:solidFill>
                  <a:latin typeface="Lato Heavy" pitchFamily="34" charset="0"/>
                  <a:cs typeface="Lato Heavy" pitchFamily="34" charset="0"/>
                </a:endParaRPr>
              </a:p>
            </p:txBody>
          </p:sp>
        </p:grpSp>
        <p:grpSp>
          <p:nvGrpSpPr>
            <p:cNvPr id="7" name="Group 53"/>
            <p:cNvGrpSpPr/>
            <p:nvPr/>
          </p:nvGrpSpPr>
          <p:grpSpPr>
            <a:xfrm>
              <a:off x="3427413" y="2245431"/>
              <a:ext cx="986542" cy="986542"/>
              <a:chOff x="1079325" y="2242609"/>
              <a:chExt cx="986542" cy="986542"/>
            </a:xfrm>
          </p:grpSpPr>
          <p:pic>
            <p:nvPicPr>
              <p:cNvPr id="71" name="Picture 8" descr="F:\AAA-LÀM ẢNH SLIDE\Bai10-HĐ3-4(7).png"/>
              <p:cNvPicPr>
                <a:picLocks noChangeAspect="1" noChangeArrowheads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>
                <a:off x="1079325" y="2242609"/>
                <a:ext cx="986542" cy="986542"/>
              </a:xfrm>
              <a:prstGeom prst="rect">
                <a:avLst/>
              </a:prstGeom>
              <a:noFill/>
            </p:spPr>
          </p:pic>
          <p:sp>
            <p:nvSpPr>
              <p:cNvPr id="72" name="TextBox 71"/>
              <p:cNvSpPr txBox="1"/>
              <p:nvPr/>
            </p:nvSpPr>
            <p:spPr>
              <a:xfrm>
                <a:off x="1388533" y="2674283"/>
                <a:ext cx="408310" cy="4079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 smtClean="0">
                    <a:solidFill>
                      <a:schemeClr val="accent1"/>
                    </a:solidFill>
                    <a:latin typeface="Lato Heavy" pitchFamily="34" charset="0"/>
                    <a:cs typeface="Lato Heavy" pitchFamily="34" charset="0"/>
                  </a:rPr>
                  <a:t>6</a:t>
                </a:r>
                <a:endParaRPr lang="en-US" b="1" dirty="0">
                  <a:solidFill>
                    <a:schemeClr val="accent1"/>
                  </a:solidFill>
                  <a:latin typeface="Lato Heavy" pitchFamily="34" charset="0"/>
                  <a:cs typeface="Lato Heavy" pitchFamily="34" charset="0"/>
                </a:endParaRPr>
              </a:p>
            </p:txBody>
          </p:sp>
        </p:grpSp>
        <p:grpSp>
          <p:nvGrpSpPr>
            <p:cNvPr id="10" name="Group 56"/>
            <p:cNvGrpSpPr/>
            <p:nvPr/>
          </p:nvGrpSpPr>
          <p:grpSpPr>
            <a:xfrm>
              <a:off x="4595813" y="2245431"/>
              <a:ext cx="986542" cy="986542"/>
              <a:chOff x="1079325" y="2242609"/>
              <a:chExt cx="986542" cy="986542"/>
            </a:xfrm>
          </p:grpSpPr>
          <p:pic>
            <p:nvPicPr>
              <p:cNvPr id="69" name="Picture 8" descr="F:\AAA-LÀM ẢNH SLIDE\Bai10-HĐ3-4(7).png"/>
              <p:cNvPicPr>
                <a:picLocks noChangeAspect="1" noChangeArrowheads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>
                <a:off x="1079325" y="2242609"/>
                <a:ext cx="986542" cy="986542"/>
              </a:xfrm>
              <a:prstGeom prst="rect">
                <a:avLst/>
              </a:prstGeom>
              <a:noFill/>
            </p:spPr>
          </p:pic>
          <p:sp>
            <p:nvSpPr>
              <p:cNvPr id="70" name="TextBox 69"/>
              <p:cNvSpPr txBox="1"/>
              <p:nvPr/>
            </p:nvSpPr>
            <p:spPr>
              <a:xfrm>
                <a:off x="1388533" y="2686754"/>
                <a:ext cx="408310" cy="4079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 smtClean="0">
                    <a:solidFill>
                      <a:schemeClr val="accent1"/>
                    </a:solidFill>
                    <a:latin typeface="Lato Heavy" pitchFamily="34" charset="0"/>
                    <a:cs typeface="Lato Heavy" pitchFamily="34" charset="0"/>
                  </a:rPr>
                  <a:t>7</a:t>
                </a:r>
                <a:endParaRPr lang="en-US" b="1" dirty="0">
                  <a:solidFill>
                    <a:schemeClr val="accent1"/>
                  </a:solidFill>
                  <a:latin typeface="Lato Heavy" pitchFamily="34" charset="0"/>
                  <a:cs typeface="Lato Heavy" pitchFamily="34" charset="0"/>
                </a:endParaRPr>
              </a:p>
            </p:txBody>
          </p:sp>
        </p:grpSp>
      </p:grpSp>
      <p:grpSp>
        <p:nvGrpSpPr>
          <p:cNvPr id="11" name="Group 80"/>
          <p:cNvGrpSpPr/>
          <p:nvPr/>
        </p:nvGrpSpPr>
        <p:grpSpPr>
          <a:xfrm>
            <a:off x="1219200" y="990600"/>
            <a:ext cx="2041830" cy="1981200"/>
            <a:chOff x="1745369" y="893586"/>
            <a:chExt cx="1325208" cy="1040397"/>
          </a:xfrm>
        </p:grpSpPr>
        <p:sp>
          <p:nvSpPr>
            <p:cNvPr id="82" name="Oval 81"/>
            <p:cNvSpPr/>
            <p:nvPr/>
          </p:nvSpPr>
          <p:spPr>
            <a:xfrm>
              <a:off x="2280356" y="1693333"/>
              <a:ext cx="214488" cy="21448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3" name="Picture 2" descr="F:\AAA-LÀM ẢNH SLIDE\Bai10-HĐ3-4(1).pn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745369" y="893586"/>
              <a:ext cx="1325208" cy="1040397"/>
            </a:xfrm>
            <a:prstGeom prst="rect">
              <a:avLst/>
            </a:prstGeom>
            <a:noFill/>
          </p:spPr>
        </p:pic>
      </p:grpSp>
      <p:grpSp>
        <p:nvGrpSpPr>
          <p:cNvPr id="12" name="Group 83"/>
          <p:cNvGrpSpPr/>
          <p:nvPr/>
        </p:nvGrpSpPr>
        <p:grpSpPr>
          <a:xfrm>
            <a:off x="3661408" y="1359698"/>
            <a:ext cx="1879663" cy="1467262"/>
            <a:chOff x="3950065" y="1006474"/>
            <a:chExt cx="1219957" cy="1219957"/>
          </a:xfrm>
        </p:grpSpPr>
        <p:sp>
          <p:nvSpPr>
            <p:cNvPr id="85" name="Oval 84"/>
            <p:cNvSpPr/>
            <p:nvPr/>
          </p:nvSpPr>
          <p:spPr>
            <a:xfrm>
              <a:off x="4436533" y="1682044"/>
              <a:ext cx="191912" cy="19191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Z</a:t>
              </a:r>
              <a:endParaRPr lang="en-US" dirty="0"/>
            </a:p>
          </p:txBody>
        </p:sp>
        <p:pic>
          <p:nvPicPr>
            <p:cNvPr id="86" name="Picture 3" descr="F:\AAA-LÀM ẢNH SLIDE\Bai10-HĐ3-4(2).png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950065" y="1006474"/>
              <a:ext cx="1219957" cy="1219957"/>
            </a:xfrm>
            <a:prstGeom prst="rect">
              <a:avLst/>
            </a:prstGeom>
            <a:noFill/>
          </p:spPr>
        </p:pic>
      </p:grpSp>
      <p:grpSp>
        <p:nvGrpSpPr>
          <p:cNvPr id="13" name="Group 86"/>
          <p:cNvGrpSpPr/>
          <p:nvPr/>
        </p:nvGrpSpPr>
        <p:grpSpPr>
          <a:xfrm>
            <a:off x="5533782" y="1149515"/>
            <a:ext cx="2314817" cy="1806943"/>
            <a:chOff x="5889265" y="853545"/>
            <a:chExt cx="1502385" cy="1502385"/>
          </a:xfrm>
        </p:grpSpPr>
        <p:sp>
          <p:nvSpPr>
            <p:cNvPr id="88" name="Oval 87"/>
            <p:cNvSpPr/>
            <p:nvPr/>
          </p:nvSpPr>
          <p:spPr>
            <a:xfrm>
              <a:off x="6547556" y="1682044"/>
              <a:ext cx="270933" cy="270933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9" name="Picture 4" descr="F:\AAA-LÀM ẢNH SLIDE\Bai10-HĐ3-4(3).png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5889265" y="853545"/>
              <a:ext cx="1502385" cy="1502385"/>
            </a:xfrm>
            <a:prstGeom prst="rect">
              <a:avLst/>
            </a:prstGeom>
            <a:noFill/>
          </p:spPr>
        </p:pic>
      </p:grpSp>
      <p:grpSp>
        <p:nvGrpSpPr>
          <p:cNvPr id="14" name="Group 89"/>
          <p:cNvGrpSpPr/>
          <p:nvPr/>
        </p:nvGrpSpPr>
        <p:grpSpPr>
          <a:xfrm>
            <a:off x="6021035" y="4509815"/>
            <a:ext cx="1675165" cy="1585544"/>
            <a:chOff x="5978701" y="3565266"/>
            <a:chExt cx="1323513" cy="1323513"/>
          </a:xfrm>
        </p:grpSpPr>
        <p:sp>
          <p:nvSpPr>
            <p:cNvPr id="91" name="Oval 90"/>
            <p:cNvSpPr/>
            <p:nvPr/>
          </p:nvSpPr>
          <p:spPr>
            <a:xfrm>
              <a:off x="6592711" y="4402667"/>
              <a:ext cx="225778" cy="22577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2" name="Picture 5" descr="F:\AAA-LÀM ẢNH SLIDE\Bai10-HĐ3-4(4).png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5978701" y="3565266"/>
              <a:ext cx="1323513" cy="1323513"/>
            </a:xfrm>
            <a:prstGeom prst="rect">
              <a:avLst/>
            </a:prstGeom>
            <a:noFill/>
          </p:spPr>
        </p:pic>
      </p:grpSp>
      <p:grpSp>
        <p:nvGrpSpPr>
          <p:cNvPr id="15" name="Group 92"/>
          <p:cNvGrpSpPr/>
          <p:nvPr/>
        </p:nvGrpSpPr>
        <p:grpSpPr>
          <a:xfrm>
            <a:off x="3609916" y="4400184"/>
            <a:ext cx="1952684" cy="1848216"/>
            <a:chOff x="3799897" y="3455635"/>
            <a:chExt cx="1542775" cy="1542775"/>
          </a:xfrm>
        </p:grpSpPr>
        <p:sp>
          <p:nvSpPr>
            <p:cNvPr id="94" name="Oval 93"/>
            <p:cNvSpPr/>
            <p:nvPr/>
          </p:nvSpPr>
          <p:spPr>
            <a:xfrm>
              <a:off x="4447822" y="4380089"/>
              <a:ext cx="203200" cy="2032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5" name="Picture 6" descr="F:\AAA-LÀM ẢNH SLIDE\Bai10-HĐ3-4(5).png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3799897" y="3455635"/>
              <a:ext cx="1542775" cy="1542775"/>
            </a:xfrm>
            <a:prstGeom prst="rect">
              <a:avLst/>
            </a:prstGeom>
            <a:noFill/>
          </p:spPr>
        </p:pic>
      </p:grpSp>
      <p:grpSp>
        <p:nvGrpSpPr>
          <p:cNvPr id="16" name="Group 95"/>
          <p:cNvGrpSpPr/>
          <p:nvPr/>
        </p:nvGrpSpPr>
        <p:grpSpPr>
          <a:xfrm>
            <a:off x="990600" y="4362209"/>
            <a:ext cx="1934506" cy="1831010"/>
            <a:chOff x="1643767" y="3417660"/>
            <a:chExt cx="1528413" cy="1528413"/>
          </a:xfrm>
        </p:grpSpPr>
        <p:sp>
          <p:nvSpPr>
            <p:cNvPr id="97" name="Oval 96"/>
            <p:cNvSpPr/>
            <p:nvPr/>
          </p:nvSpPr>
          <p:spPr>
            <a:xfrm>
              <a:off x="2359378" y="4425244"/>
              <a:ext cx="180623" cy="180623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8" name="Picture 7" descr="F:\AAA-LÀM ẢNH SLIDE\Bai10-HĐ3-4(6).png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1643767" y="3417660"/>
              <a:ext cx="1528413" cy="1528413"/>
            </a:xfrm>
            <a:prstGeom prst="rect">
              <a:avLst/>
            </a:prstGeom>
            <a:noFill/>
          </p:spPr>
        </p:pic>
      </p:grpSp>
    </p:spTree>
    <p:extLst>
      <p:ext uri="{BB962C8B-B14F-4D97-AF65-F5344CB8AC3E}">
        <p14:creationId xmlns:p14="http://schemas.microsoft.com/office/powerpoint/2010/main" xmlns="" val="318369217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2" dur="2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3" dur="2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4" dur="2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2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5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0" y="1143000"/>
            <a:ext cx="9144000" cy="6371180"/>
            <a:chOff x="99367" y="19707"/>
            <a:chExt cx="9090900" cy="7041110"/>
          </a:xfrm>
        </p:grpSpPr>
        <p:pic>
          <p:nvPicPr>
            <p:cNvPr id="4" name="Picture 4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t="15021" b="14444"/>
            <a:stretch/>
          </p:blipFill>
          <p:spPr bwMode="auto">
            <a:xfrm flipH="1">
              <a:off x="99367" y="19707"/>
              <a:ext cx="9090900" cy="55092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" name="Picture 4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t="74730" b="10001"/>
            <a:stretch/>
          </p:blipFill>
          <p:spPr bwMode="auto">
            <a:xfrm>
              <a:off x="99367" y="5446312"/>
              <a:ext cx="9090900" cy="161450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ackgroundRemoval t="3659" b="95732" l="7561" r="98902">
                        <a14:foregroundMark x1="59146" y1="90366" x2="67927" y2="92561"/>
                        <a14:foregroundMark x1="74512" y1="84512" x2="72805" y2="86463"/>
                        <a14:foregroundMark x1="56341" y1="84756" x2="57195" y2="85976"/>
                        <a14:foregroundMark x1="52683" y1="87683" x2="54390" y2="87927"/>
                        <a14:foregroundMark x1="76829" y1="88415" x2="74268" y2="89634"/>
                        <a14:foregroundMark x1="83415" y1="83780" x2="81951" y2="84756"/>
                        <a14:foregroundMark x1="76463" y1="81341" x2="75488" y2="83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5800" y="2985295"/>
            <a:ext cx="4528885" cy="45288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3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backgroundRemoval t="0" b="95687" l="2875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361" r="4937"/>
          <a:stretch/>
        </p:blipFill>
        <p:spPr bwMode="auto">
          <a:xfrm>
            <a:off x="4038600" y="1143000"/>
            <a:ext cx="3329108" cy="3753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Title 1"/>
          <p:cNvSpPr txBox="1">
            <a:spLocks/>
          </p:cNvSpPr>
          <p:nvPr/>
        </p:nvSpPr>
        <p:spPr>
          <a:xfrm>
            <a:off x="0" y="-1"/>
            <a:ext cx="9144000" cy="1447801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CHÈO THUYỀN CÙNG BÉ</a:t>
            </a:r>
            <a:endParaRPr lang="en-US" sz="48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OMFG - OMFG - Hello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11"/>
              </p:ext>
            </p:extLst>
          </p:nvPr>
        </p:nvPicPr>
        <p:blipFill>
          <a:blip r:embed="rId12" cstate="print"/>
          <a:stretch>
            <a:fillRect/>
          </a:stretch>
        </p:blipFill>
        <p:spPr>
          <a:xfrm>
            <a:off x="-7162800" y="-2057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70271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6432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-363546" y="-1"/>
            <a:ext cx="18188633" cy="7514181"/>
            <a:chOff x="-363546" y="-1"/>
            <a:chExt cx="18188633" cy="7514181"/>
          </a:xfrm>
        </p:grpSpPr>
        <p:grpSp>
          <p:nvGrpSpPr>
            <p:cNvPr id="11" name="Group 10"/>
            <p:cNvGrpSpPr/>
            <p:nvPr/>
          </p:nvGrpSpPr>
          <p:grpSpPr>
            <a:xfrm>
              <a:off x="-363546" y="-1"/>
              <a:ext cx="18188633" cy="7514181"/>
              <a:chOff x="99367" y="21737"/>
              <a:chExt cx="18188633" cy="7514181"/>
            </a:xfrm>
          </p:grpSpPr>
          <p:grpSp>
            <p:nvGrpSpPr>
              <p:cNvPr id="7" name="Group 6"/>
              <p:cNvGrpSpPr/>
              <p:nvPr/>
            </p:nvGrpSpPr>
            <p:grpSpPr>
              <a:xfrm>
                <a:off x="99367" y="21738"/>
                <a:ext cx="9090900" cy="7514180"/>
                <a:chOff x="99367" y="19707"/>
                <a:chExt cx="9090900" cy="7041110"/>
              </a:xfrm>
            </p:grpSpPr>
            <p:pic>
              <p:nvPicPr>
                <p:cNvPr id="4" name="Picture 4"/>
                <p:cNvPicPr>
                  <a:picLocks noChangeAspect="1" noChangeArrowheads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xmlns="" val="0"/>
                    </a:ext>
                  </a:extLst>
                </a:blip>
                <a:srcRect t="15021" b="14444"/>
                <a:stretch/>
              </p:blipFill>
              <p:spPr bwMode="auto">
                <a:xfrm flipH="1">
                  <a:off x="99367" y="19707"/>
                  <a:ext cx="9090900" cy="550922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6" name="Picture 4"/>
                <p:cNvPicPr>
                  <a:picLocks noChangeAspect="1" noChangeArrowheads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xmlns="" val="0"/>
                    </a:ext>
                  </a:extLst>
                </a:blip>
                <a:srcRect t="74730" b="10001"/>
                <a:stretch/>
              </p:blipFill>
              <p:spPr bwMode="auto">
                <a:xfrm>
                  <a:off x="99367" y="5446312"/>
                  <a:ext cx="9057770" cy="161450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  <p:grpSp>
            <p:nvGrpSpPr>
              <p:cNvPr id="8" name="Group 7"/>
              <p:cNvGrpSpPr/>
              <p:nvPr/>
            </p:nvGrpSpPr>
            <p:grpSpPr>
              <a:xfrm>
                <a:off x="9083564" y="21737"/>
                <a:ext cx="9204436" cy="7514180"/>
                <a:chOff x="-47298" y="27094"/>
                <a:chExt cx="9204436" cy="7041109"/>
              </a:xfrm>
            </p:grpSpPr>
            <p:pic>
              <p:nvPicPr>
                <p:cNvPr id="9" name="Picture 4"/>
                <p:cNvPicPr>
                  <a:picLocks noChangeAspect="1" noChangeArrowheads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xmlns="" val="0"/>
                    </a:ext>
                  </a:extLst>
                </a:blip>
                <a:srcRect t="15021" b="14444"/>
                <a:stretch/>
              </p:blipFill>
              <p:spPr bwMode="auto">
                <a:xfrm>
                  <a:off x="13138" y="27094"/>
                  <a:ext cx="9144000" cy="550923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0" name="Picture 4"/>
                <p:cNvPicPr>
                  <a:picLocks noChangeAspect="1" noChangeArrowheads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xmlns="" val="0"/>
                    </a:ext>
                  </a:extLst>
                </a:blip>
                <a:srcRect t="74730" b="10001"/>
                <a:stretch/>
              </p:blipFill>
              <p:spPr bwMode="auto">
                <a:xfrm>
                  <a:off x="-47298" y="5536324"/>
                  <a:ext cx="9204435" cy="1531879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</p:grpSp>
        <p:pic>
          <p:nvPicPr>
            <p:cNvPr id="15" name="Picture 3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 xmlns="">
                    <a14:imgLayer r:embed="rId10">
                      <a14:imgEffect>
                        <a14:backgroundRemoval t="0" b="95687" l="2875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6361" r="4937"/>
            <a:stretch/>
          </p:blipFill>
          <p:spPr bwMode="auto">
            <a:xfrm>
              <a:off x="3192601" y="1143000"/>
              <a:ext cx="3329108" cy="375314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 xmlns="">
                  <a14:imgLayer r:embed="rId12">
                    <a14:imgEffect>
                      <a14:backgroundRemoval t="3659" b="95732" l="7561" r="98902">
                        <a14:foregroundMark x1="59146" y1="90366" x2="67927" y2="92561"/>
                        <a14:foregroundMark x1="74512" y1="84512" x2="72805" y2="86463"/>
                        <a14:foregroundMark x1="56341" y1="84756" x2="57195" y2="85976"/>
                        <a14:foregroundMark x1="52683" y1="87683" x2="54390" y2="87927"/>
                        <a14:foregroundMark x1="76829" y1="88415" x2="74268" y2="89634"/>
                        <a14:foregroundMark x1="83415" y1="83780" x2="81951" y2="84756"/>
                        <a14:foregroundMark x1="76463" y1="81341" x2="75488" y2="83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457200" y="2519392"/>
            <a:ext cx="4528885" cy="45288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Nhạc Thư Giãn -  Tiếng Nước Chảy - V.A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13"/>
              </p:ext>
            </p:extLst>
          </p:nvPr>
        </p:nvPicPr>
        <p:blipFill>
          <a:blip r:embed="rId14" cstate="print"/>
          <a:stretch>
            <a:fillRect/>
          </a:stretch>
        </p:blipFill>
        <p:spPr>
          <a:xfrm>
            <a:off x="-5334000" y="838200"/>
            <a:ext cx="609600" cy="609600"/>
          </a:xfrm>
          <a:prstGeom prst="rect">
            <a:avLst/>
          </a:prstGeom>
        </p:spPr>
      </p:pic>
      <p:pic>
        <p:nvPicPr>
          <p:cNvPr id="12" name="Picture 2">
            <a:hlinkClick r:id="rId15" action="ppaction://hlinksldjump"/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 xmlns="">
                  <a14:imgLayer r:embed="rId17">
                    <a14:imgEffect>
                      <a14:backgroundRemoval t="0" b="99500" l="856" r="100000">
                        <a14:foregroundMark x1="32705" y1="16000" x2="46747" y2="22167"/>
                        <a14:foregroundMark x1="42123" y1="13667" x2="43322" y2="18333"/>
                        <a14:foregroundMark x1="38870" y1="11833" x2="34247" y2="17833"/>
                        <a14:foregroundMark x1="32705" y1="17833" x2="36130" y2="24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087600" y="4419600"/>
            <a:ext cx="1809881" cy="18594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Nhạc Thư Giãn -  Tiếng Nước Chảy - V (mp3cut.net)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18"/>
              </p:ext>
            </p:extLst>
          </p:nvPr>
        </p:nvPicPr>
        <p:blipFill>
          <a:blip r:embed="rId14" cstate="print"/>
          <a:stretch>
            <a:fillRect/>
          </a:stretch>
        </p:blipFill>
        <p:spPr>
          <a:xfrm>
            <a:off x="3766885" y="-1676400"/>
            <a:ext cx="609600" cy="609600"/>
          </a:xfrm>
          <a:prstGeom prst="rect">
            <a:avLst/>
          </a:prstGeom>
        </p:spPr>
      </p:pic>
      <p:pic>
        <p:nvPicPr>
          <p:cNvPr id="16" name="Picture 15" descr="C:\Users\ADMIN\Desktop\Tai nguyen thiet ke tro choi\Angry birds epic birds\1505573783630 (2).pn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95042" y="5349333"/>
            <a:ext cx="2486566" cy="1190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banmai.0.b67ff1ece784e01bcc3d363f1dfc6622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14" cstate="print"/>
          <a:stretch>
            <a:fillRect/>
          </a:stretch>
        </p:blipFill>
        <p:spPr>
          <a:xfrm>
            <a:off x="-9144000" y="-3200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31582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numSld="6">
                <p:cTn id="1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  <p:vide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748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3.23326E-7 L -0.95469 -0.03649 " pathEditMode="relative" rAng="0" ptsTypes="AA">
                                      <p:cBhvr>
                                        <p:cTn id="21" dur="6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743" y="-1824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1.11111E-6 L -0.89896 0.00903 " pathEditMode="relative" rAng="0" ptsTypes="AA">
                                      <p:cBhvr>
                                        <p:cTn id="23" dur="6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948" y="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481"/>
                            </p:stCondLst>
                            <p:childTnLst>
                              <p:par>
                                <p:cTn id="25" presetID="1" presetClass="mediacall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350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vide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11" name="Group 10"/>
          <p:cNvGrpSpPr/>
          <p:nvPr/>
        </p:nvGrpSpPr>
        <p:grpSpPr>
          <a:xfrm>
            <a:off x="-457200" y="-43545"/>
            <a:ext cx="18188633" cy="7587345"/>
            <a:chOff x="99367" y="21737"/>
            <a:chExt cx="18188633" cy="7514181"/>
          </a:xfrm>
        </p:grpSpPr>
        <p:grpSp>
          <p:nvGrpSpPr>
            <p:cNvPr id="7" name="Group 6"/>
            <p:cNvGrpSpPr/>
            <p:nvPr/>
          </p:nvGrpSpPr>
          <p:grpSpPr>
            <a:xfrm>
              <a:off x="99367" y="21738"/>
              <a:ext cx="9090900" cy="7514180"/>
              <a:chOff x="99367" y="19707"/>
              <a:chExt cx="9090900" cy="7041110"/>
            </a:xfrm>
          </p:grpSpPr>
          <p:pic>
            <p:nvPicPr>
              <p:cNvPr id="4" name="Picture 4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 t="15021" b="14444"/>
              <a:stretch/>
            </p:blipFill>
            <p:spPr bwMode="auto">
              <a:xfrm flipH="1">
                <a:off x="99367" y="19707"/>
                <a:ext cx="9090900" cy="550922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6" name="Picture 4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 t="74730" b="10001"/>
              <a:stretch/>
            </p:blipFill>
            <p:spPr bwMode="auto">
              <a:xfrm>
                <a:off x="99367" y="5446312"/>
                <a:ext cx="9057770" cy="161450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8" name="Group 7"/>
            <p:cNvGrpSpPr/>
            <p:nvPr/>
          </p:nvGrpSpPr>
          <p:grpSpPr>
            <a:xfrm>
              <a:off x="9083564" y="21737"/>
              <a:ext cx="9204436" cy="7514180"/>
              <a:chOff x="-47298" y="27094"/>
              <a:chExt cx="9204436" cy="7041109"/>
            </a:xfrm>
          </p:grpSpPr>
          <p:pic>
            <p:nvPicPr>
              <p:cNvPr id="9" name="Picture 4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 t="15021" b="14444"/>
              <a:stretch/>
            </p:blipFill>
            <p:spPr bwMode="auto">
              <a:xfrm>
                <a:off x="13138" y="27094"/>
                <a:ext cx="9144000" cy="550923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0" name="Picture 4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 t="74730" b="10001"/>
              <a:stretch/>
            </p:blipFill>
            <p:spPr bwMode="auto">
              <a:xfrm>
                <a:off x="-47298" y="5536324"/>
                <a:ext cx="9204435" cy="153187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 xmlns="">
                  <a14:imgLayer r:embed="rId14">
                    <a14:imgEffect>
                      <a14:backgroundRemoval t="3659" b="95732" l="7561" r="98902">
                        <a14:foregroundMark x1="59146" y1="90366" x2="67927" y2="92561"/>
                        <a14:foregroundMark x1="74512" y1="84512" x2="72805" y2="86463"/>
                        <a14:foregroundMark x1="56341" y1="84756" x2="57195" y2="85976"/>
                        <a14:foregroundMark x1="52683" y1="87683" x2="54390" y2="87927"/>
                        <a14:foregroundMark x1="76829" y1="88415" x2="74268" y2="89634"/>
                        <a14:foregroundMark x1="83415" y1="83780" x2="81951" y2="84756"/>
                        <a14:foregroundMark x1="76463" y1="81341" x2="75488" y2="83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47211" y="3124200"/>
            <a:ext cx="4021777" cy="4021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 xmlns="">
                  <a14:imgLayer r:embed="rId17">
                    <a14:imgEffect>
                      <a14:backgroundRemoval t="0" b="99500" l="856" r="100000">
                        <a14:foregroundMark x1="32705" y1="16000" x2="46747" y2="22167"/>
                        <a14:foregroundMark x1="42123" y1="13667" x2="43322" y2="18333"/>
                        <a14:foregroundMark x1="38870" y1="11833" x2="34247" y2="17833"/>
                        <a14:foregroundMark x1="32705" y1="17833" x2="36130" y2="24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39484" y="3976365"/>
            <a:ext cx="1809881" cy="18594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8" name="Group 17"/>
          <p:cNvGrpSpPr/>
          <p:nvPr/>
        </p:nvGrpSpPr>
        <p:grpSpPr>
          <a:xfrm>
            <a:off x="2743200" y="457200"/>
            <a:ext cx="5072315" cy="2989784"/>
            <a:chOff x="2743200" y="457200"/>
            <a:chExt cx="5072315" cy="2989784"/>
          </a:xfrm>
        </p:grpSpPr>
        <p:pic>
          <p:nvPicPr>
            <p:cNvPr id="3074" name="Picture 2"/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BEBA8EAE-BF5A-486C-A8C5-ECC9F3942E4B}">
                  <a14:imgProps xmlns:a14="http://schemas.microsoft.com/office/drawing/2010/main" xmlns="">
                    <a14:imgLayer r:embed="rId19">
                      <a14:imgEffect>
                        <a14:backgroundRemoval t="1524" b="96381" l="0" r="98171">
                          <a14:foregroundMark x1="10366" y1="35429" x2="9634" y2="51048"/>
                          <a14:foregroundMark x1="18537" y1="34095" x2="19634" y2="4723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43200" y="457200"/>
              <a:ext cx="4669758" cy="29897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5" name="TextBox 14"/>
            <p:cNvSpPr txBox="1"/>
            <p:nvPr/>
          </p:nvSpPr>
          <p:spPr>
            <a:xfrm>
              <a:off x="4038600" y="990600"/>
              <a:ext cx="3776915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0" b="1" smtClean="0">
                  <a:latin typeface="Times New Roman" pitchFamily="18" charset="0"/>
                  <a:cs typeface="Times New Roman" pitchFamily="18" charset="0"/>
                </a:rPr>
                <a:t>3 + 1 = ?</a:t>
              </a:r>
              <a:endParaRPr lang="en-US" sz="60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43" name="r5">
            <a:extLst>
              <a:ext uri="{FF2B5EF4-FFF2-40B4-BE49-F238E27FC236}">
                <a16:creationId xmlns="" xmlns:a16="http://schemas.microsoft.com/office/drawing/2014/main" id="{00A977F2-378F-4F36-BF57-1C2301B1C14A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14249400" y="4502530"/>
            <a:ext cx="2286000" cy="2054512"/>
          </a:xfrm>
          <a:prstGeom prst="rect">
            <a:avLst/>
          </a:prstGeom>
        </p:spPr>
      </p:pic>
      <p:sp>
        <p:nvSpPr>
          <p:cNvPr id="39" name="TextBox 38"/>
          <p:cNvSpPr txBox="1"/>
          <p:nvPr/>
        </p:nvSpPr>
        <p:spPr>
          <a:xfrm>
            <a:off x="3962400" y="1981200"/>
            <a:ext cx="3810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smtClean="0">
                <a:latin typeface="Times New Roman" pitchFamily="18" charset="0"/>
                <a:cs typeface="Times New Roman" pitchFamily="18" charset="0"/>
              </a:rPr>
              <a:t>3 + 1 = 4</a:t>
            </a:r>
            <a:endParaRPr lang="en-US" sz="6000" b="1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58423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2.22222E-6 L -0.8375 -0.00417 " pathEditMode="relative" rAng="0" ptsTypes="AA">
                                      <p:cBhvr>
                                        <p:cTn id="44" dur="6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875" y="-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441 -0.03658 L -0.70451 -0.0176 " pathEditMode="relative" rAng="0" ptsTypes="AA">
                                      <p:cBhvr>
                                        <p:cTn id="48" dur="6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955" y="9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39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11" name="Group 10"/>
          <p:cNvGrpSpPr/>
          <p:nvPr/>
        </p:nvGrpSpPr>
        <p:grpSpPr>
          <a:xfrm>
            <a:off x="-457200" y="-43545"/>
            <a:ext cx="18188633" cy="7587345"/>
            <a:chOff x="99367" y="21737"/>
            <a:chExt cx="18188633" cy="7514181"/>
          </a:xfrm>
        </p:grpSpPr>
        <p:grpSp>
          <p:nvGrpSpPr>
            <p:cNvPr id="7" name="Group 6"/>
            <p:cNvGrpSpPr/>
            <p:nvPr/>
          </p:nvGrpSpPr>
          <p:grpSpPr>
            <a:xfrm>
              <a:off x="99367" y="21738"/>
              <a:ext cx="9090900" cy="7514180"/>
              <a:chOff x="99367" y="19707"/>
              <a:chExt cx="9090900" cy="7041110"/>
            </a:xfrm>
          </p:grpSpPr>
          <p:pic>
            <p:nvPicPr>
              <p:cNvPr id="4" name="Picture 4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 t="15021" b="14444"/>
              <a:stretch/>
            </p:blipFill>
            <p:spPr bwMode="auto">
              <a:xfrm flipH="1">
                <a:off x="99367" y="19707"/>
                <a:ext cx="9090900" cy="550922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6" name="Picture 4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 t="74730" b="10001"/>
              <a:stretch/>
            </p:blipFill>
            <p:spPr bwMode="auto">
              <a:xfrm>
                <a:off x="99367" y="5446312"/>
                <a:ext cx="9057770" cy="161450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8" name="Group 7"/>
            <p:cNvGrpSpPr/>
            <p:nvPr/>
          </p:nvGrpSpPr>
          <p:grpSpPr>
            <a:xfrm>
              <a:off x="9083564" y="21737"/>
              <a:ext cx="9204436" cy="7514180"/>
              <a:chOff x="-47298" y="27094"/>
              <a:chExt cx="9204436" cy="7041109"/>
            </a:xfrm>
          </p:grpSpPr>
          <p:pic>
            <p:nvPicPr>
              <p:cNvPr id="9" name="Picture 4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 t="15021" b="14444"/>
              <a:stretch/>
            </p:blipFill>
            <p:spPr bwMode="auto">
              <a:xfrm>
                <a:off x="13138" y="27094"/>
                <a:ext cx="9144000" cy="550923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0" name="Picture 4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 t="74730" b="10001"/>
              <a:stretch/>
            </p:blipFill>
            <p:spPr bwMode="auto">
              <a:xfrm>
                <a:off x="-47298" y="5536324"/>
                <a:ext cx="9204435" cy="153187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 xmlns="">
                  <a14:imgLayer r:embed="rId15">
                    <a14:imgEffect>
                      <a14:backgroundRemoval t="3659" b="95732" l="7561" r="98902">
                        <a14:foregroundMark x1="59146" y1="90366" x2="67927" y2="92561"/>
                        <a14:foregroundMark x1="74512" y1="84512" x2="72805" y2="86463"/>
                        <a14:foregroundMark x1="56341" y1="84756" x2="57195" y2="85976"/>
                        <a14:foregroundMark x1="52683" y1="87683" x2="54390" y2="87927"/>
                        <a14:foregroundMark x1="76829" y1="88415" x2="74268" y2="89634"/>
                        <a14:foregroundMark x1="83415" y1="83780" x2="81951" y2="84756"/>
                        <a14:foregroundMark x1="76463" y1="81341" x2="75488" y2="83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47211" y="3124200"/>
            <a:ext cx="4021777" cy="4021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8" name="Group 17"/>
          <p:cNvGrpSpPr/>
          <p:nvPr/>
        </p:nvGrpSpPr>
        <p:grpSpPr>
          <a:xfrm>
            <a:off x="2743200" y="457200"/>
            <a:ext cx="4996115" cy="2989784"/>
            <a:chOff x="2743200" y="457200"/>
            <a:chExt cx="4996115" cy="2989784"/>
          </a:xfrm>
        </p:grpSpPr>
        <p:pic>
          <p:nvPicPr>
            <p:cNvPr id="3074" name="Picture 2"/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BEBA8EAE-BF5A-486C-A8C5-ECC9F3942E4B}">
                  <a14:imgProps xmlns:a14="http://schemas.microsoft.com/office/drawing/2010/main" xmlns="">
                    <a14:imgLayer r:embed="rId20">
                      <a14:imgEffect>
                        <a14:backgroundRemoval t="1524" b="96381" l="0" r="98171">
                          <a14:foregroundMark x1="10366" y1="35429" x2="9634" y2="51048"/>
                          <a14:foregroundMark x1="18537" y1="34095" x2="19634" y2="4723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43200" y="457200"/>
              <a:ext cx="4669758" cy="29897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5" name="TextBox 14"/>
            <p:cNvSpPr txBox="1"/>
            <p:nvPr/>
          </p:nvSpPr>
          <p:spPr>
            <a:xfrm>
              <a:off x="3962400" y="1066800"/>
              <a:ext cx="3776915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0" b="1" smtClean="0">
                  <a:latin typeface="Times New Roman" pitchFamily="18" charset="0"/>
                  <a:cs typeface="Times New Roman" pitchFamily="18" charset="0"/>
                </a:rPr>
                <a:t>3 + 2 = ? </a:t>
              </a:r>
              <a:endParaRPr lang="en-US" sz="60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43" name="r5">
            <a:extLst>
              <a:ext uri="{FF2B5EF4-FFF2-40B4-BE49-F238E27FC236}">
                <a16:creationId xmlns="" xmlns:a16="http://schemas.microsoft.com/office/drawing/2014/main" id="{00A977F2-378F-4F36-BF57-1C2301B1C14A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6873032" y="4140333"/>
            <a:ext cx="2286000" cy="2054512"/>
          </a:xfrm>
          <a:prstGeom prst="rect">
            <a:avLst/>
          </a:prstGeom>
        </p:spPr>
      </p:pic>
      <p:pic>
        <p:nvPicPr>
          <p:cNvPr id="37" name="Picture 5" descr="C:\Users\ADMIN\Desktop\Doreamon cau ca\source (1).gif">
            <a:hlinkClick r:id="rId22" action="ppaction://hlinksldjump"/>
          </p:cNvPr>
          <p:cNvPicPr>
            <a:picLocks noChangeAspect="1" noChangeArrowheads="1" noCrop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053733" y="4479278"/>
            <a:ext cx="2677699" cy="2409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TextBox 37"/>
          <p:cNvSpPr txBox="1"/>
          <p:nvPr/>
        </p:nvSpPr>
        <p:spPr>
          <a:xfrm>
            <a:off x="4038600" y="2057400"/>
            <a:ext cx="2971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smtClean="0">
                <a:latin typeface="Times New Roman" pitchFamily="18" charset="0"/>
                <a:cs typeface="Times New Roman" pitchFamily="18" charset="0"/>
              </a:rPr>
              <a:t>3 + 2 = 5</a:t>
            </a:r>
            <a:endParaRPr lang="en-US" sz="6000" b="1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984986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52 -0.02448 L -0.71944 -0.00555 " pathEditMode="relative" rAng="0" ptsTypes="AA">
                                      <p:cBhvr>
                                        <p:cTn id="39" dur="6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0" y="9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4.81481E-6 L -0.94271 -0.02894 " pathEditMode="relative" rAng="0" ptsTypes="AA">
                                      <p:cBhvr>
                                        <p:cTn id="41" dur="6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135" y="-14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38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11" name="Group 10"/>
          <p:cNvGrpSpPr/>
          <p:nvPr/>
        </p:nvGrpSpPr>
        <p:grpSpPr>
          <a:xfrm>
            <a:off x="-457200" y="-43545"/>
            <a:ext cx="18188633" cy="7587345"/>
            <a:chOff x="99367" y="21737"/>
            <a:chExt cx="18188633" cy="7514181"/>
          </a:xfrm>
        </p:grpSpPr>
        <p:grpSp>
          <p:nvGrpSpPr>
            <p:cNvPr id="7" name="Group 6"/>
            <p:cNvGrpSpPr/>
            <p:nvPr/>
          </p:nvGrpSpPr>
          <p:grpSpPr>
            <a:xfrm>
              <a:off x="99367" y="21738"/>
              <a:ext cx="9090900" cy="7514180"/>
              <a:chOff x="99367" y="19707"/>
              <a:chExt cx="9090900" cy="7041110"/>
            </a:xfrm>
          </p:grpSpPr>
          <p:pic>
            <p:nvPicPr>
              <p:cNvPr id="4" name="Picture 4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 t="15021" b="14444"/>
              <a:stretch/>
            </p:blipFill>
            <p:spPr bwMode="auto">
              <a:xfrm flipH="1">
                <a:off x="99367" y="19707"/>
                <a:ext cx="9090900" cy="550922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6" name="Picture 4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 t="74730" b="10001"/>
              <a:stretch/>
            </p:blipFill>
            <p:spPr bwMode="auto">
              <a:xfrm>
                <a:off x="99367" y="5446312"/>
                <a:ext cx="9057770" cy="161450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8" name="Group 7"/>
            <p:cNvGrpSpPr/>
            <p:nvPr/>
          </p:nvGrpSpPr>
          <p:grpSpPr>
            <a:xfrm>
              <a:off x="9083564" y="21737"/>
              <a:ext cx="9204436" cy="7514180"/>
              <a:chOff x="-47298" y="27094"/>
              <a:chExt cx="9204436" cy="7041109"/>
            </a:xfrm>
          </p:grpSpPr>
          <p:pic>
            <p:nvPicPr>
              <p:cNvPr id="9" name="Picture 4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 t="15021" b="14444"/>
              <a:stretch/>
            </p:blipFill>
            <p:spPr bwMode="auto">
              <a:xfrm>
                <a:off x="13138" y="27094"/>
                <a:ext cx="9144000" cy="550923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0" name="Picture 4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 t="74730" b="10001"/>
              <a:stretch/>
            </p:blipFill>
            <p:spPr bwMode="auto">
              <a:xfrm>
                <a:off x="-47298" y="5536324"/>
                <a:ext cx="9204435" cy="153187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 xmlns="">
                  <a14:imgLayer r:embed="rId14">
                    <a14:imgEffect>
                      <a14:backgroundRemoval t="3659" b="95732" l="7561" r="98902">
                        <a14:foregroundMark x1="59146" y1="90366" x2="67927" y2="92561"/>
                        <a14:foregroundMark x1="74512" y1="84512" x2="72805" y2="86463"/>
                        <a14:foregroundMark x1="56341" y1="84756" x2="57195" y2="85976"/>
                        <a14:foregroundMark x1="52683" y1="87683" x2="54390" y2="87927"/>
                        <a14:foregroundMark x1="76829" y1="88415" x2="74268" y2="89634"/>
                        <a14:foregroundMark x1="83415" y1="83780" x2="81951" y2="84756"/>
                        <a14:foregroundMark x1="76463" y1="81341" x2="75488" y2="83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47211" y="3124200"/>
            <a:ext cx="4021777" cy="4021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8" name="Group 17"/>
          <p:cNvGrpSpPr/>
          <p:nvPr/>
        </p:nvGrpSpPr>
        <p:grpSpPr>
          <a:xfrm>
            <a:off x="2743200" y="457200"/>
            <a:ext cx="4919915" cy="2989784"/>
            <a:chOff x="2743200" y="457200"/>
            <a:chExt cx="4919915" cy="2989784"/>
          </a:xfrm>
        </p:grpSpPr>
        <p:pic>
          <p:nvPicPr>
            <p:cNvPr id="3074" name="Picture 2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BEBA8EAE-BF5A-486C-A8C5-ECC9F3942E4B}">
                  <a14:imgProps xmlns:a14="http://schemas.microsoft.com/office/drawing/2010/main" xmlns="">
                    <a14:imgLayer r:embed="rId19">
                      <a14:imgEffect>
                        <a14:backgroundRemoval t="1524" b="96381" l="0" r="98171">
                          <a14:foregroundMark x1="10366" y1="35429" x2="9634" y2="51048"/>
                          <a14:foregroundMark x1="18537" y1="34095" x2="19634" y2="4723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43200" y="457200"/>
              <a:ext cx="4669758" cy="29897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5" name="TextBox 14"/>
            <p:cNvSpPr txBox="1"/>
            <p:nvPr/>
          </p:nvSpPr>
          <p:spPr>
            <a:xfrm>
              <a:off x="3886200" y="1066800"/>
              <a:ext cx="3776915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0" b="1" smtClean="0">
                  <a:latin typeface="Times New Roman" pitchFamily="18" charset="0"/>
                  <a:cs typeface="Times New Roman" pitchFamily="18" charset="0"/>
                </a:rPr>
                <a:t>2 + 4 = ?</a:t>
              </a:r>
              <a:endParaRPr lang="en-US" sz="60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37" name="Picture 5" descr="C:\Users\ADMIN\Desktop\Doreamon cau ca\source (1).gif">
            <a:hlinkClick r:id="" action="ppaction://noaction"/>
          </p:cNvPr>
          <p:cNvPicPr>
            <a:picLocks noChangeAspect="1" noChangeArrowheads="1" noCrop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636698" y="4369036"/>
            <a:ext cx="2677699" cy="2409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7" descr="C:\Users\ADMIN\Desktop\Doreamon cau ca\animated-tropical-fish-5-2.gif">
            <a:hlinkClick r:id="rId21" action="ppaction://hlinksldjump"/>
          </p:cNvPr>
          <p:cNvPicPr>
            <a:picLocks noChangeAspect="1" noChangeArrowheads="1" noCrop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14960600" y="5263587"/>
            <a:ext cx="1574800" cy="1306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TextBox 38"/>
          <p:cNvSpPr txBox="1"/>
          <p:nvPr/>
        </p:nvSpPr>
        <p:spPr>
          <a:xfrm>
            <a:off x="3886200" y="1956137"/>
            <a:ext cx="4800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smtClean="0">
                <a:latin typeface="Times New Roman" pitchFamily="18" charset="0"/>
                <a:cs typeface="Times New Roman" pitchFamily="18" charset="0"/>
              </a:rPr>
              <a:t>2 + 4 = 6</a:t>
            </a:r>
            <a:endParaRPr lang="en-US" sz="6000" b="1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667744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441 -0.03658 L -0.70451 -0.0176 " pathEditMode="relative" rAng="0" ptsTypes="AA">
                                      <p:cBhvr>
                                        <p:cTn id="39" dur="6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955" y="949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2.22222E-6 L -0.87778 -0.02222 " pathEditMode="relative" rAng="0" ptsTypes="AA">
                                      <p:cBhvr>
                                        <p:cTn id="41" dur="6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889" y="-11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39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11" name="Group 10"/>
          <p:cNvGrpSpPr/>
          <p:nvPr/>
        </p:nvGrpSpPr>
        <p:grpSpPr>
          <a:xfrm>
            <a:off x="-457200" y="-43545"/>
            <a:ext cx="18188633" cy="7587345"/>
            <a:chOff x="99367" y="21737"/>
            <a:chExt cx="18188633" cy="7514181"/>
          </a:xfrm>
        </p:grpSpPr>
        <p:grpSp>
          <p:nvGrpSpPr>
            <p:cNvPr id="7" name="Group 6"/>
            <p:cNvGrpSpPr/>
            <p:nvPr/>
          </p:nvGrpSpPr>
          <p:grpSpPr>
            <a:xfrm>
              <a:off x="99367" y="21738"/>
              <a:ext cx="9090900" cy="7514180"/>
              <a:chOff x="99367" y="19707"/>
              <a:chExt cx="9090900" cy="7041110"/>
            </a:xfrm>
          </p:grpSpPr>
          <p:pic>
            <p:nvPicPr>
              <p:cNvPr id="4" name="Picture 4"/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 t="15021" b="14444"/>
              <a:stretch/>
            </p:blipFill>
            <p:spPr bwMode="auto">
              <a:xfrm flipH="1">
                <a:off x="99367" y="19707"/>
                <a:ext cx="9090900" cy="550922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6" name="Picture 4"/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 t="74730" b="10001"/>
              <a:stretch/>
            </p:blipFill>
            <p:spPr bwMode="auto">
              <a:xfrm>
                <a:off x="99367" y="5446312"/>
                <a:ext cx="9057770" cy="161450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8" name="Group 7"/>
            <p:cNvGrpSpPr/>
            <p:nvPr/>
          </p:nvGrpSpPr>
          <p:grpSpPr>
            <a:xfrm>
              <a:off x="9083564" y="21737"/>
              <a:ext cx="9204436" cy="7514180"/>
              <a:chOff x="-47298" y="27094"/>
              <a:chExt cx="9204436" cy="7041109"/>
            </a:xfrm>
          </p:grpSpPr>
          <p:pic>
            <p:nvPicPr>
              <p:cNvPr id="9" name="Picture 4"/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 t="15021" b="14444"/>
              <a:stretch/>
            </p:blipFill>
            <p:spPr bwMode="auto">
              <a:xfrm>
                <a:off x="13138" y="27094"/>
                <a:ext cx="9144000" cy="550923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0" name="Picture 4"/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 t="74730" b="10001"/>
              <a:stretch/>
            </p:blipFill>
            <p:spPr bwMode="auto">
              <a:xfrm>
                <a:off x="-47298" y="5536324"/>
                <a:ext cx="9204435" cy="153187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 xmlns="">
                  <a14:imgLayer r:embed="rId13">
                    <a14:imgEffect>
                      <a14:backgroundRemoval t="3659" b="95732" l="7561" r="98902">
                        <a14:foregroundMark x1="59146" y1="90366" x2="67927" y2="92561"/>
                        <a14:foregroundMark x1="74512" y1="84512" x2="72805" y2="86463"/>
                        <a14:foregroundMark x1="56341" y1="84756" x2="57195" y2="85976"/>
                        <a14:foregroundMark x1="52683" y1="87683" x2="54390" y2="87927"/>
                        <a14:foregroundMark x1="76829" y1="88415" x2="74268" y2="89634"/>
                        <a14:foregroundMark x1="83415" y1="83780" x2="81951" y2="84756"/>
                        <a14:foregroundMark x1="76463" y1="81341" x2="75488" y2="83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47211" y="3124200"/>
            <a:ext cx="4021777" cy="4021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8" name="Group 17"/>
          <p:cNvGrpSpPr/>
          <p:nvPr/>
        </p:nvGrpSpPr>
        <p:grpSpPr>
          <a:xfrm>
            <a:off x="2743200" y="457200"/>
            <a:ext cx="5029200" cy="2989784"/>
            <a:chOff x="2743200" y="457200"/>
            <a:chExt cx="5029200" cy="2989784"/>
          </a:xfrm>
        </p:grpSpPr>
        <p:pic>
          <p:nvPicPr>
            <p:cNvPr id="3074" name="Picture 2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 xmlns="">
                    <a14:imgLayer r:embed="rId18">
                      <a14:imgEffect>
                        <a14:backgroundRemoval t="1524" b="96381" l="0" r="98171">
                          <a14:foregroundMark x1="10366" y1="35429" x2="9634" y2="51048"/>
                          <a14:foregroundMark x1="18537" y1="34095" x2="19634" y2="4723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43200" y="457200"/>
              <a:ext cx="4669758" cy="29897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5" name="TextBox 14"/>
            <p:cNvSpPr txBox="1"/>
            <p:nvPr/>
          </p:nvSpPr>
          <p:spPr>
            <a:xfrm>
              <a:off x="3995485" y="965537"/>
              <a:ext cx="3776915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0" b="1" smtClean="0">
                  <a:latin typeface="Times New Roman" pitchFamily="18" charset="0"/>
                  <a:cs typeface="Times New Roman" pitchFamily="18" charset="0"/>
                </a:rPr>
                <a:t>5 + 2 = </a:t>
              </a:r>
              <a:r>
                <a:rPr lang="en-US" sz="6000" b="1" smtClean="0">
                  <a:latin typeface="Times New Roman" pitchFamily="18" charset="0"/>
                  <a:cs typeface="Times New Roman" pitchFamily="18" charset="0"/>
                </a:rPr>
                <a:t>? </a:t>
              </a:r>
              <a:endParaRPr lang="en-US" sz="60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38" name="Picture 7" descr="C:\Users\ADMIN\Desktop\Doreamon cau ca\animated-tropical-fish-5-2.gif">
            <a:hlinkClick r:id="rId19" action="ppaction://hlinksldjump"/>
          </p:cNvPr>
          <p:cNvPicPr>
            <a:picLocks noChangeAspect="1" noChangeArrowheads="1" noCrop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6729522" y="4890794"/>
            <a:ext cx="1574800" cy="1306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3"/>
          <p:cNvPicPr>
            <a:picLocks noChangeAspect="1" noChangeArrowheads="1"/>
          </p:cNvPicPr>
          <p:nvPr/>
        </p:nvPicPr>
        <p:blipFill rotWithShape="1">
          <a:blip r:embed="rId21">
            <a:extLst>
              <a:ext uri="{BEBA8EAE-BF5A-486C-A8C5-ECC9F3942E4B}">
                <a14:imgProps xmlns:a14="http://schemas.microsoft.com/office/drawing/2010/main" xmlns="">
                  <a14:imgLayer r:embed="rId28">
                    <a14:imgEffect>
                      <a14:backgroundRemoval t="0" b="95687" l="2875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361" r="4937"/>
          <a:stretch/>
        </p:blipFill>
        <p:spPr bwMode="auto">
          <a:xfrm>
            <a:off x="13159433" y="974170"/>
            <a:ext cx="3329108" cy="3753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011507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10"/>
  <p:tag name="MMPROD_UIDATA" val="&lt;database version=&quot;7.0&quot;&gt;&lt;object type=&quot;1&quot; unique_id=&quot;10001&quot;&gt;&lt;object type=&quot;2&quot; unique_id=&quot;10073&quot;&gt;&lt;object type=&quot;3&quot; unique_id=&quot;10074&quot;&gt;&lt;property id=&quot;20148&quot; value=&quot;5&quot;/&gt;&lt;property id=&quot;20300&quot; value=&quot;Slide 1&quot;/&gt;&lt;property id=&quot;20307&quot; value=&quot;272&quot;/&gt;&lt;/object&gt;&lt;object type=&quot;3&quot; unique_id=&quot;10075&quot;&gt;&lt;property id=&quot;20148&quot; value=&quot;5&quot;/&gt;&lt;property id=&quot;20300&quot; value=&quot;Slide 2&quot;/&gt;&lt;property id=&quot;20307&quot; value=&quot;271&quot;/&gt;&lt;/object&gt;&lt;object type=&quot;3&quot; unique_id=&quot;10076&quot;&gt;&lt;property id=&quot;20148&quot; value=&quot;5&quot;/&gt;&lt;property id=&quot;20300&quot; value=&quot;Slide 3&quot;/&gt;&lt;property id=&quot;20307&quot; value=&quot;273&quot;/&gt;&lt;/object&gt;&lt;object type=&quot;3&quot; unique_id=&quot;10077&quot;&gt;&lt;property id=&quot;20148&quot; value=&quot;5&quot;/&gt;&lt;property id=&quot;20300&quot; value=&quot;Slide 4&quot;/&gt;&lt;property id=&quot;20307&quot; value=&quot;256&quot;/&gt;&lt;/object&gt;&lt;object type=&quot;3&quot; unique_id=&quot;10078&quot;&gt;&lt;property id=&quot;20148&quot; value=&quot;5&quot;/&gt;&lt;property id=&quot;20300&quot; value=&quot;Slide 5&quot;/&gt;&lt;property id=&quot;20307&quot; value=&quot;263&quot;/&gt;&lt;/object&gt;&lt;object type=&quot;3&quot; unique_id=&quot;10079&quot;&gt;&lt;property id=&quot;20148&quot; value=&quot;5&quot;/&gt;&lt;property id=&quot;20300&quot; value=&quot;Slide 6&quot;/&gt;&lt;property id=&quot;20307&quot; value=&quot;258&quot;/&gt;&lt;/object&gt;&lt;object type=&quot;3&quot; unique_id=&quot;10080&quot;&gt;&lt;property id=&quot;20148&quot; value=&quot;5&quot;/&gt;&lt;property id=&quot;20300&quot; value=&quot;Slide 7&quot;/&gt;&lt;property id=&quot;20307&quot; value=&quot;259&quot;/&gt;&lt;/object&gt;&lt;object type=&quot;3&quot; unique_id=&quot;10081&quot;&gt;&lt;property id=&quot;20148&quot; value=&quot;5&quot;/&gt;&lt;property id=&quot;20300&quot; value=&quot;Slide 8&quot;/&gt;&lt;property id=&quot;20307&quot; value=&quot;260&quot;/&gt;&lt;/object&gt;&lt;object type=&quot;3&quot; unique_id=&quot;10082&quot;&gt;&lt;property id=&quot;20148&quot; value=&quot;5&quot;/&gt;&lt;property id=&quot;20300&quot; value=&quot;Slide 9&quot;/&gt;&lt;property id=&quot;20307&quot; value=&quot;261&quot;/&gt;&lt;/object&gt;&lt;object type=&quot;3&quot; unique_id=&quot;10083&quot;&gt;&lt;property id=&quot;20148&quot; value=&quot;5&quot;/&gt;&lt;property id=&quot;20300&quot; value=&quot;Slide 10&quot;/&gt;&lt;property id=&quot;20307&quot; value=&quot;265&quot;/&gt;&lt;/object&gt;&lt;object type=&quot;3&quot; unique_id=&quot;10084&quot;&gt;&lt;property id=&quot;20148&quot; value=&quot;5&quot;/&gt;&lt;property id=&quot;20300&quot; value=&quot;Slide 11 - &amp;quot;Số 0 trong phép cộng&amp;quot;&quot;/&gt;&lt;property id=&quot;20307&quot; value=&quot;266&quot;/&gt;&lt;/object&gt;&lt;object type=&quot;3&quot; unique_id=&quot;10085&quot;&gt;&lt;property id=&quot;20148&quot; value=&quot;5&quot;/&gt;&lt;property id=&quot;20300&quot; value=&quot;Slide 12&quot;/&gt;&lt;property id=&quot;20307&quot; value=&quot;275&quot;/&gt;&lt;/object&gt;&lt;object type=&quot;3&quot; unique_id=&quot;10086&quot;&gt;&lt;property id=&quot;20148&quot; value=&quot;5&quot;/&gt;&lt;property id=&quot;20300&quot; value=&quot;Slide 13&quot;/&gt;&lt;property id=&quot;20307&quot; value=&quot;276&quot;/&gt;&lt;/object&gt;&lt;object type=&quot;3&quot; unique_id=&quot;10087&quot;&gt;&lt;property id=&quot;20148&quot; value=&quot;5&quot;/&gt;&lt;property id=&quot;20300&quot; value=&quot;Slide 14&quot;/&gt;&lt;property id=&quot;20307&quot; value=&quot;274&quot;/&gt;&lt;/object&gt;&lt;object type=&quot;3&quot; unique_id=&quot;10088&quot;&gt;&lt;property id=&quot;20148&quot; value=&quot;5&quot;/&gt;&lt;property id=&quot;20300&quot; value=&quot;Slide 15&quot;/&gt;&lt;property id=&quot;20307&quot; value=&quot;278&quot;/&gt;&lt;/object&gt;&lt;object type=&quot;3&quot; unique_id=&quot;10089&quot;&gt;&lt;property id=&quot;20148&quot; value=&quot;5&quot;/&gt;&lt;property id=&quot;20300&quot; value=&quot;Slide 16&quot;/&gt;&lt;property id=&quot;20307&quot; value=&quot;279&quot;/&gt;&lt;/object&gt;&lt;object type=&quot;3&quot; unique_id=&quot;10090&quot;&gt;&lt;property id=&quot;20148&quot; value=&quot;5&quot;/&gt;&lt;property id=&quot;20300&quot; value=&quot;Slide 17&quot;/&gt;&lt;property id=&quot;20307&quot; value=&quot;280&quot;/&gt;&lt;/object&gt;&lt;object type=&quot;3&quot; unique_id=&quot;10091&quot;&gt;&lt;property id=&quot;20148&quot; value=&quot;5&quot;/&gt;&lt;property id=&quot;20300&quot; value=&quot;Slide 18&quot;/&gt;&lt;property id=&quot;20307&quot; value=&quot;281&quot;/&gt;&lt;/object&gt;&lt;object type=&quot;3&quot; unique_id=&quot;10092&quot;&gt;&lt;property id=&quot;20148&quot; value=&quot;5&quot;/&gt;&lt;property id=&quot;20300&quot; value=&quot;Slide 19&quot;/&gt;&lt;property id=&quot;20307&quot; value=&quot;282&quot;/&gt;&lt;/object&gt;&lt;object type=&quot;3&quot; unique_id=&quot;10093&quot;&gt;&lt;property id=&quot;20148&quot; value=&quot;5&quot;/&gt;&lt;property id=&quot;20300&quot; value=&quot;Slide 20&quot;/&gt;&lt;property id=&quot;20307&quot; value=&quot;283&quot;/&gt;&lt;/object&gt;&lt;object type=&quot;3&quot; unique_id=&quot;10094&quot;&gt;&lt;property id=&quot;20148&quot; value=&quot;5&quot;/&gt;&lt;property id=&quot;20300&quot; value=&quot;Slide 21&quot;/&gt;&lt;property id=&quot;20307&quot; value=&quot;284&quot;/&gt;&lt;/object&gt;&lt;object type=&quot;3&quot; unique_id=&quot;10095&quot;&gt;&lt;property id=&quot;20148&quot; value=&quot;5&quot;/&gt;&lt;property id=&quot;20300&quot; value=&quot;Slide 22&quot;/&gt;&lt;property id=&quot;20307&quot; value=&quot;285&quot;/&gt;&lt;/object&gt;&lt;object type=&quot;3&quot; unique_id=&quot;10096&quot;&gt;&lt;property id=&quot;20148&quot; value=&quot;5&quot;/&gt;&lt;property id=&quot;20300&quot; value=&quot;Slide 23&quot;/&gt;&lt;property id=&quot;20307&quot; value=&quot;286&quot;/&gt;&lt;/object&gt;&lt;object type=&quot;3&quot; unique_id=&quot;10097&quot;&gt;&lt;property id=&quot;20148&quot; value=&quot;5&quot;/&gt;&lt;property id=&quot;20300&quot; value=&quot;Slide 24&quot;/&gt;&lt;property id=&quot;20307&quot; value=&quot;287&quot;/&gt;&lt;/object&gt;&lt;object type=&quot;3&quot; unique_id=&quot;10261&quot;&gt;&lt;property id=&quot;20148&quot; value=&quot;5&quot;/&gt;&lt;property id=&quot;20300&quot; value=&quot;Slide 25&quot;/&gt;&lt;property id=&quot;20307&quot; value=&quot;288&quot;/&gt;&lt;/object&gt;&lt;/object&gt;&lt;object type=&quot;8&quot; unique_id=&quot;10125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808</TotalTime>
  <Words>327</Words>
  <Application>Microsoft Office PowerPoint</Application>
  <PresentationFormat>On-screen Show (4:3)</PresentationFormat>
  <Paragraphs>198</Paragraphs>
  <Slides>23</Slides>
  <Notes>1</Notes>
  <HiddenSlides>0</HiddenSlides>
  <MMClips>6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4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Số 0 trong phép cộng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Admin</cp:lastModifiedBy>
  <cp:revision>55</cp:revision>
  <dcterms:created xsi:type="dcterms:W3CDTF">2020-08-29T00:25:06Z</dcterms:created>
  <dcterms:modified xsi:type="dcterms:W3CDTF">2020-11-16T10:29:09Z</dcterms:modified>
</cp:coreProperties>
</file>