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7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805984-0171-48FE-9956-67893B717B3A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CF5D92-53D8-45F9-B9BF-59C8BB21FD5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34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313765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0155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3140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5828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4703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987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652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2867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3584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851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CF5D92-53D8-45F9-B9BF-59C8BB21FD5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7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09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4396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69366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609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164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329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573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6431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183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785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59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7CED7C-24E6-479D-A171-812890D6DFE3}" type="datetimeFigureOut">
              <a:rPr lang="en-US" smtClean="0"/>
              <a:t>9/1/2021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A7BAF-7CFB-45DC-8D9D-C38B185BE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308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3.jpg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4" Type="http://schemas.openxmlformats.org/officeDocument/2006/relationships/image" Target="../media/image1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image" Target="../media/image11.jpe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5" Type="http://schemas.openxmlformats.org/officeDocument/2006/relationships/image" Target="../media/image12.jpg"/><Relationship Id="rId4" Type="http://schemas.openxmlformats.org/officeDocument/2006/relationships/hyperlink" Target="https://vi.wikipedia.org/wiki/C%E1%BB%91m#cite_note-tuoitre-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374265" y="240834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47053" y="739290"/>
            <a:ext cx="989790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BÀI DỰ THI KĨ NĂNG CNTT CHO GIÁO VIÊN</a:t>
            </a:r>
            <a:endParaRPr lang="en-US" sz="4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49892" y="2253803"/>
            <a:ext cx="9145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</a:rPr>
              <a:t>CỐM HÀ THÀNH - TINH HOA CỦA ĐẤT TRỜI</a:t>
            </a:r>
            <a:endParaRPr lang="en-US" sz="4000" dirty="0">
              <a:solidFill>
                <a:srgbClr val="00B05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75020" y="3103809"/>
            <a:ext cx="5481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Giáo</a:t>
            </a:r>
            <a:r>
              <a:rPr lang="en-US" dirty="0" smtClean="0"/>
              <a:t> </a:t>
            </a:r>
            <a:r>
              <a:rPr lang="en-US" dirty="0" err="1" smtClean="0"/>
              <a:t>viên</a:t>
            </a:r>
            <a:r>
              <a:rPr lang="en-US" dirty="0" smtClean="0"/>
              <a:t>: </a:t>
            </a:r>
            <a:r>
              <a:rPr lang="en-US" dirty="0" err="1" smtClean="0"/>
              <a:t>Dương</a:t>
            </a:r>
            <a:r>
              <a:rPr lang="en-US" dirty="0" smtClean="0"/>
              <a:t> </a:t>
            </a:r>
            <a:r>
              <a:rPr lang="en-US" dirty="0" err="1" smtClean="0"/>
              <a:t>Thị</a:t>
            </a:r>
            <a:r>
              <a:rPr lang="en-US" dirty="0" smtClean="0"/>
              <a:t> </a:t>
            </a:r>
            <a:r>
              <a:rPr lang="en-US" dirty="0" err="1" smtClean="0"/>
              <a:t>Thanh</a:t>
            </a:r>
            <a:r>
              <a:rPr lang="en-US" dirty="0" smtClean="0"/>
              <a:t> </a:t>
            </a:r>
            <a:r>
              <a:rPr lang="en-US" dirty="0" err="1" smtClean="0"/>
              <a:t>Thủy</a:t>
            </a:r>
            <a:endParaRPr lang="en-US" dirty="0" smtClean="0"/>
          </a:p>
          <a:p>
            <a:pPr algn="ctr"/>
            <a:r>
              <a:rPr lang="en-US" dirty="0" err="1" smtClean="0"/>
              <a:t>Đơn</a:t>
            </a:r>
            <a:r>
              <a:rPr lang="en-US" dirty="0" smtClean="0"/>
              <a:t> </a:t>
            </a:r>
            <a:r>
              <a:rPr lang="en-US" dirty="0" err="1" smtClean="0"/>
              <a:t>vị</a:t>
            </a:r>
            <a:r>
              <a:rPr lang="en-US" dirty="0" smtClean="0"/>
              <a:t>: </a:t>
            </a:r>
            <a:r>
              <a:rPr lang="en-US" dirty="0" err="1" smtClean="0"/>
              <a:t>Trường</a:t>
            </a:r>
            <a:r>
              <a:rPr lang="en-US" dirty="0" smtClean="0"/>
              <a:t> </a:t>
            </a:r>
            <a:r>
              <a:rPr lang="en-US" dirty="0" err="1" smtClean="0"/>
              <a:t>Tiểu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r>
              <a:rPr lang="en-US" dirty="0" smtClean="0"/>
              <a:t> </a:t>
            </a:r>
            <a:r>
              <a:rPr lang="en-US" dirty="0" err="1" smtClean="0"/>
              <a:t>Việt</a:t>
            </a:r>
            <a:r>
              <a:rPr lang="en-US" dirty="0" smtClean="0"/>
              <a:t> </a:t>
            </a:r>
            <a:r>
              <a:rPr lang="en-US" dirty="0" err="1" smtClean="0"/>
              <a:t>Hưng</a:t>
            </a:r>
            <a:r>
              <a:rPr lang="en-US" dirty="0" smtClean="0"/>
              <a:t>-Long </a:t>
            </a:r>
            <a:r>
              <a:rPr lang="en-US" dirty="0" err="1" smtClean="0"/>
              <a:t>Biên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474649" y="4064587"/>
            <a:ext cx="10594104" cy="1581798"/>
            <a:chOff x="105515" y="4483737"/>
            <a:chExt cx="16413344" cy="178060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017486" y="4483737"/>
              <a:ext cx="3501373" cy="1780601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7521" y="4483737"/>
              <a:ext cx="4293748" cy="1712522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9426" y="4483737"/>
              <a:ext cx="3754986" cy="1780601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5515" y="4483737"/>
              <a:ext cx="3770802" cy="1712522"/>
            </a:xfrm>
            <a:prstGeom prst="rect">
              <a:avLst/>
            </a:prstGeom>
          </p:spPr>
        </p:pic>
      </p:grpSp>
      <p:sp>
        <p:nvSpPr>
          <p:cNvPr id="14" name="TextBox 13"/>
          <p:cNvSpPr txBox="1"/>
          <p:nvPr/>
        </p:nvSpPr>
        <p:spPr>
          <a:xfrm>
            <a:off x="4700791" y="5962921"/>
            <a:ext cx="16049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Tháng</a:t>
            </a:r>
            <a:r>
              <a:rPr lang="en-US" dirty="0" smtClean="0"/>
              <a:t> 03/2021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54631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9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10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11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033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43" y="111943"/>
            <a:ext cx="10102662" cy="6585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452786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9892" y="4892506"/>
            <a:ext cx="87735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 smtClean="0">
                <a:solidFill>
                  <a:srgbClr val="00B050"/>
                </a:solidFill>
              </a:rPr>
              <a:t>Cốm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là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thức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quà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thanh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tao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và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tinh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tế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mà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đất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trời</a:t>
            </a:r>
            <a:r>
              <a:rPr lang="en-US" sz="4000" dirty="0" smtClean="0">
                <a:solidFill>
                  <a:srgbClr val="00B050"/>
                </a:solidFill>
              </a:rPr>
              <a:t> ban </a:t>
            </a:r>
            <a:r>
              <a:rPr lang="en-US" sz="4000" dirty="0" err="1" smtClean="0">
                <a:solidFill>
                  <a:srgbClr val="00B050"/>
                </a:solidFill>
              </a:rPr>
              <a:t>tặng</a:t>
            </a:r>
            <a:r>
              <a:rPr lang="en-US" sz="4000" dirty="0" smtClean="0">
                <a:solidFill>
                  <a:srgbClr val="00B050"/>
                </a:solidFill>
              </a:rPr>
              <a:t> </a:t>
            </a:r>
            <a:r>
              <a:rPr lang="en-US" sz="4000" dirty="0" err="1" smtClean="0">
                <a:solidFill>
                  <a:srgbClr val="00B050"/>
                </a:solidFill>
              </a:rPr>
              <a:t>cho</a:t>
            </a:r>
            <a:r>
              <a:rPr lang="en-US" sz="4000" dirty="0" smtClean="0">
                <a:solidFill>
                  <a:srgbClr val="00B050"/>
                </a:solidFill>
              </a:rPr>
              <a:t> con </a:t>
            </a:r>
            <a:r>
              <a:rPr lang="en-US" sz="4000" dirty="0" err="1" smtClean="0">
                <a:solidFill>
                  <a:srgbClr val="00B050"/>
                </a:solidFill>
              </a:rPr>
              <a:t>người</a:t>
            </a:r>
            <a:r>
              <a:rPr lang="en-US" sz="4000" dirty="0" smtClean="0">
                <a:solidFill>
                  <a:srgbClr val="00B050"/>
                </a:solidFill>
              </a:rPr>
              <a:t>.</a:t>
            </a:r>
            <a:endParaRPr lang="en-US" sz="4000" dirty="0">
              <a:solidFill>
                <a:srgbClr val="00B05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84" y="379639"/>
            <a:ext cx="6127154" cy="407734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56120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47570" y="1851660"/>
            <a:ext cx="78994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731520" y="411480"/>
            <a:ext cx="1072896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57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731520" y="1097280"/>
            <a:ext cx="1072896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0739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4418" y="1469647"/>
            <a:ext cx="5671582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	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Cốm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chín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rang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sàng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sảy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hết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vỏ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trấu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vùng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rất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ẩm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tộc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non,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hạt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sữa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tuy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Trung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Nam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cốm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loại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lúa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nếp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hơn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rang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bung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ngào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en-US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49203" y="480421"/>
            <a:ext cx="55361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GIỚI THIỆU VỀ CỐM</a:t>
            </a:r>
            <a:endParaRPr lang="en-US" sz="40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810" y="1798865"/>
            <a:ext cx="5497974" cy="30225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617582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4194" y="314162"/>
            <a:ext cx="905421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NGUYÊN LIỆU VÀ QUY TRÌNH CHẾ </a:t>
            </a:r>
            <a:r>
              <a:rPr lang="en-US" sz="3400" dirty="0" err="1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BIẾNc</a:t>
            </a:r>
            <a:endParaRPr lang="en-US" sz="3400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322" y="1881090"/>
            <a:ext cx="5714286" cy="30476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Rectangle 8"/>
          <p:cNvSpPr/>
          <p:nvPr/>
        </p:nvSpPr>
        <p:spPr>
          <a:xfrm>
            <a:off x="5417132" y="964368"/>
            <a:ext cx="6096000" cy="5478423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Nguyên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liệu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non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địa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phương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thóc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già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rất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nhiều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loại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lương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phượng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tan,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quýt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biệt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gặt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về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tuốt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hạt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sàng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rơm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hạt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thóc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lép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qua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nước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chảo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rang. </a:t>
            </a:r>
            <a:endParaRPr lang="en-US" sz="2000" dirty="0" smtClean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Thóc</a:t>
            </a:r>
            <a:r>
              <a:rPr lang="en-US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rang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xong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đợi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nguội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mẻ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mỗi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mẻ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kilogam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giã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Thóc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giã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đều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mươi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phút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trấu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sảy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trấu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rồi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giã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sz="2000" dirty="0" smtClean="0">
              <a:solidFill>
                <a:srgbClr val="0000CC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cùng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phẩm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sẽ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lớp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lá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buộc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màu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trước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đưa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0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tộc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thiểu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số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thể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cách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luộc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thóc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giã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thành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en-US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525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354212" y="440462"/>
            <a:ext cx="9381196" cy="5609631"/>
            <a:chOff x="690129" y="929714"/>
            <a:chExt cx="9381196" cy="5609631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129" y="944920"/>
              <a:ext cx="3757180" cy="2554489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129" y="3984653"/>
              <a:ext cx="3757180" cy="2554692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289" y="3984653"/>
              <a:ext cx="4299036" cy="2448738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72288" y="929714"/>
              <a:ext cx="4299036" cy="2569695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2064330" y="2926623"/>
            <a:ext cx="16786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B050"/>
                </a:solidFill>
              </a:rPr>
              <a:t>Chọn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</a:rPr>
              <a:t>lúa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619989" y="2940471"/>
            <a:ext cx="15662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B050"/>
                </a:solidFill>
              </a:rPr>
              <a:t>Tuốt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</a:rPr>
              <a:t>lúa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61314" y="6030043"/>
            <a:ext cx="13644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B050"/>
                </a:solidFill>
              </a:rPr>
              <a:t>Giã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</a:rPr>
              <a:t>lúa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36869" y="6016188"/>
            <a:ext cx="231666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 smtClean="0">
                <a:solidFill>
                  <a:srgbClr val="00B050"/>
                </a:solidFill>
              </a:rPr>
              <a:t>Thành</a:t>
            </a:r>
            <a:r>
              <a:rPr lang="en-US" sz="3200" b="1" dirty="0" smtClean="0">
                <a:solidFill>
                  <a:srgbClr val="00B050"/>
                </a:solidFill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</a:rPr>
              <a:t>phẩm</a:t>
            </a:r>
            <a:endParaRPr lang="en-US" sz="3200" b="1" dirty="0">
              <a:solidFill>
                <a:srgbClr val="00B050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4341507" y="1990147"/>
            <a:ext cx="2893324" cy="2626741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600" b="1" dirty="0" smtClean="0">
                <a:solidFill>
                  <a:srgbClr val="FFFF00"/>
                </a:solidFill>
                <a:latin typeface=".VnArial NarrowH" panose="020B7200000000000000" pitchFamily="34" charset="0"/>
                <a:cs typeface="Times New Roman" panose="02020603050405020304" pitchFamily="18" charset="0"/>
              </a:rPr>
              <a:t>THÀNH PHẨM </a:t>
            </a:r>
            <a:r>
              <a:rPr lang="en-US" sz="3600" b="1" dirty="0" err="1" smtClean="0">
                <a:solidFill>
                  <a:srgbClr val="FFFF00"/>
                </a:solidFill>
                <a:latin typeface=".VnArial NarrowH" panose="020B7200000000000000" pitchFamily="34" charset="0"/>
                <a:cs typeface="Times New Roman" panose="02020603050405020304" pitchFamily="18" charset="0"/>
              </a:rPr>
              <a:t>cỦa</a:t>
            </a:r>
            <a:r>
              <a:rPr lang="en-US" sz="3600" b="1" dirty="0" smtClean="0">
                <a:solidFill>
                  <a:srgbClr val="FFFF00"/>
                </a:solidFill>
                <a:latin typeface=".VnArial NarrowH" panose="020B7200000000000000" pitchFamily="34" charset="0"/>
                <a:cs typeface="Times New Roman" panose="02020603050405020304" pitchFamily="18" charset="0"/>
              </a:rPr>
              <a:t> CỐM</a:t>
            </a:r>
            <a:endParaRPr lang="en-US" sz="3600" b="1" dirty="0">
              <a:solidFill>
                <a:srgbClr val="FFFF00"/>
              </a:solidFill>
              <a:latin typeface=".VnArial NarrowH" panose="020B7200000000000000" pitchFamily="34" charset="0"/>
              <a:cs typeface="Times New Roman" panose="02020603050405020304" pitchFamily="18" charset="0"/>
            </a:endParaRPr>
          </a:p>
          <a:p>
            <a:pPr algn="ctr"/>
            <a:endParaRPr lang="en-US" sz="1600" b="1" dirty="0">
              <a:solidFill>
                <a:srgbClr val="FFFF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62736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86401" y="360048"/>
            <a:ext cx="6248398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cộng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miền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Bắc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Việt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Nam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non,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nhất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hai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chiêm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cuối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hè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thu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khoảng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rằm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7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đến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hết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9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4,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tháng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5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âm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lịch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nơi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ở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Gôi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Dịch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Vọng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Liêm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gặt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lúa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sớm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đã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gọi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chiêm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chiêm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lẽ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do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thời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còn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nóng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bức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nên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như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Thu.</a:t>
            </a:r>
            <a:endParaRPr lang="en-US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Tại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cạnh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Vòng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Lủ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Mễ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Trì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mẹ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mặc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theo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lối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xưa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khăn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áo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cánh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cổ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lá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gánh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đôi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thúng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bó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lạt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bằng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rơm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nếp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nhuộm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mạ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xanh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ngắt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gắn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đầu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quang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gánh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mẹt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đặt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úp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trên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bên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thúng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xếp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chiếc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lá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sen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gói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2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200" u="sng" baseline="300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  <a:hlinkClick r:id="rId4"/>
              </a:rPr>
              <a:t>]</a:t>
            </a:r>
            <a:r>
              <a:rPr lang="en-US" sz="22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2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" y="2857214"/>
            <a:ext cx="4286250" cy="3228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563752" y="688235"/>
            <a:ext cx="3308983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b="1" dirty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4</a:t>
            </a:r>
            <a:r>
              <a:rPr lang="en-US" sz="3400" b="1" dirty="0" smtClean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. MỘT SỐ VÙNG</a:t>
            </a:r>
          </a:p>
          <a:p>
            <a:r>
              <a:rPr lang="en-US" sz="3400" b="1" dirty="0" smtClean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 LÀM CỐM</a:t>
            </a:r>
            <a:endParaRPr lang="en-US" sz="3400" b="1" dirty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88517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984" y="332510"/>
            <a:ext cx="9003723" cy="224717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405745" y="2912203"/>
            <a:ext cx="742603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quà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sang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trọng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vừa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bình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dân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thanh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cảnh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nhẹ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nhàng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món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lấy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no.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lá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thơm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mùi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hương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đồng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gió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nội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bày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đĩa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hay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túi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nilon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tay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nhón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từng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chút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trong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gói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lá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sen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bỏ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vào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miệng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chứ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trút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ra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bát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dùng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thìa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xúc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Người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sành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không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kèm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bất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kỳ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thứ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khác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nhằm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cảm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nhận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toàn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diện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vị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ngọt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và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ngon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400" dirty="0" smtClean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Tuy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nhiên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cũng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thường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thấy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cốm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tươi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được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sử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dụng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ăn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kèm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hồng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đỏ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hoặc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chuối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tiêu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chín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trứng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cuốc</a:t>
            </a:r>
            <a:r>
              <a:rPr lang="en-US" sz="2400" dirty="0">
                <a:solidFill>
                  <a:srgbClr val="0000CC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0293" y="2946523"/>
            <a:ext cx="3382593" cy="26161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400" dirty="0" smtClean="0">
                <a:solidFill>
                  <a:schemeClr val="accent2">
                    <a:lumMod val="50000"/>
                  </a:schemeClr>
                </a:solidFill>
                <a:cs typeface="Times New Roman" panose="02020603050405020304" pitchFamily="18" charset="0"/>
              </a:rPr>
              <a:t>5. THƯỞNG THỨC</a:t>
            </a:r>
          </a:p>
          <a:p>
            <a:endParaRPr lang="en-US" sz="3400" dirty="0" smtClean="0">
              <a:solidFill>
                <a:schemeClr val="accent2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algn="ctr"/>
            <a:r>
              <a:rPr lang="en-US" sz="9600" dirty="0" smtClean="0">
                <a:solidFill>
                  <a:srgbClr val="00B050"/>
                </a:solidFill>
                <a:latin typeface=".VnArial" panose="020B7200000000000000" pitchFamily="34" charset="0"/>
                <a:cs typeface="Times New Roman" panose="02020603050405020304" pitchFamily="18" charset="0"/>
              </a:rPr>
              <a:t>CỐM</a:t>
            </a:r>
            <a:endParaRPr lang="en-US" sz="9600" dirty="0">
              <a:solidFill>
                <a:schemeClr val="accent2">
                  <a:lumMod val="50000"/>
                </a:schemeClr>
              </a:solidFill>
              <a:latin typeface=".VnArial" panose="020B7200000000000000" pitchFamily="34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5894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9843" y="111943"/>
            <a:ext cx="10102662" cy="6585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7581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VERSION" val="9.3"/>
  <p:tag name="ISPRING_PROJECT_FOLDER_UPDATED" val="1"/>
  <p:tag name="ISPRING_SCREEN_RECS_UPDATED" val="C:\Users\Asus\Desktop\DUONGTHITHANHTHUY_TIEUHOC VIETHUNG\"/>
  <p:tag name="ISPRING_UUID" val="{A098EDDD-F8C2-484C-BF29-903DAE80EBBE}"/>
  <p:tag name="ISPRING_PRESENTATION_TITLE" val="DUONGTHITHANHTHUY_TIEUHOC VIETHUNG"/>
  <p:tag name="ISPRING_FIRST_PUBLISH" val="1"/>
  <p:tag name="FLASHSPRING_ZOOM_TAG" val="63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CmsVpSumX/NioFAAD4EwAAHQAAAHVuaXZlcnNhbC9jb21tb25fbWVzc2FnZXMubG5nrVjtbts2FP1foO9ACCiwAV3aDmgwDIkDWmJiIbLkinTS7AMCKzE2EUn09OEk+7Wn2YPtSXZJyY7dNpCUBIgDU/I995I8595LHp3cZSlai6KUKj+2Phy8t5DIY5XIfHFszdnpT79YqKx4nvBU5eLYypWFTkavXx2lPF/UfCHg++tXCB1loixhWI706GGMZHJszcbRGNvnEQsiPJtF4zljgR95eEw8azTm8c3Ru/bnj1jbwXSG/avIC86CaOyeWSNbZSue3yNPLdQf+Q8/Hx7effh4+OMgIDrFnrcPhQzSx/c9gHwWBl4EaMSLfPKZWSP9f5hdMGee6xNr1H4ZZj0LyYU10v877eZhSHwWUc91SOTSyA+YWQuPMOJYoytVoyVfC1QptJbiFlVLATyoZCFQmcrEvIgVPMhr0eXMCabY9aOQUBa6NnMD3xpRVRT3bw0sr6ulKsBdiRJZ8i+pSIxPYJx5vypECa55BYxE8FctJfxSZVzmB92uL30vwI6h2ZRQis9gcdl2UoC0B38rqyW8S4R6Cy5u81TxBF0XAgADivhqlcq4+aWkq0JHOEv5fWcUIb50/TOge+DRiPjO5ok1InmCnILryQ5ECTElIQAUvBTFE2wjw3VjjnCaDkOYuGcTDz5MhzCRi2UKn2poHDMCTJiJvMsKmEpC4Dill0Ho6EUDV4ijFS/LW1Ukeyzd3c8uYNe3AxCCzXbAmcbYAAM/JGS/ohBx1Q0GUWLD71ZXMFUgYMRMMtCSyuqyAtlkq1RUwkQr9VR4bCj1RVwr0Fcq+LrhPng3YuukuYfnvj2JxmybRD1e5/Gypx2I87v62FVDDTTZ5XxnTC1aNA4+Q3aBZBgMsQjOIQeeD7G4IhQWmdAuGx9fuGfY7BLkvU1S2iS9mOsck94jHsdgp9m0lqou4YleEkhNZkfKg2FuKPk0Bxa72HsktzaoQAczWsi1gDiKRBSdjiDd28TRovo0d3+LTrHrEec71OP3KFcV4sma57EAssVc7+k9vEtkYt5p2hv/f9Xyb8SrNtW/aauE75DPb4bGs1dYHlEEryqRraou13rB2vCfEoWW+KMh9Jn60/xTm/g4dIOX2ZlSZnXaVKBn7882sqF71BnEM1eq/269dCS0KTUEGhZdHKHHSPtbTbTbsRvoipiI/naufwo2s6ZuQWFz82vV39oPWgBfoadi0AmssYmcQquTQRXqb3sBs94L/0IXjP72l2RMXQZV51J8KWXV6dnouXd9NXJ+emHd6Vn3ig1zmQch+wC4aPvBEqUyg/iTHpjzKdmsQFMi9mZyqeo0MfJP5Y0pE7C2dSa+7YavC5WZpykvN/RvytTJc6JoJhc2TmcD+qmtgnvvz46An75LlOAQ2hgb+7bufWyt9rSnEchHL4XH6KZ1Ah1lvIqXUI6vVZ0nPYGaI5hDTjGAtXOmghfdXVgL8FUYzVPUPv11EIju6CCJki3Y776qRPnnYBA9jS0GbQ5+4q7qBGJ4vB+AGfSxag++G7ue52DmApdf5IDJmxKXqQweHXT7Bam0W48Zw/ZkCmqiRjyqLqCFHIKwIY8dzEM4oLU6tAEI2gEmq1Qgcse1eoagTnF4DnnWHLms0ZQXN5CkmVLpoNjMBmpxVMPm9HCjUVepzAdF/rwSqSfM3FmEHcdc78BKwun9pukIEjg+xu09T6oWvcHsCfahBnyFJxJZDQUMCdle3+grCnMd4Cmub9r+++ffLntTdjcZFpJYM35IYetvq/B2VJo7uqN3O1d2/wNQSwMEFAACAAgAprFaUgAAAAACAAAAAAAAAC4AAAB1bml2ZXJzYWwvcGxheWJhY2tfYW5kX25hdmlnYXRpb25fc2V0dGluZ3MueG1sAwBQSwMEFAACAAgAprFaUtkKRfBRBQAAGh4AACcAAAB1bml2ZXJzYWwvZmxhc2hfcHVibGlzaGluZ19zZXR0aW5ncy54bWzlWd1y2jgUvs9TaLzTy4bQJG2aATIUzMRT/hY7bTM7OxlhC6yNLLmSTEqv9mn2wfZJ9sgOBkJ+RFs63fYiQyyf79ORjs6fXDv7lDA0I1JRwetOdf/AQYSHIqJ8Wncugs7zEwcpjXmEmeCk7nDhoLPGXi3Nxoyq2Cdag6hCQMPVaarrTqx1elqp3Nzc7FOVSvNWsEwDv9oPRVJJJVGEayIrKcNz+NHzlCjnlsGCAP4SwW9hjb09hGoFU09EGSOIRqA5p2ZRmHUYVrFTKcTGOLyeSpHxqCWYkEhOx3Xnt5bbrrYPFzIFVZsmhJs9UQ0YNMP6FEcRNVpg5tPPBMWETmNQt3pw5KAbGum47hwevDA8IF/Z5MnZi8Vjw9MSsAtc306QEI0jrHHxWMwoyYRIMAdRDS0zAqRrYyuSmnzS5UAxFM05TmgYwBtk9qrutIOrkdtxR26/5V5djLqFqtaIwAu6rhXG73pt96o/CFz/6jzodbcGBe6HYAvQtppZ0w9Hru/2A3d09cYbbImwV2qJcXtNr7sl5r37xveCbWfqN3vbQobng74d5vxy6I66Xv/tVTAYdANvuETlZ3jltNYq6we/Bg4iMrl6vHWcJWOOKYNgc+eMK6IhXDEspyQQHQreOMFMEQf9lZLp7xlmVM+Nh0JUuyYkbaqUhHpkvK/uGI9ylnQFISgGLln69vHr0rVfnawtvVLMvlzWvVrWymA3jIUW31n76sFxqf7ro8fVf0DR2oxGRPSxlHnI2lzAkyq8WEbH6uHLl49r8cBsNaw1DmMIpXoRCVdHFlLU6I9DTWcQp8kdXScZY36WpkLqZTBdHSyVeICmNhF87fyZZzQWLCrtRpIxifo4ISsJyL+mvAOSVQdNwFMYWHSQEo58zCHpUQ1WDksClY2VpjpPdp1b6aakmCHgg6xMUM/fsHoYY6nWXKO0j0k0YeOPvtBE/VlsdzH0oKjPwATIOKiVvMsj1Jb4BpK0jfiQcBuxczg8zBwgIq2UkFhtIYmajFkJJ+DNNoLvyVhRTaxERcYiNBcZYvQa9lkg8Lssgf9iglaLAzSRIslHoYDRSOVmmVFyQ6Izm4kuYYokAyRUSykjupjhY0Y/ozGZCAm8BM/AbDBOVcG/vxVxipVakuKFjs+KFOv12+6HZ2aBOJphKFe2Iwf3Jkmqd8KP54gLvcDBdoQ4g1NhjBLRKH9ns7b9LzdDGWHAzt/IGmv8iiYZw9+SvtyQFeodmnw3s2xj+Cc1sJ42xrPc0Y3z5tTg4hRMUnDCixCyA+UZsSUMMUeCsznCIZRJyoSNGRWZgpEiQBTU6ss1LPBwTPOnKWQymFFGRFpRHlRfHB4dv3x18vp0v/Lv3/88fxR0W0AOGTbTFRVk69G2wxp5p8V5AvdAK2GHutNQPAF6sK2wxm2r5iMthjXynkbDGnu33bAGbjQdTyAfaT02sB0hExN1og173t+FWsA9o3SzFXjvvODyHoLcFTYLtlrFFJP315Z5pf+jlpa+2xy1zhGY66Ib+Kc24aEvIBLrMIYAMzFXMZaYvDWwkR1cBGB/14rWmNmqbh2576wIweBWUddu2v7AasFvbaRGRZ05XKkxrVSAumFa5EGoHBhNoNCNvlsW+JqYbOXD3zic7yzM/T9C1Ve3wUWs21GoIliG8c6O7q+RTHZpoJ9423/s+6Gf+RJntLhOthHuYXlNJAqEYFbyw8WlKfL4xKo48QlBCTTkdhsYke8artYPvu/2vDeDbvsXSA0/6A4WT+WHkrUvI+WN/fqnRPMmoZwmsK2miS+/PzaOjw5qlftf7e0B2/r33Mbef1BLAwQUAAIACACmsVpSwtcv4HQDAAD4CwAAIQAAAHVuaXZlcnNhbC9mbGFzaF9za2luX3NldHRpbmdzLnhtbI1WUW/aMBB+Lr8CsXdYKRutlEaiLUjVWFutjHcnOcDCsSPboePf7+zEwYEASYQU332ffb77fCZQW8q7O5CKCv7Yu+uFnZsgzqUErheQZoxo6EZEwWvy2Jv9nc97A4sQTMhP0JrytUJDaelSRMUizQjfz8Va9CMSb9dS5Dzphd9md+YNBhZ6RNrsM5CM8i3ifgzvn15mzThGlX7VkPZXJIa+wMCRML2dDqfDNoRMglJggnl4mQwnP69wGImAuVVG49H9aNKKcVhmZp9WpB1VVFvSeDi+G4+aSZhaxNbzemGNTGR51r4MmRRrE/sRY2zeKwwmSIJqQPjLg3mvwFFZe7PIlXpr+Kev5D7KtRa8HwuuUbR9LmRKGHJW9mnFKSvcgmFVVC2BkUdJC4JTUDRO4nOJIWuoZz2G5DY5VyfMHsg6/lL0hWr8ZJJmoGI0wTiETGzE8N28B2j55Z38wORQCvZhVqh1BKPniEGoZQ7BwI2MR23E13uu8bhDuCJMods3OcgHbvKD5MpNUbc51B/4ojzxIKXB+ZeC5Sk8F1F6sLrdoZ+fn2zd/LgqWxWYhF1p8iI7GB3uDfN9gvOMDvdpkv7O2f4EfOwxDHeEnogt3oVE3wTACX677LiRdZnp56bxKG+90mABqUggtHpY0BRMZYKBtZkgBkdRBJzs6JpovEV+G0y0t6GrYHDkKDTUKJlAU83gVEixyKXCINC5LDdXVqfBYwjF0VMTPYeVdti60aXe3FJ+re34snrLiYokFYOuxuvrsZcSuQW5EIKpXrekYAvDGeyteQw3twR2H5CvfCXaELjQ4M9s425EiuIotcISrUm8STGS5qir1NnaNdYoKNc7rR3P0wjkFOtNwQmtbjOoDV1vGP70ksIXJHX4Gafh6Q1OxQmtNOwZbIWByHjj9F0MjD3NmaYMduAagmcwmzyznUChpE/3aHRT15pnuSq0sncclOCj6o4T+BLjEfUe5Dsu61iTSNnNHPqB68CHGb2eXPY0o0G/ndmxlYk/ITobcoUF8fJGci0+NZG6nO4wthslO5hwmtrWgWZv2QaPYTAhsjID1uUSeWJ3i5vLpJpIOXiDp5lg2mI4bCJYT70rLvCshSsJ4HdEa+xUffoX7CNBZPJWAWqNu8FtuLgzvMhsc8WmnGY6GHgmW4oq6/iN//fDTuc/UEsDBBQAAgAIAKaxWlLRHmh9TgUAAKQdAAAmAAAAdW5pdmVyc2FsL2h0bWxfcHVibGlzaGluZ19zZXR0aW5ncy54bWzdWdtu2zgQfc9XEFr0sXEuTdoGdgLHVhChvq2ltA0Wi4CWaIsbilRJyqn7tF+zH7ZfskMplu3YcehunKJ9KFLRcw6HnJnDoVQ9+5owNCZSUcFrzv7unoMID0VE+ajmXAUXr985SGnMI8wEJzWHCwedne5U02zAqIp9ojWYKgQ0XJ2kuubEWqcnlcrd3d0uVak0vwqWaeBXu6FIKqkkinBNZCVleAJ/9CQlyrlnsCCAf4ng97DTnR2EqgVTW0QZI4hG4DmnZlGYXeqEOZXCaoDD25EUGY8aggmJ5GhQc35ruM395uHUpmBq0oRwsyXqFAbNsD7BUUSNE5j59BtBMaGjGLzd33vjoDsa6bjmHO4dGB6wryzz5OzF2rHhaQjYBK7vJ0iIxhHWuHgsZpRkSCREg6hTLTMCpAtjc5aafNXlQDEUTThOaBjAL8hsVc1pBjd998Ltu52Ge3PVbxWuWiMCL2i5Vhi/5TXdm043cP2by6Dd2hgUuJ+DDUCbemZN3+u7vtsJ3P7NudfdEGHv1Azjtutea0PMJ/fc94JNZ+rU25tCepfdjh3m8rrn9lte58NN0O22Aq83Q+U5PJet1cpi4lehQEQm59Nbx1ky4Jgy0JoHOa6IBrViWI5IIC4oVOMQM0Uc9FdKRr9nmFE9MRUKonZLSFpXKQl131RfzTEV5czoCkJwDEqyrO2j92Vpv323sPRKMftsWSu9rJZa14uFFi/s/f7eUen++zfr3X/E0eqYRkR0sJS5ZC0v4EkXDmbquH94fLzei0dmq2KtcRiDlOqpEs6PTK2o8R+Hmo5Bp8kDX4cZY36WpkLqmZjOD5ZOPEJTHQq+kH/mGQ0Ei8q4kWRAog5OoAp6F9xBQygNBiHspoQjH3M45KiGsIYlQmUDpanOD7eLe+u6pJghOMDgFCao7S+FOYyxVAu1UAbEnCzh6R8doYn6s9jfYuhRU5/BniNTkVb2Lo9QU+I7OJRtzHuE25hdQrYwkzFEWjkhsdrAEtUZszJOoHxtDD+RgaKaWJmKjEVoIjLE6C3ss0BQaFkC/4sJmu8G0FCKJB9lWGmk8rCMKbkj0ZnNRNcwRZIBErqjlBFdzPAlo9/QgAyFBF6CxxA2GKeq4N/diDjFSs1I8dTHV8WZ6nWa7udXZoE4GmPoTzYjh3omSaq3wo8niAs9xcF2hDiDrDBBiWiU/2aztt3vD0MpKRDnZ4rGAr+iScbwc9KXGzJHvcWQb2eWTQL/pAfW08Z4nBe6Kd6cGkqcQkgKTvghhIOD8ozYEoaYI8HZBOEQ+iJlZGNMRaZgpBCIglp9v4cFHtI0fxrB1QlmlBGRVpR7+weHb46O3757f7Jb+ffvf16vBd13jD2GzXRFy9hYe8+wRj640zyBe+TuYId6cIN4AvToPcIat6mba+4U1sgVNwtr7MP7hTVw6ZbxBHLNXWMJeyFkYlQnWorn6munBdwzTtcbgffRC65XEOSlsNywVSume1zdTOat/YNecvDjmknfrfcblwgCdNUK/BMbQegI0F4dxiApQ/O2xRKTd/82tt2rACLuWtGawFp1qn33oxUhhNhKZ+2m7XStFvzBxqpfdJa9ua7SygXoFEbFyQe9AqMJtLbRi+n+/1Fhq6p9ZgHfmrD9HOK08qZL16pToWdbEieCZRhvLVl/4gPjx8XkF97pldmvVh3OyCcJNaAXOqV/5fcy/ekrYRvjNpa3RKJACGZl35u++EQeH1p1Hz4hKIE7tt0GRuRF1Wkx6X237Z13W82tZj+1S/+fQnKed/uKp/JLx8KnjfKV++K3wB0YX/yyerrzH1BLAwQUAAIACACmsVpSg2Em7L8BAAB6BgAAHwAAAHVuaXZlcnNhbC9odG1sX3NraW5fc2V0dGluZ3MuanONlFFPwjAQx9/5FGS+GqIDnfiGARITHkzkzfjQdcdY6HpNWyZo/O6uQ6Tbbkj7sv732/961/W+ev1yBDzoP/a/qudq/VJfVxo4zeotXNd10aHnTg+MyBJYZjmITELQQIrjp3/y94mgjANZmcb7V2drPL8A3ZsVE8bHFWGhCc0QWkFoH4S2owJ/1jL7zeqQkVfmeGstygFHaUHagUSds4oJrlbV8BNswFiA/gddMQ4107vwIU46yZPjKI4SPvY5jrlicr/AFAcx45tU41YmB3o+dNOn13sFujzwzV/Yp+ncB0Rm7LOFvBl4djsLZ2E3qTQYA79xx9NJOLknYcFiEH5C0ehhNDmD1ozn1ThDF5nJ7JGOwmgYjXxasRRaVeKQ3CbDOiZLr1Y1W8EPnIWd9ZJhNUKwPeiWVfvHUKi26oIDVBpTV5E2GrlJogJZksn0wE3HbpKc26yz7fo3qo4xiFEnx9ODGzd9plGMSVC7Zti4Zmvi1uZdzeWCzmDJy20aURdUXxCUSMVFQlPUxwW5GdvsNG79VqbN9Ab0ElGUzdMdCpiymYB+lit0ArOW8XVeamU6736jIHfOL86xsc3e9w9QSwMEFAACAAgAprFaUrjnPPJeAAAAYwAAABwAAAB1bml2ZXJzYWwvbG9jYWxfc2V0dGluZ3MueG1sDcq9DkBADADg3VM03f1tBsdmtOABGhqR9FpxR3h7t33D1/avF3j4Coepw7qoEFhX2w7dHS7zkDcIIZJuJKbsUA2h77JWbCWZOMYUA5xCH18z+4TII/k0h1sEyy77AVBLAQIAABQAAgAIABtUL042YVgCRwMAAOEJAAAUAAAAAAAAAAEAAAAAAAAAAAB1bml2ZXJzYWwvcGxheWVyLnhtbFBLAQIAABQAAgAIAKaxWlK6Zf82KgUAAPgTAAAdAAAAAAAAAAEAAAAAAHkDAAB1bml2ZXJzYWwvY29tbW9uX21lc3NhZ2VzLmxuZ1BLAQIAABQAAgAIAKaxWlIAAAAAAgAAAAAAAAAuAAAAAAAAAAAAAAAAAN4IAAB1bml2ZXJzYWwvcGxheWJhY2tfYW5kX25hdmlnYXRpb25fc2V0dGluZ3MueG1sUEsBAgAAFAACAAgAprFaUtkKRfBRBQAAGh4AACcAAAAAAAAAAQAAAAAALAkAAHVuaXZlcnNhbC9mbGFzaF9wdWJsaXNoaW5nX3NldHRpbmdzLnhtbFBLAQIAABQAAgAIAKaxWlLC1y/gdAMAAPgLAAAhAAAAAAAAAAEAAAAAAMIOAAB1bml2ZXJzYWwvZmxhc2hfc2tpbl9zZXR0aW5ncy54bWxQSwECAAAUAAIACACmsVpS0R5ofU4FAACkHQAAJgAAAAAAAAABAAAAAAB1EgAAdW5pdmVyc2FsL2h0bWxfcHVibGlzaGluZ19zZXR0aW5ncy54bWxQSwECAAAUAAIACACmsVpSg2Em7L8BAAB6BgAAHwAAAAAAAAABAAAAAAAHGAAAdW5pdmVyc2FsL2h0bWxfc2tpbl9zZXR0aW5ncy5qc1BLAQIAABQAAgAIAKaxWlK45zzyXgAAAGMAAAAcAAAAAAAAAAEAAAAAAAMaAAB1bml2ZXJzYWwvbG9jYWxfc2V0dGluZ3MueG1sUEsFBgAAAAAIAAgAeAIAAJsaAAAAAA=="/>
  <p:tag name="ISPRING_PRESENTATION_INFO_2" val="&lt;?xml version=&quot;1.0&quot; encoding=&quot;UTF-8&quot; standalone=&quot;no&quot; ?&gt;&#10;&lt;presentation2&gt;&#10;&#10;  &lt;slides&gt;&#10;    &lt;slide id=&quot;{9BB4214B-44DB-4039-8D56-65705D338138}&quot; pptId=&quot;256&quot;/&gt;&#10;    &lt;slide id=&quot;{6BEFB8C5-5D39-438F-8E0F-541A4319BC5B}&quot; pptId=&quot;257&quot;/&gt;&#10;    &lt;slide id=&quot;{CA0E27A9-F41C-41A5-BF47-27319441FCC2}&quot; pptId=&quot;258&quot;/&gt;&#10;    &lt;slide id=&quot;{84BC255C-850D-43D1-A2C3-5A0FEDC962CC}&quot; pptId=&quot;259&quot;/&gt;&#10;    &lt;slide id=&quot;{95B99D40-CEA5-4369-8BEE-4CF095A4AC3C}&quot; pptId=&quot;260&quot;/&gt;&#10;    &lt;slide id=&quot;{16781F3F-EDC8-4E21-93F4-F5B979C903A9}&quot; pptId=&quot;261&quot;/&gt;&#10;    &lt;slide id=&quot;{C1D44CB5-8CE0-4E5D-B626-C56F23F20C24}&quot; pptId=&quot;262&quot;/&gt;&#10;    &lt;slide id=&quot;{5A6E1020-1F43-4C27-BC40-75FBA931ACD2}&quot; pptId=&quot;263&quot;/&gt;&#10;    &lt;slide id=&quot;{3464AB42-3DF3-4272-BD93-BB5F2681F041}&quot; pptId=&quot;265&quot;/&gt;&#10;    &lt;slide id=&quot;{CB29D65E-C2FD-42BB-A715-6E7FCE6482DA}&quot; pptId=&quot;266&quot;/&gt;&#10;    &lt;slide id=&quot;{64476C0B-BCBF-4DBF-8513-C22A361B37C7}&quot; pptId=&quot;267&quot;/&gt;&#10;  &lt;/slides&gt;&#10;&#10;  &lt;narration&gt;&#10;    &lt;audioTracks&gt;&#10;      &lt;audioTrack muted=&quot;false&quot; name=&quot;Nho ve ha noi&quot; resource=&quot;8d0f60e4&quot; slideId=&quot;{9BB4214B-44DB-4039-8D56-65705D338138}&quot; startTime=&quot;0&quot; stepIndex=&quot;0&quot; volume=&quot;1&quot;&gt;&#10;        &lt;audio channels=&quot;2&quot; format=&quot;s16p&quot; sampleRate=&quot;22050&quot;/&gt;&#10;      &lt;/audioTrack&gt;&#10;      &lt;audioTrack muted=&quot;false&quot; name=&quot;Audio 1&quot; resource=&quot;5261f649&quot; slideId=&quot;{84BC255C-850D-43D1-A2C3-5A0FEDC962C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2&quot; resource=&quot;06856533&quot; slideId=&quot;{95B99D40-CEA5-4369-8BEE-4CF095A4AC3C}&quot; startTime=&quot;0&quot; stepIndex=&quot;0&quot; volume=&quot;1&quot;&gt;&#10;        &lt;audio channels=&quot;1&quot; format=&quot;s16&quot; sampleRate=&quot;44100&quot;/&gt;&#10;      &lt;/audioTrack&gt;&#10;      &lt;audioTrack muted=&quot;false&quot; name=&quot;Audio 3&quot; resource=&quot;016fa821&quot; slideId=&quot;{5A6E1020-1F43-4C27-BC40-75FBA931ACD2}&quot; startTime=&quot;0&quot; stepIndex=&quot;0&quot; volume=&quot;1&quot;&gt;&#10;        &lt;audio channels=&quot;1&quot; format=&quot;s16&quot; sampleRate=&quot;44100&quot;/&gt;&#10;      &lt;/audioTrack&gt;&#10;      &lt;audioTrack muted=&quot;false&quot; name=&quot;Audio 4&quot; resource=&quot;f61abe3b&quot; slideId=&quot;{3464AB42-3DF3-4272-BD93-BB5F2681F041}&quot; startTime=&quot;0&quot; stepIndex=&quot;0&quot; volume=&quot;1&quot;&gt;&#10;        &lt;audio channels=&quot;1&quot; format=&quot;s16&quot; sampleRate=&quot;44100&quot;/&gt;&#10;      &lt;/audioTrack&gt;&#10;    &lt;/audioTracks&gt;&#10;    &lt;videoTracks&gt;&#10;      &lt;videoTrack muted=&quot;false&quot; name=&quot;Quy trinh lam com Me tri&quot; resource=&quot;e3661d73&quot; slideId=&quot;{3464AB42-3DF3-4272-BD93-BB5F2681F041}&quot; startTime=&quot;0&quot; stepIndex=&quot;0&quot; volume=&quot;1&quot;&gt;&#10;        &lt;video format=&quot;yuv420p&quot; frameRate=&quot;25&quot; height=&quot;360&quot; pixelAspectRatio=&quot;1&quot; width=&quot;640&quot;/&gt;&#10;        &lt;audio channels=&quot;2&quot; format=&quot;fltp&quot; sampleRate=&quot;44100&quot;/&gt;&#10;      &lt;/videoTrack&gt;&#10;      &lt;videoTrack muted=&quot;false&quot; name=&quot;Video 1&quot; resource=&quot;15c06f6d&quot; slideId=&quot;{64476C0B-BCBF-4DBF-8513-C22A361B37C7}&quot; startTime=&quot;0&quot; stepIndex=&quot;0&quot; volume=&quot;1&quot;&gt;&#10;        &lt;video format=&quot;yuv420p&quot; frameRate=&quot;30&quot; height=&quot;480&quot; pixelAspectRatio=&quot;1&quot; width=&quot;640&quot;/&gt;&#10;        &lt;audio channels=&quot;1&quot; format=&quot;s16&quot; sampleRate=&quot;44100&quot;/&gt;&#10;      &lt;/videoTrack&gt;&#10;    &lt;/videoTracks&gt;&#10;  &lt;/narration&gt;&#10;&#10;&lt;/presentation2&gt;&#10;"/>
  <p:tag name="ISPRING_PRESENTER_PHOTO_0" val="png|iVBORw0KGgoAAAANSUhEUgAAAPAAAAFACAYAAACC6PFTAAAAAXNSR0IArs4c6QAAAARnQU1BAACx&#10;jwv8YQUAAAAJcEhZcwAADsMAAA7DAcdvqGQAAP+lSURBVHhevP3luxzHtuWN7nuf3mAQM0tLixnF&#10;zLJYFtiyBbYsW8zMzMzMzBajbcmyzLgP7XO6+337Lxl3jIialbFKtWT5nNP3w3gyMyih4pdzzsjI&#10;rD89//wyXtQVfPXZlYS0S3j+xcVgW/kqd9nJtr2UxvLxsn776y+u4JsnV+P67svrTt8+vea2XTmW&#10;kdTO19x24rEkyvb77PElPHlw3i2/YZ0fvriK76lvtK+YvtW+uI/vtT8ute2Ohfqe6z88YR5l5VXf&#10;pLKq98OzT91S21bOpLTEfTg9Yfkv2O7nrENp/VvuR3nWnh2P1ddS6d8/pWLHoOMzlWs/JldeUtu8&#10;BtKP3NcP3KfWw/NJbFPrVuZbLp/zd/pRxxara2WUl3i+dsymZGkunYofo5Mvq+vjxf09vYkfvrzF&#10;PH9dJLtGX3PfKqOy3z9V2U/j11VLtx+2+cvXt/Dzsxsv1Y9f3XBtav9a/sw6v357B798cxs/Pb/p&#10;lrYuKV/65evb+I365aubro1EuTKxuv8dsv1Kv3K/vz5n+9z3r8+1L+obHt+3N/CnRMgMvAhKyxfA&#10;lqelh+y/CrDBGwJs7bwM4Oex/UpPH17AMy6/UcdUh1R7sc5mHU4/sn4w16GCfJW1Tu3KUrbtOq7y&#10;WS8EOJS1L4X7cEoA+LsvYnnsbC8DWNfF7TMGWVzML9d+TEqLp8eOWwBr+SoAu22W17nrfH4UREwL&#10;AVa7OmZ11mTHILnzUHuJ6ZQdo1fsPOMAM+3pjQoB1o3ZwP3hS5XjMcS2Je1DZX8SSEmgDaXjV1k7&#10;lxC8EGClh9uSA4kQGdyhwnb+K7KbyQvpCQD/9I3XnxIhexFgD2SY/+zxhXLl/rMAh/BKrizh9O1p&#10;Papr7bmybMene8n6ahkCHIefMjjUGVyHirVhUsdVZ9W66oYdW2XDzuS2lU+pU6ueQeMhY+eL5asj&#10;277CYwjbs+OxfLdUPvUj25IMNqegnsnadPWCsgahnYcdZ/xYQ8mShftmWgiwrlHiOSQehzuPWNvu&#10;+gR5YR3J2ooAlvzNwWTnquv3A8HWtulHwfhMVvuGa0cQKS0ZtKFCi5kotRFCo7Rw2wBOrJdYLpl+&#10;jilZXigBnAxiAax9/2IAf81rQP3p2eOLBKC8PDCRdfXykBhIBtaXj+RWly+buO0V1RPIXnJlveLw&#10;u/3oJuH3p6XVkwSw6vo837aV/Zr6nm2YJTG5jpUgB6yUUFayTi6pc1iniXeuIN+kTmvAxdPVQVne&#10;7U+dWjAGndA6tpbx41IdKQZOKAcgy4d1vehSsq4du0Hp6gTXIwQ4qbR/tU/9JGsXa0cyr8b2b/sW&#10;WA4+7U/npzSrwzbtnKJjfVHfsZ4HOboOkvK0L2vDrptTzBJr/7ppOChlCQnpT0wzYLUu/ULY3TrL&#10;qL6BHMJsAGtp6+UgFUSyhDGoyuXF0sopVkdyxxZINwPXnpZUhW3EJPdd+vVrHRfboF4CsMC4Sr0I&#10;ZhwmutNffXaRAAuwZMCWVxzQmMpBG6azbcmO48kjWvtYnrWjpUEbrgvgb6lvBHqs00rWIdQ5pXh8&#10;6WKoqJwp7NTWcXxH83CF+aaws8fT1SkJgot9nYVTZ486v3XSULaPigA299sdR1Dnmyf+pqhy4XGE&#10;5/UqAKs9eRFW39oKAZbkPSntR56jG3fgtdTSbcfq/MB8c/tfrghIS7PfTOu6Fj84F7sC6fd5xpsn&#10;lz/HgA0B1rH8xHNSaJAMYCmENlwvpyQAl8tP0K/Md5aT+u05AaTkBuu44ukOyt9pi3m6rir790SA&#10;ZUHLw2sAC5RkYEbghJZSMgij/EgaiPA/ineb1dmsfHnFbhC2zU4RT1M7rOfqcj0SbyLKo77h+tc8&#10;j2+0LpAllnedQZ0pJgcDZR3FXHPdPJQe77haF/BBHevw5p5GHdYrns91d75cd8emGwa3BZzbJ/cX&#10;BzbemdlhJaaF+3Fybfp2Xb6VZ7oGmdyx2v61VNkgT5bKwoV424FcHttNBNjc+O+Yb6GBOw7Vibft&#10;Lb1vS2VjUj3Vj8vXd9c0dvxO2qacNZZYT9fKp8sKq5xuXF7fBwD/RChc7MyyP3Jb+omQ+HUB7D2K&#10;n7j9M8vK1RbEiSArhvYWk5BIAjAGmLOmcmEp25YldelOAXABeIL4txiskrPGX2nJfKoiC/xzLN3l&#10;sY7OxZclvDH9SHc6BrAgDPUigKEMLq0bwHEryB/QyilNg0taN4j0w1vnjUMayOpKlmZWWfrmC68w&#10;LZ5HfUu3+mue0zfct7PGlMtT52JbJm2HciBrXXm0Zh4Adj5uq/PGwaBs3UBQvCjrozhSsnJmtSR/&#10;DFE8bukOXinszFKwTzvmeLuSQLCysXSVF2x2fjofhRTOOjLPrr2Vd23F0uw3ce1Stm8tZcXC0EBp&#10;rj2ua3DT6sfFa5AoXSPJ6rvjtHMPRdhC+UGq665ffcul9J1gZYcOrbArp/KxbYuPHcRfyDKz0z+V&#10;CKpGvGMAh5Jl9ANFEXCCzwA0gJ3VjG1bOQfbt0xPiGF/pay8Kydwv2aZb+66ZVyx8iYPsM/7WXVi&#10;5eUZCHbTfwpgk+p9SRdXltuWifkhwIkyYA3UihRC+lJpP9xnRQBLzmJQ4XG4dMp1WuY5kClZegcB&#10;O1bc6lC2rjzJpauDhdvKpxL3Yx01cTsOo9bZlpPyEvYTQmR1DCiXxrzw/HS+3rWNnYPaj5VzZWPH&#10;acca5qsdtVkRwLLw4TmYkgFsda2+AWz7jtdPArDg/YZ11BcqAlhl44/qKAPYiaHLTwT4R8JrFtqg&#10;jV93KhnABm0oQfmCBY6B99JBKAOYMP727T0HsdeL5XVDsPw45II5Bm4cYHuGKnDLu9IRhLaeqBfB&#10;9zLwVMbWXWcKOopcassP24xcaG3H2qPMJf6a65Jzm7UdimUE7/OHFxzAJh8XR506qVjfOphgUZoA&#10;1jI8bsk6nisT27flhbJ6Yf3E9TDNYNQxyF0Ny5rsGH0ZD2CYphtQ4g1KECvP3QhUPrYPS4uXi+1P&#10;+1YbUrzdQMmOMYRRCvcvWV1r07XB87V6BrDKJqYpPBK4AlnwSs6llisdSBAbwAav0sOlSfGy5Ea3&#10;dYMivAawWUy37aDjOtMl58aGoMVgFUzl0hMUt8QxyxrBWwHAUgCuKSnAsp4CpTzAHp5wPQQtAq68&#10;tXwRyD8GcLJjeE4oBaYDMQalA9nApQS00kJwQ6muKxvrUKbwmNw25YDUvqQkZdTxovOIAE4sF8rS&#10;wzJhWa2rU8fhiF2zUDo2Tc4wGBIV1rexAqsr0G09rBMCbHKQmYKypvgxsqydj0FnSmzT6hrAssBW&#10;VtfPYHX7j7VlabpRC+BvBKjqubr+BhBKrrYBHIL9AsiUBrtswCsc9BK4Ak0gK925xoTp5288MImQ&#10;2eOhl+XZtrfc0u+70E5hfky/fUfrTfkyDuBzfiJEAI7BowsXWllnGdmp3dKk9Fh+vJzKxMoJ1Lj4&#10;4zhx3YHtysSWMSUeh5NuMNRzHksoZ3FdPa7HtpX+laywRsdVjsuvH/IGQLkBLndM5YGTtB0/Praj&#10;slbeOqHVFQwaZAnTrD3rhD7Py/JsGa67soy55QGYRXXuuOoqL0GKZ51YxsfdvrzkRpHV6WPtlqtv&#10;abH92ACX5cePRetBm/5ck4h5ZtElN1gVywvbkmyfrg7PS0t5AXbdtHRtxK5dCLBGu2V5v6e19BAr&#10;zQOsEflyculezhqrDNPkbgtcPwDmrf7PX9mAFq2vIE6wwAawDTJJcUiDNGedFZdyqbKhhU4EOKor&#10;gGVN/bpTLN+74N4yW55Zarndf//+Pn6j5IarvgPYLHA5CHlRJbOMWreLHUkdnHBQzz8jYE7ajsr4&#10;QafyVtYUljOFxyB4E0fJTVHsXr5NpeuGpKUrQ4C/ecjzuc9jY7qDnfvRMemurWWoxOOx8qG+pWSF&#10;bITbFHbCsK2wjEakpXgH5TIsZ9Bp2+07Xi/Kk1x9dVB1aK5bejLF2461aftVmp1fhW0oPVFJyjko&#10;Y1Jbv3dMyaQ67hx1fE4eWEmAat/K14Cfz0+Uj4+lb7geutzO7Y7l6/rbyLP6gIuHmS6AndXVKDEB&#10;1vbfCZqLXWMuq4OMwGpShZtYEcgNdhmor6DQamvdbQfAGsBuEIvL3767j1+/e0C3/QF++voufuT+&#10;/mSDTx7WCBy/HoHhrWmifh9gU9iWKXm5CGB/LOVde9OrA8xje0Dd5zkp3tfNivW1r8ROZsegTh3K&#10;0k1uYEjgcH/mgsbz1MmCslKYH+4vTE8s57wAnp/zMmI3wXKS1Y6th+eRtK1gW+dj5bWtayFpOzxf&#10;bf8RqU2DWOtuW1DF9mVpifVCKV+AerEsr7GW3pjIa9O1eBnAkiAV+L6eL2vSjUBg+5u3DWJ5gK8T&#10;Xq9fZJ2ZpnVZYxf/BgDL4uqRk5u6qbw4wALtNuGKwEyUueJhey7dtgOAfyak0k9s92el0wL/8u19&#10;tnEvAvjpY3Z2TcgI9Iw/YgSRB0PurXUG+9E9rBHAXz0+T12IlwsVb8f9EF7hjxcvx3bLgyoYIw/h&#10;6UMNunk4DViBbMAqppcEsQNZVlcAS1x3z7lZPzy2REXn9yK8DgDuNw4wpXTdGKSkdbS/WLlQ1qET&#10;0x1IPCeL3x3MwbWqSKobrifbrkja58uuS3heas8BKch4fMngFLymME/rSrNta9PK6Dc2gKO+wjKx&#10;PPUFgWhpWhesBrDqJUuXBG8c6NhxSHLPBfGPT6/SlaZ7/ew6ofTbbvRYUBLa8JmxSek/cCmA3cBX&#10;DET3uCeJ7DFQCLVTzNpGIrwE1cEaWwpek8+7858D2HUwJw9uBK+X5Vt5ydoJFeZbnRDeFwH2wGpd&#10;0BqoSjeInzLWNXgrAjg8Nn9397LjCAGOFOXrWfP3X7CDPGJnjukZ2zaATYrLHYA8LtfR2YYbSQ9U&#10;rnyYx20D2LWhfHbMeKePrYcqVz9UQp6da6JeOIZAiXkCwMXAPDZZ3UTX2oB05cK8WFvuZvGZtq/g&#10;i3tn8cXdMy4ciH6P6Ebvjp9Sun57WzeXWjJIv+bv4ut499kseTx2jsngdQATam+N6UHQVf+BEP/0&#10;XPHyFQ8wlQxekwBWTC2IHejUD7wBWFoos+YvB5iwUgawKSnAXwqSGLhunTKABZDBlgiwOqcsyzMC&#10;K8nymgV+ro5M+RlRLOva8xdf7dhd9Vtuu5FetcVOLsDk8r4IsZZ2TH6ptM/5wwtSn+YhNpAFvQH8&#10;FeF10jrbCwfAHBim2LnpWNxAGMv5m1R5fc24+rvH7CSMra3tLx/wONi+r8N0LdmGu06xpQ20hddR&#10;x+PqaX/uOGLHxbIOXhuEUxtMFwS+vr+GriMzLUpPUKwtd1ySzk9y2zx2ydJcHbbLOu74Y2mS3fji&#10;5bRPltXNzI2Yu7o+3QbvXDss79qPtePyWMZt69g+v4pHt07h4Y0TbMO7vb6OyqucL+/r+KXP8wC7&#10;NpnmbiAOaC8BayCHaQ5kylnjchBLcs/pXj+7SgBV7hKtpneVBeSPcXlonevNpYHsZn/F1l0eFXez&#10;ZX251OMqN0OrQoA1EKb4N3Khf5Y7rZhYEMfkAb6rudC+00cdP4IldF3jPx71NX+0bx7yQrNjxS2k&#10;wHD56hRmiWWRvPwrgPohWd/9kJF1MQmIL12b5Y8jhNm2zcL6x2BKDwH2x+TEMoLLAyZYWDYGhOAI&#10;9/+c5/Wc1jRusQXnI38uzx6d4/KcPx/Wl9XVCLe1bfpKUDPd9qVBNG27tp1i19BdA27zeslyf6nj&#10;NsXq2DWxY9G6YJEl19LaeBnAOkerH56vPS93rn9wbXUdtX9duyhN15XHmFDW3VBi7bk2Y+elNuz3&#10;sN8pTBNYti6wlK9lmP+qkjW1ddV3M8MIpOThjuC1pbfC2vaWWzBrTOHbL3keTy/i+6+4/ozH+/k5&#10;/PCc1pn6nkCbBK3cbtVz7re2qe+4Ht+O5X9Hd9xB7qyyJpxcw68aJEtmhSlZe8XdbiRcMXVsAOtF&#10;CfJ7dKFjF1h6VYCd2/gKAIcS9OrcLh7UD0e5H10/nmBi/h8B2MrYcduPrxhZx2NLKQ5TIGfxXhD3&#10;pzyCaJ1e4EpfPjzrpHMxgAVZCK8sqW4YT+8Ldral/FiaLLoT0w1gLXXdvuSxhr/DU5aTJ+KvD8vH&#10;jkXrcll1vUKAQ9lvZJK3YPUTb1iS8wCCa6vrGF3X6Pe3a+6vsT9GnUvY1qsBzGOJwaZ8QWXLCEaB&#10;GLWTXP64VC8EWGmyxOUB9hbaLysCmHW+ZHla3e9ogb+lJX722flyACtdkhWOA0yVAzbJthQBfNW9&#10;GaXHTskAFthxgJOAq8EsWWVzs91UykTpgtqPZhdKUofQD+U6BDvx7wFsnV+Kd8KETmSW4Hmso8pi&#10;2Y8u6+o7l44lUuLxqmy47ga6BK6rq+NRu8wX1LE8B7aOm8fsytLS+uOISdZU1j0Gbflz8YDrRhAH&#10;2LXr2/7i3hm3tP1JOgZ/HLH9ct2ulysbHL/zKuLH4a+bKbx21mYycE0hwO5ZuNXnvtS+Ox4dV0zh&#10;cfglj8UdX/lj1NLdCGPSfsz9D0GLfjNdax4vjymSQI2sqYfR4A3LRUrMD+tbniQ4DVwD2tYlQWXp&#10;cdGNduWeetjVjkB2VpcQC14tFdP7mNkDLKleHOrY0toN0/Sc3n0UgDBH0HrLawNg7pGVYm8bjY5Z&#10;YcHrY2A9SlIcTBfafpRQuuDhRXMXirIfP96h1IFjP677oeOd9UVFnUidJ2ordPEk3dWfBJ3Hd6Dy&#10;xxZuSx5aqhxMsc7pFB3blzHInur5N7d1Xq6M1oPjeEb5tmRNo/OoEOCYlPbkHkHn8ul97i9Id+V5&#10;nNrfywB2gFC/B7BB6gbHgnTLc3Er92l1EwHWzdPdVJIAHEnHZiqfp/OJt63fMRYmhACbVD5Zegig&#10;rKOtly/zMkX1tW3ghfBGVjd8rhwBFknW8lOXr/bc8/ovvTUWxHHrzDYtzo0DLKhlYWOwhhCHAGvk&#10;XjPANHkkEWA3bTOWpgkdf//ufnzOtFlgPQf2z4IFsAaxEn4UKRnAkrm+1inKWWDWiwZw1EHZ4RU/&#10;OnFbPzTLe4B9h3Pt8YePBplU9zLdM3Zy5kmaaBI+FnpVgCuSg4VLAaybgzqwS6fcecXOrUKAFQcz&#10;XcdrUDowY/vWusCV+xwCHMkfg7te7lrpHJjO4/die8xz+Vw3QBwk3DYAnefCutILAOuaMt3dJII2&#10;fH3fhqsjQLgtcK2881QSFF5zd3Ox9HJtc5+S9h0DL5T9nqGUHgL4ojtsUlkvAzdKD9v4PYA9vK8C&#10;sK/v3eZvnvJ6P+H1opwbzbJuYItQ+rnUvi1znbUM3egQaL32+BsBlYWNz9SKAewgjgHs6n95gxA/&#10;IMT3PcTfEOYYwL8S7l8Id/A2kr8oGsBwP2j8otnF8oru1sxjWfsB7Ud0gzus59pg288fsNx9dUx2&#10;aqYrTrIOaB0h3iF0B+c+rGP7DiUwPcC+nJbeioUyi6p1LSuSyj25f9YvA/lOzLbcYI0v69oisIqF&#10;vvqc0JnUAdl5QzD9tk+zPHu0FB7TV0yPXy/F0dovy4XX0TyUrx+yI+p6so6ul4FqYYeWkktjO64c&#10;fwPXjruGVACZ6sjyhlNKVU7SutoR4O66x2S/ja6/DRiaQoA1203jHBqsTOwzUlSf10/H5uTzQmA9&#10;iH7gSWUiWE2+rgHrvtXmliaD2as8yJEEXLguuJJB7a2uBrg0ndPHtxpVtjnU7tGRII4B+/0zLWWJ&#10;beZXFBNLioU1ASNU4sQPjVD7PFrhHx4F0HrLG+oFgMOL5BWmVwywINVsJ+dKqR7LhABr2zqKdUTr&#10;CM56Ulp3d3BKncOW/7cB1nm6zmplaHW1dO0yBn766GwcZCkOhzteU3TcyQB210PXIOj0LwWYsm3F&#10;4okAG7iRVM63436L2DG66xhrxwGsY2BeMskiax/OrWe5EGDJb/N8tC+WV/t2jD4GJjAS4QutqaT+&#10;8oTHlwzgUL58BLC3qOFNwdeN2g7htfqRQoANUgP1dwFWTBxzn53l1TPiJABryqV7fOTgvOkA/lbz&#10;rtleBG0kAfsTrW4ygKOXFSze9XoJwMEPkkS68CZtx39MrstlllvmXUpZF29h4h2W5XzHYXnth4ru&#10;9Goz6hReKsdt/dBqJwaCADY3Ol42AFLur21rH5YeB5VL23+YJ32hvNhxuBsFJTfXHQP391QDVzFw&#10;Q4CTiuck+QEzHb8/BweRA1wwBbC668KlJAjkwdDqOnhZ1934BCPLlYc1ufxvwX2ojvZFxW8mlPs9&#10;eJ52vM5qM01L/bYuzS0jUMLfyD5maOn6jR24Ol7W8RY9BDGS+o+/Cfj6UrwvuTQD1Nf1S+8Kh3CG&#10;5Uw+z7dpZe0mIkDVhpQM1ESAE/XN0yseXsossIM2CcDKk2R9vQX2wIcSwOY6e5C9Kx2PcfUig5N3&#10;lw1UA9jSbHLHH7TACQBT6jhusCUmWRMDSZ3Hd1R1ap9udSTrHOWk9gVPIAPYy1tNQfbVfS7vEUAu&#10;nylNwN4946R0LZUuULXvUIJY+uzuad4YeLzcd+J+nRT7xlxnwessMTuyQVCRdL6h+2qurYMrluZv&#10;dgLI56nMt49oMWIAWzkBYtfMZNa4nFQv5vFYfQNYcjcQnqeOzz3y4bbKOYseHLt+Z/UJr+i3Kd8v&#10;fFlZbYFrEjwv9qdQUf1oHy+W9+AbnAZlcoDLQx6VTVQI66sCLAucDODQAkshwJEb7S2wpUveCnsL&#10;7ORg9vA6gGMjzwZwMv23AuwHotgRYlInMUhkgfzgFX+kAGAbDAs7R1yqb/DE9ALAAlIAK0+gxvSl&#10;A5n7pQTwkzuneQz+OJ6ojKsn+D280uf3zrg23Yh3wn6dBPBnMXhpjeVOO0v0EojdoxSeS/kBJOZx&#10;mQxgWW3B7iww3Wpn0f4gwPEBQV1rtutupm4f/nrq3HR9DWBXR/uOAaxtO34HFdOc7HdhWvm+QFCo&#10;OLixutZnQmtZvm5UJnl+pGRQRvnRure2L0JsSgZxIsAWr74gg/erCGANYOl95h+Zr9lXNgMrAlXP&#10;fL3UhqD12z7P3Ob/FoDtB4oubKSK0z3IUVwqad3kf/B4mZeUS1Q8XlPnY2eXHJB2U2A9wSPwviCw&#10;5lpr6dxW5tvNwsevHmoHryx2AsAC16z6F25d9aL9qfNbbGtQ+8dS3qqr06oDu/eHH8v9ZacJzuFV&#10;JHjtd7BroxthCKjp2wBm99yV+/a/SWIb0e/jro2uLcsZaA42lpVLHW9Pj4B082BZ3RAsXXI3mVh8&#10;a+CEAJvUriZ5aH+CQv0gEVDBrRFelXkRXt/H3LGqvQRZ/VDJ0kKF8GqpdrR/HZ8fcY7cbQFncGtd&#10;86M1N1rSCLJA9S5yZGmlCF6zshGwki/DdC6d2y1XOhb76r3eH51F9tt6hPTbdxHAv33/MK4XAHYj&#10;ruowvGBhJ7COkJjm9eoAJ8r/oL6dZPkhwG5yB+UeQ8Wsnof4PB7dPkn3l66y8uzHV/0YxP44CKsU&#10;AhmTAax1A9hb+FcHWINdOg8HMc/LdXbGsCGcr6IQ4GcaQIp14BCgRDkLy/N1ICb8dvYbRL+P/x0N&#10;WBerq15s29oMAQ73JXmAX4QohFfTOfU8VDA8pvfz8NZJt65yiaAKJPd7azvWlpffRzKpjs5Jbep8&#10;LD08nmQygM3iat0AttFiD7MHOFR5gCVf57sAXi8/yuxd5vLQJgLsPg6fCHDMKluai4N/B2At/+Q6&#10;q/uBBZx1fAPKthPl814GsBT+aFGafrTyna5cHjuQASO5deY5OFUmJsFl9eNieTegFoM4bo1jj4VM&#10;AtcBq5iZy/i2g1fnFYNYdQVsAK8kqy5XWnXsnL9iee07BFMusSlMT5RcfLXhzj92bQRYIkR6ccDW&#10;ndtLafpn4nUo/xv4bS2dZY3J2vDuutoSwNy30mP7CPdlN4r48TmgPLSJAHtorhLgU+6FE21bPwjb&#10;cMcUgJYoqxMCrHNSnuracfgyqqN92+i3X9o+DWBB6UH2sgEnKbGMLKh/Q8nkrbBkYIaAStaWbZtV&#10;tnU3A4vr7kseBFWwClwHN6HWtnsurOe+BLQiBQD7H7sii5lcvsNZx/Cd5EV5axtJadqfXfzwh4z/&#10;IOyk8Rk97FROSTu930e5TqHOGMsPIQ7hjQPMpUagDWCn+4qXzXLFjpPbFkuaS+9uCI8jeCX/KOi/&#10;DnD8WlAhRJLiXgcLz1Vzot0jn4R6Jn9tyl/fRDC9eP14Tg5glo1eNvESuLqGcpf1GxpUHpryAJss&#10;337zqF7sd4pJeQLdylckA9hgTUyTBJ9eJTSLb0tfxwMcWlgDOLTCBrCkenKXywPMeFZAEkB7BBTC&#10;a+sGsIfZ789AdpaXee7TO7EP4iUC7KZUCuQEaEPFXej/mwCrbXNLI4C9ZQt/SGtD6yHAcRGixE7v&#10;LLOrH1j3hHJyvd2jIFlNWU+VUdkYMHEry6V7FJUEYLnwiRBqEMs9UpJLr/qUt24sE5Qz4CVLS6bf&#10;A9gsZnzEl+cdf2bLumE9k841vMbS7wMcQWh6KcBOrBcrZwrLuHKBJQylY/zvBVjucbQd5gveigD2&#10;7rOffeWts38G7VziAGDNvPqRoAlEAzgE9o8ALCubCLC97J8IsLnS3n32ltfPxKIFNrfRdW7+QIlS&#10;XuK2ykrW0X3nM0DL55ssLVT4I6m+LROlsh48tsnjddMNmR52BtdxuR8HDGFNdHudCKmPpT0gZqFN&#10;YVnVL2fRqS8f8Fik4Bzcsbnj1JJ12U78nGNtuRjX9qP1mHScOl6NGkfXyUvtxc+rArlzSJAdU9xr&#10;4X7sHARpIsBqw+0vtk/J/yYRWFH7/vewdC9/jNFvEa57CSCdm9WX/M1Tbfp2Iti8+yz5cj7m1XYi&#10;7FYuXFcZg9Fk8HqAzUX20EagRbCZFXYAs5zNd7ZyBqPqfssyUtSGb8duDtrW0pWNbcsFd0umCVwv&#10;P/hly4os8K+a5KEP330nkPVFDtdpoh8nUS9eeN/RvqC1EvxRh3sRYP9eqSnqXKawXcl+mMT0UOWP&#10;x3csdRK3ZJtf6zloDJAQSKffA1iW2C25TamMdX5nJV07yQG2Y9C1sGuk8g5U5ocWykkdV3DJYgfX&#10;yM4pPK8/IjsmO+5QFQGc2IYHr3zcqnMMgTFF2/4aVCR/jXwdrZtX5qFTu8kB1rkkAhyWSdQfAVjl&#10;fxdgbicCrDpevs63QV7YjqsfA1dLHVdYTmkVAaxHTC/Ce9/laezlt+81Sh17G0kXKlHWEQyYcFsj&#10;jHqE49PZUQO5jhsrG3YKSyuvqJ7ducNjMNkPL6meT4/q+3qszzz3GIcdNQTYLJ4B+jKABbhtu3I8&#10;H4Hm3lNWW2rTnWMkt+94R408D9VxVlxhAPMS5T+MwHpqO3Ze1k7Unm/z5YrK2bVNFnvLhQ5dY6n8&#10;vnx7fju65gLLH1uU9qJ8G3Y9onZMvpygUVvWrwxclYkgjqR2DHAto3Ie1hDuMC0RYFsanFpXO1o3&#10;4EwVAqw0gfdU6R5UK+vrGpg+LwTYykbpXgLWQyuX3AMsl/rH5xrIIrTldC9evhzAJl1g6wzaDmGU&#10;zN0OZeV0V4jHlEkUlk9U+GOXT/fHEnWS0Dr7eqHcmznM0+dd4mBynyHA9jqhyaXFZGkGeDnI2Y6B&#10;4KZcqm5wrDp2HUO5czULLIjV8RLFY9X0R3Oh/Tm+2Omjc4+dJ89P+0ksF14X98ZX7Jm0QJar7mZf&#10;CYRAqm91yrcXtfuqUhs6Lj2jL398L7Zl10zy+694fwIzkgc7Md1bXQ+xlQshDrd9G1r31lqAhZBF&#10;QFKxGViC170yaADHFC/nwLXBLEIbSw9vAP4mEJUNra8srtaVrskdWrfJHaEEt4udYyoHsC6iLaWK&#10;gEuUyr0qwLoJmJK1FcqOI1madbpQIcARgKwnq+kspyD9fYAFVyLA7sPy5QCOjkmyjujPN5YeAzi0&#10;wP5TvDGAuO0GkQiYyqtT+U7rO7N1RuvIkq6zzd82ACwvvC7OReaNwwbA3MwupkfH8TKAy7eb7K9m&#10;TeEx2v41PVXH6EFLbLMilW9XbfllBJvty/YXbicDWDLXOQLXt2/w+no2oOUtcwiwzYUWvBpxD2Ni&#10;Z41j0P5XALZ1q68X9WWRkwHsY2PFwHcdzMF/I9kPUN76WppL54WWnrLDeQlKD60BGtbTMgQ2LJMo&#10;la1IYTkdpx1rVMbf7V3H1DLWUQ1gezzkrLDBHEBtciO6semYeq4r99ntV8dOOdfZpemY7BpRmm6p&#10;Y0jYh8/31yLsrL4jsRMqnVK+/Q4uPXaO1hl9fb+tdU1g8dfCt6e0aD++bnybeu7gs3Z9nUTpPML6&#10;UrRtwPj6BoLftjy/tGPR81+th21anv1elqdlWN/krr07T1/fK2rPro9JkBqwiWkGsF/6dA+xB9mg&#10;tfqCTBKIyvMf42N6DMAQWNtOlHOTA3gdwDGF9dzH757HBq8U+36jr29omiWhFbBxcduNQvuBLKXF&#10;/htJd9/o4mlbFy68mC5dPzTlL6xfmuUNQbXOo2WYbj9IMvkfNrnCcvFjKVcmAtgsZ9x6so6+kCGg&#10;XgawngML4M9unsDdywed1RLIyY8/6lwe4HMOdlnnigA2K+flO2B4Dmpf5dS5rIN6+brWca09X05p&#10;0fXQ0uq57XgbKmsjuFanvMX1x+XrW+fXutJMYb0IYK/E8hojSTwmy9PNz87X0q2+6iTK6vv9lT/G&#10;RHkwy28nAhxKeQI0BNivRyDagJcDOEj/XYBj0P4ewHpxXzO09Iw5/hhJcgB7UH2a5k3r+a/eWhLM&#10;BFiujiDUD+Pvwnbhoh/O5D45y6V1Xv0IVt86uWQd18qE6RUp/MES9bJyPs0ftxPTvJgeg9NmXIVp&#10;iQD7NF9W37TSgJjqfEFpHxUdvwOYciPKSQCW/PXT8UblE7fVvspZZ/UqD40HRx3RfwjO0qxMWM4r&#10;bCtqT7KyIRS2/whO3RhePGZrw5fxMmBsuyKAdZ42ABqm29J+0zA/OkZTsjS7qXhQ7XhCWJWeuB0C&#10;LGlbFllgya0VbEpXeS1lVePg/Q7AYZsGbnKA9YkdP81Sn57V82D3TJigeohfBNhbZLrQcnX8xfY/&#10;TNQxPSDlFXU2uaWSh7c8wK8i7UNLa1s/mP2ApvBYrIPaMfh8fyePp6lsDJ7y1tbDKSnd5CaDqJzg&#10;dW0wn8sQdHkX2q+WT5nvlvHj8p1aSgow92fnqGsbb4fy5+TPOfG8reOGnTNS8jx/HD7fHU+5fKvj&#10;6/kO/qKsjHV+KTwua1/S+dt6Yh2V03mH+ZLqRNfD1xEsdv52XcP9ePljtnSDz/Zn5ygLKVkZm9Rh&#10;Ekg+XdDqRQul+fhXsjoCzMPrrW8EnoCz5culegau7Vswa9tuAnYDkAX+6Su6zF8R0udcOoD9RBHv&#10;Vvv50c61FsCKhR3QN70LLdnFsYsY/nCRfKd1MeFLALY2XpZm69a25Yf7C9PioMQ7Zdjx/XFVDLCJ&#10;9QmtgevW1eZL5M6XwPn9Rcch+WP0+j0LbPWj8/Ed0uTPw8uX9x3XpE7g2/AK86y+1UvM921F7YWd&#10;OpSVMzAkc8Pj+42V03lYmzqvcF9mYQ0mk+roN1eegFH78vTCMvH9BGl2zDagJRDCY9R+PIT+D81U&#10;x1vSF2UACyDVTQRY+xF8AsvD+yKcryLV9TeKa+74te+XA3zLKT5YRfl3hgXvSwC2TqYOEP0o/kJa&#10;mhRtx2BUB6UMSH0uxWR1orzyAGsZtm3bFaX5H9Qr+nF9xxFgBpRcZ5u37AecvBU1oNzjHNZ3b9bE&#10;lx5Ug9XkLLHaJJDuEZI6WgxUf1zR8dm2t95cd/sufx7RMUdSui3D8zapTiJcVtdfD0sP08orKu/L&#10;vSgdm1+3fflOTmmd9XSd3EQWnT8hch/pF0xcqpzqah/qsLpm8uoEhB2fQaXfXksrq22duwEUnoPa&#10;0dKgEmyK5T0UfqaT1k0GTAirt5bRo6FvnypdSw+mlqF8O7EvUrJcOFUyqmcqD6vPexFg1fPHE8XV&#10;ytO2tS0Jau3Pw3nHrcsLEMRymd3SAe0Vd6HDDhN1NC/rWGFHC2EM5eFVftQZVdYUpmmptkKp/VDJ&#10;8sNjsx/ZgSPQ9IOznKygIDNX2MlByDy2YY9RTMkA9i6ub1fpglczvNS2VP64vKxuuF6+nD+vxGub&#10;7HztOindrEz5c09U1PEj+bzy+00s46+hrYcA21+l6J8Y/WMoltOzZcbfTp9d5fXzYEXtX3HWV8ev&#10;zqulHb/KaNs6tvUDrVsZyY7TH5c/ljBPS9UJ5QHQTCeB4iFMDrC3gAaN1TPp2Hw7/oZi+VpqP1H9&#10;VwNYbVie6ltblheWlwStAWqPlRy4BDjK868deoBvVwywLrh1KPuBtB7CaHUkrSvvj1hgtWuy/Sbb&#10;v5W3dF/eywByPzjLGMAhmOY2J8KbKGsnhDGer/oxgPXxeSubrE64bsdr5+KP/UWAQ4Vly3fsV1fY&#10;lpbJykg+r7wcxAawAGE5vayhdHseqv9F0nVRG9qHLTVLz9rVb62OWtFxGIBKl7SuATqrH5639h0e&#10;n8nytB+/LA+wrVu6T4tgM1BsKVCUrvZ0PFZO66rv6yYH2GRpBqnWdS6JdRLXtW+TP55PHax69uun&#10;V3p4XwDYLu6rSuUj+c6qdpIpEWDJ9qd1Le0Hs3X/o/gfLzG9/LFqXZ0nts72DODQAptb7Tohy0lu&#10;WqHEuqby4MXajsm1xZuTZjU5V53l4/t9TIsdvJkUDVT5cy1/zJHC87dzC8/ZZGnWjpW39LBOmJ64&#10;b8sL5fNUJjongRABTFB1XdmOgWt5BpCkDm5/Nhe2rd9RxxCl//GbkUn7S5Q/ZsWtulH4c9BSeSHM&#10;2nZhgbtJeBfZwAlBlZQX5XupHZXzZV+EVelhm5YuKT0EOCyTKN1EzFKbW11eN90z4N80mYOqEGC7&#10;aInpknUML+u0yfUygE2J+7F9W3pYJ1qPFAeJeQawtw5cZ1mznN8w3c1QSiLBbF/CCNt27WvJc3Q3&#10;A1pf7d93HNVhuvvYnb8OTppPzTrhOYfnlyg7V99udO6m8GZmZcI0W4ZthWnJ8sqXiZ1n7JxcZxcA&#10;7PCaoKL/r3KvMioGDeQniPhj0XHJfbY2rX37vRKP+4/IoAu3BYWlm5Sn/WifYblkAEuWr3UNgPmy&#10;vl0tPWiRfBkPc5T/+wCHUhnLTyYDWJIVtvg3EWD3HFgWWCcc/siSXXCXxwsRV5L8eKctJ5+nC2kA&#10;S5bmflR2GG3bj5LYdrgdr8N1uxlYOSvrlkw3WN37uRpooQSdG3VmOclZXrnEAp3lnHssMd3Wze12&#10;nVv7YduuDVfOt+vLCWpKeTG5dC7d64+xY7fzDKXjDtd1Dlq3TmbXQPV13gJEVk7Stsqqju0jvB4m&#10;a9uum7Ub7lNLb80k5VFMs3bdYF9w3iHA1p7aj7dN6W9DVfaJZsGxrp1bKJU1qa6UWEZpuh52TZRm&#10;sFgdU1gmTBPA/pFSVDZsW+sGl6Q0bQso7zZ7GcghwCGYVidRYZmw7cQyWgpakz7bY+t6rKR/6tfj&#10;pl/ch+/uudFq9/eiiT+8bTvxh/3yc6bJ2iTLj0FrbqOX/+H1o4Zy5WN5T2kdta2LJ1nb1r7K2FJ1&#10;w21bD6U09zVGA1gW9xF/bHYita8y1r7rYHSF3bu4gs6ByE4Uq/d1IAexYGTbcYBVXq4085Xm0rVv&#10;tifZW0DuDabY8VV0npYu6QdWp9K5GKiaNqm4UkvT/RvHcff6USd7M0xtWR3bDtu2a2ZWUnLXgsuw&#10;Q1sZ/T+VL8NrFzve+I0rJo1IP2eHVJ7aV+dUfeUJcHvUqD/wDo9Nv6ctw3MN85Vux+SPL4JP+5Fs&#10;29K0VB3JykjJADaLrKVUEWTa9nCGAEdKBPD3pHJqL1m6t7wElvqe0Lp3jZmubXu89NNXWt7jUn96&#10;drf8IFbYsUxP5QrKWsoSJckPAf69SR3xOmpHNwYu7YJb29a+HZPV1XqYHm8rlubKEKLQEsYtMNtX&#10;OWvfABbwIcDuYwCJSgKwPZayNCetS6wTWuDwGCV1UOuokuUrTWA+uHkiDui9T4853bl2xOn21cNu&#10;qY/FPbp9ypVT2t1Pj7p1lRXQylM7KmcyQFTOrp9dWx2H1dN24m/itrWMXQu7Xrq2eqlDdVTOgRGz&#10;zpq++uBTns/1427d9mnthc/BlZ5sn2pPMPk8te9h865wBGuYZhK0oSoCWB6W8s3K+rLRt7H+KwBb&#10;LBvK1/NtKcb1Ujn/1Q5tuzy9EOHWfRzsvpEVACzFAbYLG15Q0xMBKuvrXKvyF9nl88fT0jroq8i1&#10;HVj0xH2qjHUuKV4nQS+Uowws62TmvoX7UJq5ya5DUmZ9pRBgteWeedOShNDa+ssUPic3cGVBDWDb&#10;FmACVgApXddY5yYglScYJQPTYBW8n17ajxuXDuDuNda/dQqfEcSHLBO2a23YvrW0fGvL9q9tSfk6&#10;Fqvjrm/MogpIk9pVnspp6fZ5lTeby4ecHvOYdC3sOoS/Rdif7Lex31RL6xuCzNfjTdkB6iEzoEOA&#10;PYCC1ltSgW9QWrrPi2BXfQ+mB9iA9u2FrnFygENQE9dNUZpvJ8wTuL7taB8/MNb93o08+/hXAP/8&#10;3MOrd4MN4nIA20UMlQxgy9Pd11ln5sX/XZ5Smy+Tq686sXZcW/H8GIxcRtb9RVk96xiuDmXwvCrA&#10;yb63FbnQHnBrM25lXwKw8ky2P8ksyXPXYbyrqmN20NJrcR2V+To3s773CYcs7t3rXCdUt64cwuUz&#10;u5wund6JC6e248LJ7Th9eBNO7F+Hkwc24OqZ3bhz5bADSe0bsGpX+9AxaF15OiYdi4fEW1B1WB2b&#10;6ilNZVzH1wfjYtbVxb+0oA5itiPQdbx2c3l04wQ+v3PGlfmW9aRwH5L1JVtXnvZrv62WOga1rXUv&#10;/ztKVt/q+qWfLKJj0LbaVj0/e8yXMYhDeJVnYBrgWo+fu9v2cGsyiMGYqBdhjSC1dFv/4Ss/KKWl&#10;VD4vBu430SSOv+sTOs6NrgDgiuReXOcJCmAbzFJ8pAvl4l251oJRIJtUL3bR4+3EtuMxMsvZNEQp&#10;nMllUrrV1f5CWdsvpMfkIKoAYLdtYjsGpvtGFeU+ZCfAFSe7NlhHxxIXj03HF0jp2mf8xqFt1pPr&#10;6ffFdHYwTX5Q+c9jlk1LHe99uptXCOb549ucrp7dg08v7MP183sJ7E6cPLQepw5vYN5WB6ms2z1a&#10;3Xu0dg8IuJbXmH6Rdc8e2YTzJ1ju3B66xrTK3Ife0dV5m1U1MNwxUOE10lKdX9dT5bSu1+l0PWSB&#10;dX4C9PO7tMzMf0Bg73D/j+WCy11mGRe6sJwtde52/jZ6bXLtExSD2dJCGUySgWZ5Vkd5On4DOCqj&#10;fN2M/A1KMoANYks3C+zL6Ji0T61bPYtfDXiznOWBTQQycd3Dqy9RepAtTbAKWg+unvfqj87uur8Y&#10;1d+L/hL8O79AfuGF/sSO7tJ5MRSzmgS1h1EdVzBF1tIrAtbVd236PA+wB9DeK35CS2ezuExf0H31&#10;s7pUJmqvIr0AMtPsfJLJzi1sw6yodTxnRYPyieUS9QLAMSnvub6OwTY1i0mdX/GhLOWV07tw+tBG&#10;nDu6xa3fJ4wPPqW7TGv24MYxQrwXFwjj5TM7cOnkNlw6thVnDqzHeUJ6mbBKNwn5TcHOG8AVWuU7&#10;lw8Q3t04c2wzzh3fQgtOK844WTAKVsW7ukZaN3fZrofOVZ1f+dpWWTdQJtB53IJT5/QF4dV5avsz&#10;usna/vw2oaZCK20Krbek62DgvYpCWA3kRICtnPLKb3tFcL66vv5Cltjr26c3mWYWNznAgtIgDSHW&#10;uuVp3aC1NMng1VIjzvoPYQP2J/cWklnhO4T3HqF+8J8D2NLVmW3gKoTYp0cg+fKWZ/B6QENgnbRO&#10;fR5bf/LfCHD4Q4fnYDIIrdNpPcwPyyWTyicD2KQyAvTmxf3OuspSyuo+IET676YHdENlcZV27uhm&#10;HN27Gkd2r8SBHcuwb9sS7KcObl+KXRvnYfu62Vi3dCLWL5uM3ZsWMW8Zju1di8O7VuEEAT/LG4LX&#10;ZretuNRgNH12z8fBZo2j39RfQ207iy0LzXS5wrouuvkIZp2PwDWoH9ISh+AK0nBdMngrAtjDGVri&#10;FxUOaHl5kEN5l9n/7irjgQst7KtKI9Fe3315k22Yi+xjVb9eMcChLM/WkwEsufRnN92bSXGAudT/&#10;Bfu50rLKssi0wImdXLLObT+os0K8CM76Otc3giPxRw9lncJL616WL0gT9dk9WQafZwB7l7p8u6GS&#10;5WmfOj7rCFoP85Ip7kqzM0oOuiA/Xp9lXiaDVSBrqc7+6OZJ5/beunwQNy7uI6Q7cffaYffu8fXz&#10;ewjZWpw8uI4Qrsb+7Uuwa9MC7Nu6DAe2L3dgXj65G5+eP8CYdwcuntqJI3vXYO+2pdi5aSG2rfPa&#10;sma+W+7YsJhQL8beLYtx9vBmnD+2DRdPbGf9fdz/Ibq6p53r/kiDW4TOADbpOioO1+CY4m7pJtfl&#10;GehGIFANXEGtc5TrrDQDNgTZWV32Hf8ReFMEbSiD10BNlNLN7Q1laWZpwzKqp20pXJcSgU1M95ZX&#10;86QjRfC+CLCBG4KZLD8xLXSl9QhJz329tfUA+/eAaYFjX6j8mfAqdv5dC+w6rNJ5IZIBbNYxhMhk&#10;HcJL2z7N8kNo47orN0+xl7fI3kKXb7+i/YVSGTsnO5cwPZls8MoGs9xbTUG+P48I1FDqzJLFgIJY&#10;I7CfERZ1bFneW5cO0voecCAJZsWyh3bKwi6n5VxJUNdwewX2bF5EeJcQvq04d2Q7Th/cTMu7EltX&#10;z8OcqWMx/oNh+Hj0EEwfPxKLZk/A8nlTMH/aOMyjtqxeiA3L59JKL2YbS7FtLa31+vlsfzUt/mZ3&#10;DAJQx6VHPDZgZkvBqthZSxsIkxTvXmNcfuPCfnfsOged0xd3zrqbk7nTUiLAbpt9x03FDJQIryxn&#10;Ra5x4nNgW09M0zKKX5WnuhH4iQCH+s8ALDdaCqEM4QwBTiYrIzmAY0u50okAh5+Y1ad1VCb+PrCk&#10;Thp1eHbMWKd1APMiarDKAA47ddjGy8WyKu/qlLe6jwmuwWsygD3MfkDFD2692j5Vzo7V1m3bbkB2&#10;HpI6ofszNcLn5k9XYIGtozrxOCVBGkqAqGM/pLt57+pR3L3MePfULlw8vtXFsrK0Rwjtwe3L8Om5&#10;vW7w6SBBPkiArxCUa+cO4ti+rVizdA4+ev9t9O3eFm1Lc9C6pAAti/PRoXUZOrYpQ6e2LdC5dQna&#10;leajc5sS9O/RCaOHD8T40UOxeNYn2LdFN4Rl2LFuAQGmS03duHCAlvQoj+8UrhFEjWjfpGdw5exu&#10;t36d7v2da0eZJut72C0v0epfZ1k9rnp8i+fGm9OdK0foTex3INuAlgapHLyCzsIJSlb3G8ElQAQa&#10;ZdCGCuEUSOHSJLDCbSkqmwxgb4lVRutampRu9T20Npjl27D2ommUAi+CNyrvyxnMBqaWLwPcLK9J&#10;ltd/eSMGr8CNW98HXPd/bqbvYunj7u6TOl7+kYDvrOqoEQCJnT3ekalEaKRk6RbbviABLHDveH1x&#10;z1veUAaxoLaYObTKduwVScdjx26yO3sixBUpPKdy8PLYv6QV+kKjspTgleXV8h47+D2Ce/cSATi6&#10;DVdP7sSlY1tw+sBqnD+yAddP73JpJ/cwdt2xgq7zcuzZuhwbVs3F5E9Gome3TiguyEFOZnMU5Weh&#10;VYtitG7VkmqBVi2lMrQsK0WrkiK0a1nq1LK4EGUFeYS9EL27tMX0T0YT3iXYunIedm9chKN7VuP0&#10;oU0OZI12n9aINW8ogvfkoQ04tn8tztPdvnpuP+Hej8tn9jhdJ/RXzu6lW32IlvoEf4sLeMAbwB2G&#10;Ae7R0e1TcYutR2V2be06SwZFYpoH0oMVAhmmG2xa2jPaMD0CMRHgF6U6atvXDetE1lYx7/PPmfZE&#10;Flvy+zZITf74o+PRuuA0i5oIbaKsnMW/znWOxb4vWl0vl67plN/flQX2g1C+c4axkO/40h8FWGUS&#10;0wxYs7qSARoCHLrPJksLLbSgDeX3kxxkHacdu8k60O8BHJ5jfH/3CGxMTwjqU43O0nWW1ZV7KoBl&#10;lfRoR5Ce2LMG5w9vwiUCc/7oJmeFb9KaHdy+AtsZt65bMg1zJo/CyKG90adba7QoykB2eiPkZqWi&#10;rDgPbVoWO7WnxW3T2oPboqwYZaXFKC0pRGlBLuvkE15a56ICAl1IFTAtB21KcjCsXzesWjANm1bN&#10;wuE9K3Fo90oc2bOKsfI87Nq8APt3LMO29XOdNq2eiQ0rZ2Dz6tnYuHIWttIFP8U4+ibBfXDjJC0w&#10;3W5K23o+rWuka6Pn1XLBBXHic+cQ1t8D2FxlD0N5gC1N1s8AlCKAI2uamK59hXm/B7CHWKPPYR3B&#10;a7OpkgOstgRmMvdZ5cNt6b8MsIHoJfhML3b6RCV2bm3bCKd+vHL5MYDLSYDyTh6CqfUQ3lBWxkvP&#10;L/Us1SuCOFJ0XhWfi9VLvEElthWHV+X1IT8u3T8a8jie8nxlgTU6K3gVIypePK+R5J3LceXkdqdr&#10;dE8vn9yBUwc3YfOqOVizeAYmjhmGXh1L0b6M7nFxFvIymxLeprS4mSgpzHFqVUYgqZKiXGRnpcWV&#10;k52OgvxsFOdRuVkoovKz0tlGGsHPR2lhLloV56IsLw2DenfEwtljsXXDXOzeugjLF47HtAnDsXjO&#10;WCyb/wlWLZ5ETSS80xlHz8GKeROweuFkrF40GeuWTsP+bctxfN96uv87eXM6gVsXD+F2bMKIgLU4&#10;WtbYHk1F0HhX1BQCrPzyoHljoTwBYfkeoBenPNpS/VVL1VeaZG0qXfLbBm0EnLY9jH602cPrrbDd&#10;YPyxe+sfgmggK8/v0782aGBqKZjD8loqzRSW/dF9VuflAHspz70PHA1EOWj1t5l6vzUJwH4yB8vL&#10;xab0F51mweWGq45+UP2YKq9OHgcgGcACMWZ1HbxSBQCXK+PW/QQE0x8F2G4woRLrh4rDy/VyMTCP&#10;98ltwntdj1b0KOi4G+g5eWA9ju1ejWuMe+UmX6DLevHoFjdotXDmOIwfMxT9u7dDq/x0tCzIQKui&#10;bJQVZhPeFOQRzOKiPLQsLUBhXiayM1Jiao683Gzk5+U4aT2P8BZRssJlhXluWZCdgbTmTel6p6Gk&#10;gPk5qSjKbobB/Tpi4rihWLV0KiZ9PAxv9WiBYQM6Y9nciYy912Lv1hXYuWEJAZ6LrWvmYsf6BTze&#10;VUxbSIs8i9t6fDWXIK91NykBfOXcHpyjR3HtvNzrA04aBNO2+oJ7XEWYDWgBEQIcyQ80+WmTvi/6&#10;30W/lTwmn29wmgxmlVG+2vIWMbpRmJU0eKWoDZ+eCHBohb0ljgA2GEMp3W4I2jarquXvAWxy9RzA&#10;Pv59RYAjl/ilALPD20i0pld+QXglA1gKL7r/87OXW+DP73qAnQXm+mdOyQFW+mexsq58CDDd2C80&#10;rU/7dPv1+7bz8ucWnIsGV/jD+k/n+mX8OOP1y+sFgPXYRKLlfUzX8nN21Ic3juE8Y1yN9p4/thWX&#10;j2/Hqb1rcY4W99T+Ddi0bDo+GP4WOrfOR6vCDBRnE0ha25LcDJTR4qanNEJGKrfpChcQyvTmjZGV&#10;1gw5BLdAZegmlxTRGrcoRdvWLd2yhC6zXOc2dKlb0nUuyafVJsR52ZnI5Y0gn/UKctJQkJWCwtwU&#10;9OjaCtMmfYCB/brQuqehW4dS9OnaBv16tMeAXh0w4u23qJ6YPHYIFs4Yi7V07zevnIM9m5ZgF0Fe&#10;tWAiNq6YgQ0rpuEYQdYg1u0rh9xMrC/4u+ix1CNeC8XEnym8YF/QbyGYzULr5vkiyBGgmq5oltGg&#10;NogNEslbQw+wh9f/rgal1g1ObyV9m5EltbohwCor2ASUWWFvif0+I+tr0ElKt3aUbgAnWmB9GD7+&#10;jw5sX0v937C91PD7Flhp0l2KAHv4DFgv6/ChW+mmSPICSRqJNogNXu9+GyiabnkpObQBlE/oPjuA&#10;bxNCWWKDmRY2hNdZXqXHyjg5Sxwrb2m3CRRvAk/v8xj0L4IxycvQMdnML9v+8pFcLy29ohFv3Xh8&#10;x7Pziwb7/MR+u3lopNnpxhFcOLoe5w5voLu8w0F7Zj9dziNbGQOvw+xJo+km03qmNUBZdgqBzXBw&#10;ZqWnITczHdnNGyErtTEtLtez05DBvFxa0LysDLrCeWhVWoQWxYx3CwvcdklBDoGky0xrm53enG3R&#10;QnOZRxdaFrkgN5MiwDnpbhBMykxr6ra7dGyDUrrjzRrX4/6bIY03juZNGzhl0dIX0Fp3bVuIgT3a&#10;4d0B3THtwxGYNnYE5k3+ELMnjsHaxVNpiedh35bF+PT0bty/cgQ3zxHk84fw2a0zhFevQJ5lXHyM&#10;fUjWzgOkDi6w9YhK86Y9TB5GA1kgRgNGBqaX+qPViWA3y+frauqjAaxyBpek8r5sZIH9ugGtch5s&#10;k+Ji6ftnt7jtrXIcxkDap8Fr0EqJ5TRB40fqJ7b3Pdv6kUv3RUq9qB/7TI7/jCytMIEVxF4GsMAV&#10;3H66JS0wOzyB9a6L1+8BrHeEnwpkB7vqhzcAlfewhOAaONEoMkVQZFUfE2AtBaGAjADyehnA5dKo&#10;VwXYFO4nubwFFqxyA33M7dfd6Csty52rh3HuiMDdik/P7GbcuwpHdqzE9dN7sX31PPTuVIqirMa0&#10;tg1RyBi3OIswNWuA1Mb1kdqUVjelMQoymqGsIJPrDQlVCnIZ4xbTmsqqSoK2SK5ztuLcDFrlVGTQ&#10;TU5r1ti1IaWnNHHbKY3ZdrOGTs6KE1IDVdsaHBPMBq5AllQ+hdupTeshO7U+8tIa8liboXOLfAzq&#10;2REzPhnlAJ704VBM+GAwVtMab1s5i57GDjy6fhK3zh/E1TN73W+jG/h9eiaSLJiAMiumfiWLrLep&#10;5NWEFtMscQiwbVsZ1bd8QeZhZD7T1L7SDGBB5YH35VXP6tp2dDP4vwew1p1V1kv5XGqWlUDWIyO5&#10;zH7WlT37pTQH+tUATgJrbDsxLf6yQgx29zZSAL/WvV4Ew4AxWXocTi4ls4ChJdTS5YewJgJNcDUg&#10;JqueDODEfVvbocLjklRGN6cQYoPXRlxvXDzg4t0zhzYw1t2Bg9uWEd5VOHNgM+ZOGoNWBWnIaV4f&#10;+RlNadmaI5cWLq1pAzSqXR3N6tVCBqEpJFCtGKsWMC+fllLPeTX63IKucWu6xgU5mc7CpjVrQkgJ&#10;YgxagdqsUf34UmrSoC4a1auNhmy7cYPaTilN6sfhFbAN69VEo/q1PLDME7y2bN5U4Ddg+frOI8jn&#10;jaWQx9UiLwMDCfHqRTOxdtkszJ/xEd3sYZj6wRAsnj4WJ/duwOc3z+EmrfCl07ucBdb1vH31qPt9&#10;rX/E+xKla6nnz7LIAsxDFw1ECQhLM9CkEHLJYAxlUPr1qO1kdaI0HyuXz/OutY+H/dKgNGAl1VOa&#10;uc1SCK6WShO88X9eCD5OJ2jtnV8tf3Vucgiwl/tPpJj0sbsKAX6ZrENLVj+C1wP0RApg0I8ZKswz&#10;WEMlA7ocsIliWe1T+/7PAmz7Kb/t3WdBq3UNyiiWs5juzBH/TPUS491jtLyHti6nVmLUoB7Ia0Yr&#10;RgjyaO2yGdumE7ymjRqgXq0aaFinJpo3rEMw0tGKcBTSZS6je1uWl4liAltI11gutGBt2pAWknAK&#10;4NSmUiO33bh+HSflS1oXvB5gD2lj7qMJZRZZljcjtYmDVfkN6tVwS5WRHMSCXcesgTMeVx5j8CJ6&#10;BEW8AfXp1hZTPxmJfTvWYufGJVgweQym0iLP/HgEtq9agLuXj+OCBu0oPSeWBdazY/URD5EBo6WX&#10;rqkgVn8SFN6V9q85aik4zIpaHa0b0AZg2G5iPV83UnlILc0DHJYTwAavpPnQBrDKJgIcwmqAW5pb&#10;p7ssa/uCxQ0A/o1L9/ZRDGBveaVXBDiE0dJChQAbxOUUgyiEIxEgS7N1g8dUEcDmaody+Rq0CqCN&#10;w0vZPkKpji3d5BEpth+fbt6BrG70KRvFborjBO/xA3oHd70buDqzfx2O7ViBrctnY2jPDshvWgdZ&#10;jesiS9AQwmYN66NBHcLWqBFBqU/gajt3unV+OorTmqCY8WsZoS3NJbipKbTMHlJJrrG5yM0aNXRp&#10;sromWd0QXq9a3Edd5tVhmXrOTc+gBdaodA7BbELL3KBODdSvXQ3161R36w3q1nAWuymtcQr3n9a8&#10;Ces0oSVuRu8hDSW80RTnptHVz8C7Q/vg0O4NOH94O9YvnoE1C6Zi3sQPsH7JDFrVw27yx9Wze50l&#10;lhV+fOcMO7ksqqCJXGYDTtZYz5J1fQ1i9SWte6h8Oa37bQ+wWeNIHlbJ6tl2COYfBdjkAda6AI4s&#10;sI7TwDZolWYQm9xz3hiwBrLB/DKAf/3uAWUutAD2bvQLAPs4xMcZ5a0y1x9fcUqEMFGWF+rLh1ed&#10;nj5g/ZiSlQsnepi+4E3CT6Xk9l2JgAXASX7faqP8zcUNRN2/HNcX96QYwKpL17vcjSAmuX0+Hvcu&#10;/sNbp501UYd8ePM4Le9GnNy/FmfpOusZ7+m9q7B1yWQM6tICpVlNkctYNrNJPaRTzQhY/dq0co2b&#10;oGF9Wr66VZGbVgfti1PRmq51+9ijnwwHOq0py2sp6yvXOZMAaV0xr8GsbUkwN21EUGk9BZ+sqbOo&#10;teogk/vLpcudm9IULRk/t6B1b1uShxLCmElIU1m+Sf3aziOoU6Mql9XjVl03Bd0ctE83OEZvoFAD&#10;ZDzONpowUpiLEYP7YuOKubyB7cbmFbOxa+18bFwyFeuWTnGvSF44vs09UtN7yw9vncGzR4TpM8Er&#10;kP0odGhltW4g64YZQhhClWh1BaFAtrZCWX5Yx9YV44YAR/layoX3kBq8ZoXNEisuNvlR6whgSeuJ&#10;EIcAJ5Nzn2PyaVo3C3wfv33/0MHstr9O+CKHwZtMmgttANvobSK4pmRg/h7AVjcc+AoBFogeLg+f&#10;li/W13oiwExz4LLtUGpbVj6MpWNW31teD7ADlvBKSpcl0et+R/esxLnDG/GpnoNyuXjy+xjQsQgt&#10;s5ugIL0hMmh905vWQyrhaly3lreUtLyNuJ7RpDZaFaagbVEK2uQwRm7q3eQmsqLMT23S0A1SaURZ&#10;brQgCiWIzfL6mJeucN2akdtMKBvXogWuXRslWZkoykhD68IctCO83dq2QBuul+USxswU3lzqOIDr&#10;1qxGiKuhIfdvADfnPprzWHSjyJYV5jEV8ZiKCXGrwjzeDPLxVtdWWLt0Fk4d2EJLPA2n9q3Hro0L&#10;3DPj/duWOoj1zFjTL3XN9TengtfLBq78R+XUD/WbCWKNMQjiZFYxGcBKsz4cthvmW3mtJ7YR6vcA&#10;Nqv8KgCbZJElG7RKButvdJET0yoC2MXE+iaWWVidfEUQ+zwP8FOCq0cDiQCHEIZgmV4VYK3HIXag&#10;CmBfRuv+0Y4pqm964RjuJ4AbAOxmgQlWQqpHWYJVCuGV7l7XXF+50CfdnOBzjHuP71mFG3o7hwDP&#10;m/QuerTKQcusJoxlCVadSoSX1o3xZTO6sal0YVMJdAotXjrVriAdnVtkMuale0rImxCaBlQTQmzg&#10;yuoJHLOCssRmfc2FFmgCrgHjaVtKcqGb1q2N5g3q0dI3c5NEirI1EJWOtsU5BLcZWuZnuKVGwgWp&#10;6gliWeH6tRkXqw0ej/bVnPvM4jHk8RhCiFtroK0oE13aFmLVounYRGu8jhDrwwRnDm9yAG9eOcPN&#10;vbbBLP0mBrHAFCzqf9bPBLDWlS6QtZ0Im20biP7FAv8nYjaho/xz4xehNUjLy5ezm4bAE6j2HrBB&#10;HA5seZfau9UGqwEcSjHxj18L4PLgRqBGLnR5vQiwFAe4Ihc6lAH8jBf+9wC29DhAMYXg/h7AFUvQ&#10;mmVNDnAofwPgMgatXO+4CK7yDVR7dpkoQSvr8eCmBq+O4/yJHX5OMyHWPOdFU0eiZ5sslGU0Ri5h&#10;bFqrEjs7rVfTmnRtayNFsDHeTa1fHan1qqElXeauxelomUMwGxOWmlWcey0gBa9A1brg1bqe8wpg&#10;gaSlYNO6LKRAq0/walWrjNrVqzj4DODsZk2QQ+A1sl2cJfAaIS+1EUpzuO/8TGeN9TgrS4Nr7sag&#10;EWrG586i147fEASxjiWDZbJkiV2bqSjTs+bMVJQU8kZUlIF+Pdph3bLZblbX1jWzHbz6yohekdyw&#10;fBoO715Dd/qQe0rwjB7c13Slwz4W9j2tG1TWPxMBNNg8cB4+b2n9p4B8HZ8WlvV1fdsGqsnKyRvQ&#10;ugcyhNR/kcNgNoBDCxxCa0BbuiDW5A3FuMlhTabyAMv6CmC3LRdaJ2sXKbyIJg8vpfX/AsAWgyYD&#10;2OpJ5eoE+V7JAfagcluKp5UHWNB+dkfPnb3s9cVEgLUMJWg1mnqbcZxGUy+d3o2Lx7YQ3p1YOXss&#10;urVIR0lGbeQ0qYMMuqMF6U2Q2ZxWtVE19zhGADSsVRVphLd9fip6lGSjTWZDZDeqjMa130BKU7qo&#10;KX4ShkASQFoKZhuFFriCWlJ7AkuAyWIK3Lo1q8fhlRue0og3A7ahxz9yk7Ob1eVxNeJ2Mxf/tinK&#10;Q1e9GFGUi+LcTBffarCqWSM/kq0bg90ItD/tN5PHkEs3Opc3lWyulxLgYsbUmuXVpkU+SvJSGRP3&#10;wpolM7BwxgeEeI6bNiprfHT3aqxfOhUHti3DrYsH8RnDEX1TW6P66luCSX1NwEkGsAfQQC//6Mhg&#10;84rWVdb3Y1/XvfgQi3Wj8mqnYoC1rjblQidaW62HQL8qwDYSre+BCcyKRqJfVHmAQym9AoA1hP9y&#10;JYIaQZbcijpgEyC27XJpSUaNw1HlJ7GpeWF+HGDlsy1vcT24oSKIy8e4iQC7NOYp7r2r93lvHIfe&#10;jz1LcC+d2kGA12P17A/Ql25zR0KZn9oA6XSRc5o3dmpONzmjST00Z/xbn4Bl0o3uUpCNnoVZaEXA&#10;81IaoFk9WmS6r4JTg1QCV5ZVLrK50EqXFVaaASxwNeDkY9aqsfWaqM+Yt1GdWkhjnJ3Bcvl6ISKr&#10;GTI1KaO5thujkG22KchDx7ISdCgtQqu8HLQuyGKcnEJXvj7PQa5+fTeAJnjNlZY0Sp3WzL8hJelF&#10;idalBe75dYv8LLQsyKSLnob3Br2F+VM+xoals3F4+xqcO7wFV+m1HNm+HJtpiQ9tXYoHV464D+C7&#10;z/nqhX/CYgAbuAJbIHnX2BsSK2PlDErrsxGcYRk/CBZu+5uGL283EF/Gx+YGrC0TR6JtYEoSnFqq&#10;fS2dlY3BqymSP2nWlWZaUZq4oa97agQ5/vZRTPEY2U3QsGe+HtTE7VB/CGCzkonwvor+KwDbYyn3&#10;aCpuWV9UCHBobU2Pb593enSrPLihbMBKcs8xb/rvJl88ud3Ncb54Yis2L5mEwZ0LCWVzlDRnx29Q&#10;3cWyxbR2aXSX0xvWQboGr2pWRkbDmmjLjt29OButWDaX22kCvKmsmp85pcc9gkSgatKG4BW4ynMx&#10;KN1mc5lrVq3kXGZZXEHsRVeaVrgxrWY26+SnNnFuc2aTushsXAe5zRvSfW6IArrLLXMJLK27lh2K&#10;C9GuKAfFGXK3eRPiMWdqIgf315j7081C0nEJYA2SpaY0dABrZldRbgZj6jx00quOpfl0y3N5Y8jH&#10;yMF9sXrBDGyiS33u0GbcpdW9dnIHju/Sc/Kl7pHbVwxh3OeLHtGyuj4Xwal1PfXwwJW3zqYoz8Zt&#10;PJAGsH14UXkqa21oXf38RYA9uCYDOLS6BrBuAv7m4gEOt0PrK4AFrSRrKohdOiEXqMkA1roBm6ik&#10;ANsE/d8D2KBNZmXjEGk9SC8vX6fc6PGrAiypnh4d6bEP5d9I8vo9gA1cg/fhTQ+uIE0EWNCaFP/e&#10;vXYEF05sx4VjW92A1VZakcGdStCNcWxZGuGtWwV5dJ9LMvXoiFA2rk1AazAWrkw3uQba5jZB55IM&#10;tMhk/JnK8nSl0xsRKkKmWVlyUQWnINHcZs1jFryZhE3psrpya+XSCmCBa/FpfNCJy8bMy2zSAHn0&#10;AIrZbh5By+DNJIeWVetSIW8Yhcwv4rJLaSE6U4VpjVDkrHNTeg+NeGNp6OJ23Ti0H+1T+0/Vc2la&#10;aD2q0kQQza3O4lIuebuSfHRsUYBubUvRuWURerRrgVnjR2P1vCm0ujNw/dRO3L64H1fpveix25Gd&#10;y3Hp+FZ8qZdCCLEgkkJABZ+WL7q+Pk3SejKAVc+A1bYv411wSVN+rX60X237aZMGb0UAC1SD1gDW&#10;UjKoHagC+CsvzbrS7Cul6T+PQoDNvU4EWB+yk34XYI322UWUBGsIbqLiEFMC1j/q8fBWBLDl2aMh&#10;KRnAn8vCBuUlV5/lk03icKK7K7ifODc5cpdNiTALYgPYLG0iuFreunoUlxnDXWbHu31+H3asnImR&#10;fdqhd2muc4WzGtZAQUo9tMlJQT7jzJwmtZDViHFojdeRXr8ayghst8JUgt4QxZQmdqTWq+Gg0ssL&#10;egYrOOQqO7c5NoglmAWv4lstmxNMgSRgvTvr4ZWcleQyjTcCeQBFaY1RRoua16yeUyGtbwFvLIrR&#10;CxiTlxC6trnp6FSci46F2ehYkoP2jMs1wJUpN5r7SiXEOg5BrP3qOBQfayaXrLAglgV2MXBaU/d8&#10;uRPB7dzKq0NJHgZ0a4tls8Zj1bzx2LN+Hu7oMz6XDvI67se5gxtxYPNi930u98mdWL8TdOG6FAEc&#10;QWnwGZCWbnW8PLA+z+pF7rg9A1a5aN+y0OXdZYEb6oevbpMBGbsLDtJEaCWzwvbigpe3xgJYFtjg&#10;1T8waPvbJ9eDmJiwBh+yM3jjz39DgGV9BbGdmCT3xSB9FYCTAZcoyxO49k6vxaahEm8GTkpTPYKa&#10;DGA9AvKWOQI1BDgE2QPsn+0arInSwNWndPs0m8h9r5nu89HtyzBrzCAMap+PznQhc9iRc5rUdo+N&#10;CglvEUHOIbwZ9aoik/CWENhuRZkopUUuJjjZBKB5/bp0cQkKXdWmBDmFaZpeKZdZz1wFssW5glPW&#10;OYt5zsoSJM1vNqvo0ujW6rlx09o1aXmbEN4maF+QgaJm9VGYUp+WtiHy6drn0ZXWdjFBbpebhq50&#10;dbsU56AXYevRpgjt6N7L5U6l65/Cm4pcaA2g6UaiG0zt6pVRu0YVN49aVrhmtTfdrK10Al1GN7qY&#10;16MkOxUdyvLRpVWxc8vbFWVh3Lv9nQVeNvND92aWXOmHvCnePLsXJ3avxkHGxfr0UOKH3iU3cYig&#10;GHwGqMFm8EaQvgxgX19usraTAax89W1Z2xDg8s96/YCV7SsEWG1pXVZUQEoRvNz+kuBSGoUOXWgr&#10;+10M4J95g/j5Kw1yRZY3GcCW/iddKLmh7jGRWd2HvIB0R6VnWk8AN66Yy5qopw+8wrQ4oDGQQikt&#10;DvH98m0q7ck93gRoYcuBK2BjLrQNSIUDU3rGq+82ue27Z5z0nupDUwiwPpdKaGVx9bxSX1w8sXct&#10;TrHTXTi6CSf3rsSq2R/inW6l6JZP97FeFWQS1MLmdWl5a9Oy0VUlvNkNqzPGrY7W6fXRqywDLdPq&#10;cZuuLYFuXqcactjhMwhAM8W7hDOzqaxeIzTnunseS4unZ8KNCKiDm9a0bm0NUlVBYwLT1E3S0Egz&#10;xe0mBLgZy+bQsuc1qYfOhLJ9QSaKCW5LWshCgcsYOL9xLW7zhkJQu9LqdshJQ0/Gqr0IXEfCprnY&#10;bYvykNGIgNbR8+O6tMQNkcabSSqPqSmPt26Nqu6GoZuMbixaF9x6vFSanx17ISPLAdy9TQu04XqH&#10;0hysXjjdvU+8Zv4nuMpQ5Kk+9sdrfYM3x/3rF+D0njV4du8c+xrj1ZgBkeRCG1gmg9Nveyvs5Qep&#10;ZIxUx8pJ2g7DQx8Da4qmd8Oj58VK9wAbqGaBtQzBNkuspaQ8X8/n6fvNP9GShi50BHBkpQ1e6Ucp&#10;5kJHehHicmI+LbC+vq8H5oG1JZzxkd+XAGwx56voZQC/ALGgDep4gAlrAHAitCYbmHLbLKeZU4/u&#10;stNQD++ciiu0voJX765Kt68ewVW6zZeObXODLecPb8CWZZPw8bDu7PDpaJFSE5l1KyG9TiUU0GUu&#10;ZRxc6ACugdzGNek210Wn/KZom1UfBY2ruTg4W6528waMSWshpW5NpBGKjCaN3HPVFEKQ0kCjvho0&#10;kntcC2nNNHGjuZtVVb9mVV+WynCA82bQoCZSeENIoxeQ17QBWmc1Q/eyPPSW+6q51bS0ZYS/kG5z&#10;a4LbKbsphrUvRl+W6Zqfgd50m4d3aYM+ApjbJYx/OzGO1eBWk1o1kMrj0Q0mnQBn6LkzAdbNRVZf&#10;0MpjCEep9RmfNqyvN5ba030WwJ1bFKOIrvzoYX2xb/MKrJw7DjvXzMJjfYqW115/HHf79F4c3LgI&#10;N2iR3UfjXRwbWdpoTCaysB7e8tbW0gSwWV1TCLDVU5pZ4P8MwJIANqusbYufpe+fybL6D7RXBHAI&#10;rxPhFcChXgawS+ON4k+ybI9ojTRIFIc2JkFq8Jp1juCVaxwBHML3Mr0qwOXEY/Nf7HgR2EQZwLZ8&#10;qA/NBeA6eG97cDVBI4RX6/ry4vWze5zLd+X4NuxdNxPTxvTFgA75jHvrI7d+VWTTAucTTMW4hYQ2&#10;n1a3qGlNWrl66FqchjbZjVDctBZyG1RFDvMUH2c1quUATmtQh3AI4IbO0sll1VTLpg0IZ309c9VL&#10;C5ohxXizelXkNiWIzZvRitdDGuHKasCbAd3iMsbg7fLS0KkwE91peXu3KMBbLQvRQtY3rRGhbkJL&#10;2xRvFWfgo+5tMLZzCwxpkYv+jHcn9O+Gsb06YGTnlujDeL5NZjO0o1VunZOO5rzBpAhYWWECrJtM&#10;E8bczekhOMtLaDUqLkusWFyxcVrTRihlHNyhrMDN8Oraip5KqxLCnIM2hRnYsnIedqyehaUzxuD8&#10;oU3uMZI+Q/SUv8H1Y9txbNdKPKNV1LejDUZBZqPIkTvsl4mQWh1ZVuVFg1sWEnqAFQNrW3UEr2Tl&#10;VF/9WgAKSgNTSoRXErwhwFbH5PLlUicA7OJiB2fkPpuUHq6H8CYHWG8jEY5HN097V9ngDayugRsC&#10;HI9tNeCUDLjfUUUAVwwxyyQBtSIJXJMAFrCm+7dOuOe699zXFQmt4L3qpbj3yuk9uERX7+zBjTi1&#10;dw02LvgI7/VqgY55TWlxayObVjG/YU20JxwtGf+2ziAsVCktc8e8xrS+zWgBaaUaVEdOg2p0r7lO&#10;C6wBpbT6tG4ENm55KVm3Joxhm9SsTndYlpWg05XNaFgXxZo5xbi2NKUR2mY0R8/iPPRrWYA+LfLw&#10;FmHsWpiO7iVZ6FGQjkFtCtGT251pbfu1yEHf0iwMKM3EhLc6YM7g7pjQtQWGl2VhfK92WPTeAEzq&#10;0wEfdC7FcMbA/Qlet8IsQp+CbLrczQhxMx6brLBuNPIYGhJcAayBLVlimxUmoPUYLIfHqRleHdmW&#10;rG9XAty1VSGtcCOMGdYHp/etxYbFk7B3wwLc4XUWxJ/zN3hy/QTOHljvvJ5vY4NMkkFn2x40D6/B&#10;LOtpUycjeZjDNHtMKivr2zDX25eL0q67vqWpngamngsb1CHAcUhjksU1qxyXA9ZDbACbqywlutEm&#10;/anZz5qpFcCqpWJgk8ujm+4BvvFygO0lhlcFOLTKBmYiqCG8oRLb8mLe7wBcDtrY6LKLc2+dwj09&#10;y6Xu3iSoN47izvWjuCtor3BdunzELWV9r53d5z5AJwu8b/18THmnK3qVptAVbYDcRoz56tVBCS1g&#10;6zRauub1nYpoXdvRZW6TWceBnFG3intcVNBU8Fanm1sH6YRXbm9eahNatobIpxuqucUZtF7phKWA&#10;EJSmNEYHPVvNSkMXxpB92+RhcKdSDO1Uhne6tMSg1gUYWJqNvrSqHTIaoC1j7M65TTG4VR6GtilA&#10;7/wUtz68fRHe4/aknu2wcHhvLH+/Hyb2KMUnXUuxdEQfrP9oKOYP6Y7JvVtj8lud8F77FuhZkIGO&#10;VGlmEzTnTUpxr6ywJIjdixZUU7nxTBPMcqXlUutlCg2AFcgVpxfgAaZaF6EjbzQdy7KxadkUHNyy&#10;CJuXTXXXV9/KfnjxML66fZaeznYc3rmSv+vZOGQvAhyBlghoeVl+JKtbMcDeAmvmleANQU0GcCK0&#10;kuJeySD+QesCNAFgpdkodTJX2uJjxdAGsMleZCgPMIHVCK/i3meClssQ4EiE99FVfPHgMj6/TzD1&#10;kkDsRQGD0oAzgBPBDUFNlEaHtbQ2ypX/Hfc5GbxhjHvvhqwu9an+SoTgUhqsuqVvOV3WPw9Q7FDX&#10;Tu/GlRM7cJqW9yQ71LIpozC4XR5aZdB60m1OqS0oG9NNrU/VRWGj6nSha6BTXoqzvi1SayKn3pvI&#10;rlOF7nVjlKXUI5S0TrTGaYQ6q3FtglELTXgTSKlfF2U5mWiZnYm2hLZzUZZzgQe3K8OQtmUEsgRD&#10;CeIwanCrXAyg9exHcAeV5eLtVvnontMM3Wht+9ICj+rSGv2LMtG/OAtjurbGR3rpvmdbLB/WG+tG&#10;D8SaUQMwpXsLrHq/D/ZOHYWNYwdj9ft9sXrEW5g/qBs+6dYKQ1vSvaZlb53RmDecumjGm01Go7oE&#10;k7DKzZe7XLcOgdbgW2N6Drw5pTR10rmkCnTC3TI/G13atEQnQqzHSd1ohbuU5eCjIT1wetcarJs7&#10;HnvWzMHtc3txg9f7Ma3wZwxlTu1bh5vn9vmZWYTM/x0rXVpBGIxSh6D6Z7+hwnxfxpeLAC5f3iD2&#10;kqssgA1YgShglS4pXdvKs3wDN4Q3Dnds9Pl73hgkPUryoCpf5fy6+ydC/fO+Rp8ZP7tRaMa/gjQO&#10;a0y27d1q9zYS4ZSF5VIHb+svStaXAMuyEmLpiZYBwImKA0glboeyZ7PJ8pySAPx71tfgtVjX4l1J&#10;8N6Mwav5zdf0rwN6Af3kTsZoG3FMfxq2YgZG9m6DHkXpLo5NrV8NqfWqo7hZI1rg2ihqwli0UTVa&#10;y0boXNjcjTzn1a/s0pRXwhi4NWPkUllhWuMM1a9fHc0164owNGB8q7i2iBa4hHFrIUHvkNuc7nAG&#10;+tKdHczY9B26xe+0pTXtUIIR7Yvxfscyxq2t0Y+wd2acq+UH3dthZCelZWIowZ4+oActbWusGkFA&#10;330LeyePxMp3emPZ0B44NOMDHJg2Cjs/GY4DBHnDyH5YQ5DXfjCI1rg9PmA9ueAt0xvz2Gogmx5H&#10;up7/0to2ZvydQoBTecyp9ehaN2ro1vMYn2uArTnzsps2cWpXWozOLcscwF3L8tGzVYHzJLYuno5j&#10;m5dixfQPcPnIJnyh34a/wWONPdAKH9+5yv8fVWyG1tfsi+4fDpMA7Lc9xIl5Pt+73KEEcCLEZoW1&#10;FKQ2nVKACkKzvIJX+QavARwCG25LPzJNj5DiALt4OGadg/I/Edhfv7obKXgOHMIbAuzl/l40inMF&#10;sIP4BXg9wHodUJbVJl1IyQBOBuF/BmCle8tcHl4DOAQ3BNisbyK4fpQ5sryC99NL/nnveXYgWV/F&#10;vQcYp83/eBj6t81FqWJXWtRUxrMaQCpp1oCWVpa1thvU6kS3tXNBc1rdyihkfhumtcuUatPNrodc&#10;Qp/N9DTC26ROVVrgmmhYoxoyCUZ2gzq04PXco55i3hTaMKbulZ+Gt8vyMILgKkYdy9h1bNeWGNe9&#10;FT6iNPDUKzeFkKdjGF3q8X07YyCt8PDW+Zg5qAem9m6LlYR327ih2DtpBA4T2iWDu2D/lJE4vXAC&#10;Tswbh7OLJuLY7A+x65Oh2P7xUGwb/w5m9OnI/bVA36IMdMpJcY+gchkaZNMKZ2t+NG86bjAr5lY3&#10;57FrmcNYWG8nZdEqK1bWAF1hJmPztq0JcD66lOahZ+tC9G6Zgxmj38b5veuxa+UsHNy4AA/14r7+&#10;1f8qIb5xHAe2Lnb/aKGP4+vP4eyvSJNbYC8NSlksHMbDIbgeZg1QRcAawNZmMoAFlwGsPHOfLS8Z&#10;tKHsP34N4jjArBfW/ZFW1+D95bneUooAThb/Kk1LudR/8s+AvdU1kBOlvKdyq4N3ehPd5GQAJ0sz&#10;V9nWI0hfTIunBxY4GbQms7yC1pYhtOXAvXCQOoBrdNsunNiJy6d249yhTTiweRHWzx+PDwd2Que8&#10;JsitX5PxbHW6j5XdY6KixrXoGtchxHpclILuJRnIrvsm8upUQmumKzbtlt8Y7dJroqBBVWTVJcCN&#10;aqNRjcp0Q6s7FzqVMaZ7dksLl8/28/SaIW8KvdnWAMa477crwcddW2F891JM6FGGcZ2LML5bCab1&#10;bY/BhHVQSaYbUf64Vwdnpd8uy6Hl7YbZ/Tth4cCO2DNhGI7MGIMLS6fQ2g7DimHdcXXVTGoGPl0z&#10;E1eWT8HJOR/i8LT3cXDq+9gz6T0sGtwNoxk3D2+Zh34l2WiZ0oAeRQ2U0jsoSmmILILcsFYVus41&#10;kMWbmF7W0OeCMhjPlzAMKEj3EKdrAI4xc8cyWuEWhehUnIOeLfPRozQT77/VAce2LMPBDQuxYeF4&#10;fHp6F764fRqPGdro72lO7Vvr/rlC8Orb2+5vSSk3VzqALZlsUMtgTQawZOUNZuVHVlmDaBqdfnHU&#10;OQT49yQ4nUutEWcNXMVcaQ+wt+wGsJaywD9/Kdc5gjcEOBFis8Ba/5PiX7O8yeCVEgE2Jca5r6KX&#10;wZpMrmwAsLnIiZLVDS1vCLAHN4D34kFc1593nd2HK6f34vyx7bh4nNaXcdiutXMxjy7mwA75KG5M&#10;N7d2dca+VdGkdiUUNqvDjl2bbnEttMlq6OB1j4voOrdNr43ueQ3Rs6gZumQ3RMsm1ZFDy52rD8Wx&#10;4zeqWRUN9NyUEGswSy5qXsNahLwWSnhT6FWSjrfbFmBQaRbep/Wd2L0NZvVTLFuGse2yMbNPK0zo&#10;WoJBdOkHFqZhVMcSTO7byW2P6lSGeUN7YU7fdjg2YxROzRmFi4snEdTp2DSqP0EdjXsbF+Hupnm4&#10;u3EOrq+aivMLP8bJWWNwnDpMt3r9+/0xjm76JN4UBvPm0J4ueglvPG0zNNru51Cn8lib8tjTmZ7d&#10;tJ6bmJJNaPXFj5KsDOSnpiCXLrUePxVnphHgInRgONCDLvQAxvJvtcrBsimjcfnQZmxcNMG92HCf&#10;v8vnN05RJ93kjuN71zLu9VbX/S1phQB7C2pW1E9ESgZvefk6//8HWPLzoaOBL5VVuZ8J60/PuIxZ&#10;30Rwfw6AfQFgjSqHoBrMXz26xm2BynRaXCnuOjPtCZcaxDKA/beq/HTGx7cvxvXZHa9EKH09WVS6&#10;wrdkPb3cdiB9MzrRyhqwti5YQwnc0GW+efkQwT1AcA/g+gWBuxfXzux2jy6uxP725NzhTTiyayk2&#10;LZmIj9/uhnaMbfMasrPSgjatUcmNKhc2IWwSoe1JS9khuzFy67yBls1qoldBI7qfTdGZ7nMbWues&#10;Gm+ggGCm0LVuXKsq6lSr7F46aFqnBjIIgqxvsVxnQtwlswneI5BvE953W+Rgco92mNuvE+b2b4tJ&#10;XYsxmZZ44ZBuGNUmF7154xhAl31av854r1UuRrbOw0xa3kldSnCQlvTC/I9xZekEXF89gwBPw4FJ&#10;7+IWb0oPty3Dk50r8XjLYtxZOwvXlk3C+fljcX7BOJwgxDsZMkzt3hLzBnV3I9gd0mhZeXyt0pui&#10;jFa4JKU+8pvWZSxfkx5EbWdtMxn7FqQ2R15KU5TQbS6iFS5Ma44ifai+WSO0K8pFl9J8dKUVHtCu&#10;GIM6MI5/qy2ObFqEc/qG2NLJ+PTUTjzhbykL/JC/2b5NC/H07ll8p4kdhPIrKQ6ehy9RyjdXOrK2&#10;Pt3XjSRoX1z3S/8Sj5bRYyTJ1kO3OpkEYwixG6yS9RWoXP/Rwasyvpyzvpqs4URYv7HBqRi8TgRV&#10;isFrI9EGsQPY3OcIYN6JHl13VlbAfnk/BnHM8mogy41EB6PFn9/RtEZZSUEaAqznvpccuCHATjGX&#10;2ECUQliTycqZxTWrG0rw3rpisa4s7n73n7f6v56rZ3fT6u50b8ZcObkNl49tdQNXp9ihtqya5N7z&#10;HcqOVkz4Chj/ptSugoaV/0rgartJG0UEuE1mY3QvpttYvwoK671By9uEMWkzdM+sh7bNaJHrvIl8&#10;Pftl+ZR6VVC3emXUqlqJVrga0upqyiXbYoxZTJDb0R19t20xhhHcwfnN8XHHUszv3xnLh/TAnD6t&#10;8UnHPMwf1Bnz6eIOK05Dj7S6mNCzDT7u0gIj6JZO69UOs/u2xdbRA3Fl8WRcomt6feVU3Nu8AMdn&#10;j8HZBR/jya5VeLhjGT7bthwPNxDgNbPx6YopuLrkE1xbPonWegK2j3sbs3q3wcLBXem++zi7iMfX&#10;PjedN7MUtOVNpnU6gaXrnEJPIr1RI+SkNHff88omyAK4RU4W8gmzQC5Ib0arnOoAbpvdHG+1yMdw&#10;hgUD2+dj6cR3cfP4FsbCdOV3LsNjxsBPCLDmRR/ettQNan3LfiiwIgj/OMDJ6pjllTSRI2pDE0c0&#10;k8uPQsviJgJqcIYK8wVjmGdW1tadCK9TbFuPi2zGlYCM4CWgMVf6/wLABJf67B4hpcV9RHi9aC01&#10;ffElALt3cQ3iVwQ4zDclA/f+DVlezWdWvOv/mFpW14F7Tp85JbxnduLSqe24fGKbe6XtAi2vpkwe&#10;3r4UG5eMx5QRb6ETLWtBo1rO6jas+jqaVHudrnAtFLnRZ1rMwnTGwYxh61Vi2UboVZyKTmm1CWN1&#10;lDSg28x4uaRZfaTWrkzXuwpqVX4dGnVuTuubw/i3gNa3iDeEErrRA2mdRnUsQ2/GziPpYs4lvCuG&#10;9sSq4b0IVEvM7N0KS9/phTFtc9EnvR4G8mYxsVtLvFeagfG02nP7dsTa93rT6k7BzRXTcX0Z4d04&#10;jwDPx94Jw/GYQHx/dCueMr58unM1viDE99fPw81V03Br9VTcXD2NdSdhH6FaMKATlvDGMZ1tDmfc&#10;2oLH2IkA9yrJQfeCNK43pyVugFzN265bx33xsiBVSnGWVx8LKKY7ndNMXwNpjhas26EwG9308oQm&#10;m9BFH9KZHsXwnji/awVObl+MfWtn4zZ/lyf8Tb9m/9Mg4l3+Zl+zX8q1jVznPw6wKSwbwqvplGGe&#10;7UMAJw5k2XpFUr4scFguGcAqY/IAa1YW3ecAYC1/1Z95xwB22xUBbPAKXK27bbrOz+hCOwnaGMBP&#10;6Drr8dFnwVs/BvADveEj4BIAjhRZ4Lgc8B5Qs6aJoEohzFZObnKi9IxXf9dhktssy6s/r9aXJAXv&#10;RcKrl/IvHd2CC7S8gvfE7lXYv2E+Vs38AMM6FTPOrUvQaqJRjTfRoMprSGUMW0j3sahpHbqT9dEi&#10;tT4KGlZHm7R6jHmbo0NGPbRuWh0tG1VDXt1KKKLrqfqNq7+J+nSd61ah9a1amVbZg1ssC1ynKnpk&#10;NcPI9qUYTDiGsp1J3Vtg4cDOWEN4l9HqTuyUj2XDuzMObolBuY0wmPCObZeH0S0yMLZ1Nhb064h5&#10;vdvi3IKPaFVn4M7K6QRzBp7Sm7jAGPjSkin44fg2fMNz/ZZ6vncdvtqzFp/zZvWA8fDttdNxi/Wu&#10;0p0+OWss1o7og9Xv9uVNpAs+6tIS7XnOXbOaY1DLAvTIT0GPglRniUtT6T7rg3lN9RG/5g5aWeFO&#10;ZSUOYsXFuXo7KqMZ2uZnoG/bUnTMTXXvUA/tXIJxAztiH4/1xLZFOLB+Ni4e3oCH147S6l5x3pBi&#10;4e8UB8eAqghGKRFWA9gmgfi42OoKTv8erwCWBLPA1zIEWBZYMgBNFYFsgEoqkyxetnzBK6trLy3I&#10;tda2QRmXrHBs3QEcTOQwJQXYxb0xa2sAyxI7eGV5zQU2iAmjvST/+A8AbFAK0pcBHMosbXlw7TER&#10;3WaD9/JBB6+zvIx3L8cs7wW6bvog3bmDG9z0Pt3xjzI+3L16NmbRDe2U2QhljWsz9q3GuPUNNGH8&#10;qxlYpakNkVu/mnvcU0LA9Sy4Y3YTlq2O9ul10KJxNRTVr4yyZpqN1YDQV0X9qm+iHsGtW6UyrXFN&#10;FNIlLaUlL65H2BvUxKBixrxleXgrvQFG08LO7NMWiwZ2wpphPbCQ6/P6tcX8gR0wvCgFfXmTeL9l&#10;Fqb3KMPokhRM7liAmd1Kse+Td2hJp+Dh2hm4vXwKHm1agC/3rcHJ2R/hq33r8MOJ7fie+vHEDnx3&#10;aAue7FiFR1sW4f7Gubi3aTYebJiNa7TAlwn71g/exqbRb2PZ0F6Y2bczOhFgPZMe1qbQzfIa0DIb&#10;nfOau0Gt4uZNkdO4kRvAKtMoNK1wu6ICB3EBoc5JaUxL3AAteQPo1bIQPctohQtT0bdVNt7tWoL1&#10;M8fgMPd9iMdxfOdS3LmwH18TNn254zbXv2GfdJM4/i8ALMv77ZeysNErhVr+VwAOJXjVRmJZZ3Wd&#10;9fXg/vSNl7Z/1ABWCG+CKgQ40YWWNEgVH7CSYo+M3ASOAOA4iHpB3rnGlFxpB2d5heVMAtLAfRnA&#10;idA6YMvNZT5KHXG6RXBvasBKg1UxeK/qj7VjlvfCsc04d2iDs7yndq/GSbpyhzctxKYF4xmjlaAV&#10;4SxoUBvNalZBHca+GnDKb+o/hZNTryqtaDX3UbrO+c3QKrUuyprWRKvmjHtr/hUt9UIDLXRm3epo&#10;VOUN1KtMEd6GhDi3QR3GvIS4ThWU8ObQPaMJ3tPUyOymGF6Yghl0lZe83RVLB3fBgr7tMLVTIWHu&#10;jCldSvBWSnUMK2iC6SwzoUMOJrfPxcTWmdj8bi/cXjkNd+gOPyQMd9bMxFOez3Vat9vr5uA3eh0/&#10;ndyOX3j+v57ehR+PbsOXu9cwFl6Kh4yRH2yagwcb5zAOnoLrK2bQjX4PO8YNx+p3+vBYeqN3ZlM3&#10;8+vddsXoR/gGEeC3GPu3y6RlzUzlja2ee4OpRba+spmBsqw0dC4tQrvCPBSmNiXUTWilGzAtD/3b&#10;laG7ZpuVZGJ4+wLMobU/uHomDtKFPrljOW6c3IlvHlx0AOtzvc/lQtMiR2AahOW3DdhEeZfar/sJ&#10;HAan/6C7fYRO331Wvv1rRBgDS4IwEcSXpUmyskqzpa07yyu52VZ6eV+TNvwg1o+BG51UMYDlQv/2&#10;HUGWi00L/bsA2/Ne6SktsSZuhAAbjA7mW9qmnGtcXlbWWeoEgAVoMoDNZRa8+lsTTYUUwHdkbQnt&#10;XQIr3WG8K+kD4jcZP+nfAPRO7zW6Yhqw0gv5incvHiW8hzfi9IH1zvKe2LUSx7Ytxn52onljB9Gi&#10;evc4p0Fd1HvzNTSu+QZS9diEwAngYudC10O7rIbswPXRPrshXcPGyKj1F+TVeQ0dCHa+pk3S5a77&#10;xt8IcCW64JWQWrOqG3EukgWvW5WuaT0MKc3BiBbZGJBVHxNoTecQzvm0uHPeao0ZtLKze7fGkoHd&#10;8B4tX7+UGvikfQ7Gd8jFuFZpmNQmE2vphl6ZPw63lk3EXQL7iDHvnQ3z8HjHUpya8yG+PrgeP/Bm&#10;9Rs9j19P7SDAO/DTse349sBGQryabvQSPCTAt9fOYhw8C9cYPx+b+SEOThuF7R8Nw/pRQ+gZNMHw&#10;VgX4sFtrDCnJ4HouhrelNS7MZNiQwmulx0uNnJvcKieNSkXXFoXorD9ly85wfxeT1bQhimiF+7Qu&#10;Qd+WenEiB2/zvD/p1RaHVs7CnuXTcJQ30OuM05+zn+idYX2946sHejsp0fomWmRbD+GNynuA9RaS&#10;B9jkPoHz9HbMUnpQBW0opdnIcyjBaOnmEhukIawGbJgv6+sGpZ4RXOqXL+/4paCmRQ5fYEiUrK2D&#10;1wCODXIlB1jTJANwTYlzlEOABaYTY+H/foCPO4jNAicDWPDe0j/EX9xH60vXmXHvZcJ7KQavc5sd&#10;vIx5967GccJ7ZPsyHNo0HzuWTcWHAzqgjJauqEkdNKtRjfGvnt1WQvPa1ZBZrwaKmtVz8W+JXORm&#10;NdEpr7EDuLBRVaRV/zNaNKuBFimMfeuxbpXXUbfSG6hPgBsR4PxGdek+16T7XA3tWL9nVlO80zIP&#10;A3MaY3g+LSuBndunjYN3Vq+WmN69FCuH98TEjsV4q2m1mMtMeFs0xyctU7G0X2tcnvcRre8U3F4x&#10;GQ/XzcbDjfPwdCct2WrGwhtofU/vxk/HaX1p2bT86fgO/HZyN344vMW51k93LcPjLfPofs+gJV6A&#10;m2vm4OzCCTg+ZxyOzR6H7Z+MQF/Gux92boVp/brQxc/H6PaFGNWxFO+0K0WPvAx0Lch2/+vUKpvw&#10;6nO1uRnoSVC7lRWjQ0Gus8I5KXrvmVa4kDcrWmG9kNGPsfAIWuEt3M+prUuwb9VMXOJN9aGmtRLg&#10;R9ePuQEtm4Hl3WUPX3m3+fcBVnyrOrb0EEcvLMil9pZX6RUDbOUtPQTVAI2D+nsAx2ZdafLGL8+Y&#10;9gcA1lLbzlobwInSHOeK4DW9HGCmJSqxHGXQhjJ4te5d50T5kWZ9bO6eXOfA8t68SMt7QW8URaPN&#10;zm2m5dXH1ATvScaHx3d7ePV2zH66mpvZcQfQLc1vVAUFTeoipVYtur6VUJcxcGbD2u6TNPm0oHr/&#10;VzFwQcMqtMINGAdXR2atvyKn7mtuCmVe/erIqF0VtV/7i4t7ZX3TeAMobkJXs1FNlDWoik6p9dC/&#10;MB3vtcqn+9wAH7XOosUtdeBO61birK+HuQ3hboz3C5tiNoGe2j4T48uaYVHPUhyfMgK3VkzCjeUT&#10;cH/tdDwmvI+kzYtwdt44/MRzFrC/ENhfT0l7/JLb3zuA1+KrvavwxfaFuEEX/J4AXjsH19fQnZ33&#10;CS4sm4a908ZgWHEGPu7aBvMH9cBH7fIxvkupe8Q0umMLDKU17a3nvEV5jImboR3d6NYZzdGtpAB9&#10;2rVxABcxXd+m1iduW1C9WuRjcPtiDGVbA0vTMW/UAJzfyRBm3Vyc2L4cd/R8ni70Z/yNBbCBGIEn&#10;YD2oBrUvE8EraMN0vSPsRrNjbRnAsrwRwGbZ/SSO0CIbfCHEBrUU5iemGcgG8XeUXlT4+/N7+I0S&#10;vH76ZMUAx0el5ULH4I2Lea8EsOANAX6pBaYsTfmmxHIPbrz4BchEydqWT/Pw6s+vXMwbuM5ym6Xr&#10;5/bSbab1PbWT8O5wX5PUJI0zBzcQ3rXuL1GOKu7dtgwHNi/EXrrPCz4Zhs4FjVCcUgvZDevQclZB&#10;jTfoQter6QDWIFYBLXNps7rIrP0mWjSvjdbpdQlmNaRU/f+iZWptWubazvqm1KiM2qxbp0pVF/vm&#10;sb1i3gBaMb9VI8W+DTG8ZS6GFKXiHcI5oV0uZnQvweQuRXGI5/drhzEt0tG7WXXGvHmY34tQd87F&#10;FAK8f0w/3Fk5FXfXMvZdM4WWdwYeb5qL57S+Z2Z/iDu8If0Lb2Q/n9iFX07soSXej38+dxD/dPYA&#10;/k6Qf2Ic/JwW+MvdK/DFjoW4S2t9m7q1fh7ubl6Ms3qWvHIGji0cj5Gtc/BB2yKse38QZveka9+z&#10;Fab0bItJPTvgg06t0Ss/C91LCtGG4LZj/NspL4vXMQf9OrRFl5IiFKXr07b1nQutD+t10osarfPw&#10;XtcyDG6VhdE9WuLQ6tk4zhvP4Y0LcZshzy1KX+zQIFZkgQ26CMQIughgwRt9BMAAjz2O4rZ3qZXn&#10;ra3/cHs42v0iwCGY/xmAbd2k+PdXWV1KFrgigH+VYm6yew4cU+KsrP80wCGYIbyhHMSMiUOArbwH&#10;WJY2srbmIifq/qcGsN4k0ijzIdy57MGNu86Ke8/tYdy7C1cY8106uc3Be/bwBpw5sBan96/BSVqd&#10;Y7uXE+BlBHgxDm1ZgF2rpmPc250JZQ3GudXQhK5zzTfeRO3KldGoFt3nBrWQpc+zEuDmNd9EboNq&#10;tDh13AsLObVfQ3HDquiY2QgF+pgdrW+dN/6KupXfRH1a32bV3iT09dGS4Ldk211ppQfmN8eIsiwM&#10;ZBz9ITvxlE6FmNa5CNO7FGMera7c57GtM9C7aWWMbZOBKXSdZ3bIxrRWzbFtWGdcmjOGVpfwUnfX&#10;TcOXhPAp495rSybj0IR3GeOuJ7xymXfSAu/B38/sw7+cP0QR4jN78cORrfj6wAY8oeW7R3DvM4S4&#10;xZvYQ71IQF1mPH2NN4FLq2ZjYje6zz3bYcuYIVg6sAsWDehMiNticg+qdwe827oIPQhxh0y6z4x3&#10;exTSItON7t++FXq1KkUHfWercT0HsQBuydBB00/7tczCOx0LMbpLGZaPG4aTvJGeZUhzdMtS3D67&#10;D1/ePRsDOALRgyYQBVoE7zM3c8rW/eizgWoAW9ny8m604mFzofXs1wDWuoe8/GysVwE4MS/UDwRY&#10;Ly9o6uSPsfnP+jRORQAbxCYBLMUB1ov5L0BMgG0Qy+ANATZ4DUzBaMAaoOUgDspaugPYFLfCfpAq&#10;Dm4MantM5CdpHIb+DPpWDF65zs5tPq8RZw1YbcXlE1tw8dgmus3rcGr/Kpzat9zpxO6lOLZrCY7s&#10;XIhD2+fRAs/BerqcgzsVobhxNeQwTm3M+Lf6G5VQq1IlpOrtmzr6JlU9pFKNGRNn16+CDnSfWzHm&#10;za31GjplNEZbQlpQpwqaV30Tdd58HQ2qVkLTaq8hu7ZecKiHUtbpnFIX/XKaYnhxKkYUN8e7+bS+&#10;HYowjZ14eqdizO1WRle5DOPaZKFfWg2MKGqMmd0KMKNTNqa3TsWGgW1xesow5zbfXTPVTcLQINTT&#10;nUvwOTv+qZljcW/dfHyzb71zk3+gpZXb/HdC+0+EQtK6JnV8c2gTvtyzBg+3LMHd9fNxmfA/2b0K&#10;dzYtxLW1s/Dp2rm4umoBpvXuhGXD+mIX4+FVQ3ti3Yh+WNC/E6bSEs/o2xYTuexXmIauOWn0Mhqg&#10;Z2EOehdkYkCbEvRpVYwerYpQxti4ae3qyG3KG1lWM3QtykCv4jS83SYPYzqVYfKAjtjPWP5ThjmH&#10;Ny7C1WPb8eUdAiwXOj6NUoD5ecqS1pXmLa4A9dsGpz1CSg6u8v24j4EmUK1dAaptrQtkbWsp+Axg&#10;rateIsymENiKpPjYlprI8eM3HuD4SHQM3t++Jaix9V+/jsCVVO53AQ6tcOg6hwohlV4Z4Bi4EcDl&#10;La/BqznNesZr8N68fNA9LjLX+erZXU5XGPNeOr7ZwXv+iGLeNTixdwXd5mWUh/codXj7AhzcOhc7&#10;10zDgvFD0YWubFHjqsiqVx316fbWpAtdv2YNNKpehZ2PlrVZQzSjFW5c/TW6yrXYYRuhtGFllNEl&#10;7qA/DatVCfl1q6LRm39DvUpvslxVpFR/A2V6ZkzL25Kxb/+C5hiUn4JhhSl0nZvhoza5mNa1BS1w&#10;CaZ2LMKcHi3wcatMvF/UFEOy62FUcVMsfqslZrTPwvLepTg1eRiuLxyLO6un4M6qKfhs63x8tWe5&#10;A/g6Y9Yri6bgh0Ob8R3h/OEIAaal/cXFv7vpRsuVlvbSKu+iBd6Ix4w5P9+xAjdXz6HbPR/P96/H&#10;7Y0LcHXNLMI7GxeXz8F0Arzi3f7YO2kkNo8ehO1jh2P1u30wu297TO/TFnMHdcHbtKhvFWWjRbNG&#10;6J6fib7FWehPcHuVFbjP1nYsyUVm47ru3yiKUhujR1keOvNGNqRtAUZQH/VujdVT3sEDek9n96zF&#10;xcOb3SDWl/f0aRvvGlcEsIdRoPo4NhHUMC20zFrX99wMSAFqbZsFNutr6wLTygs82w7BNRmkiTGw&#10;SWUszQA2CxwC7CAWwIHiI9GUAzgRXvffQ/e5THChw9g3EWQD1ZQM2DDf5B8PmbybHMJr24p5Q3hv&#10;XNKzXkJM6XGR4HUTNWh9LxzdiHMxeE/uW0Vw6TLvXEyruxiHdzDWog5um48DW2h9F4/DxBE90TpD&#10;A1OVkUEI9V9GNapWQ62qhLg63eD6tRgL10Kd6m+iWc030JGub5f0enSJq6Aj41k9N04n2Fm0tg3e&#10;/Iu7ATSuVoXudBW0aV4PxXXeRPf0BhhEgN/OY8fNa+ws8OQupZhK6zupfREhLsK41pn4qFUG3i9o&#10;guFZ9TCvZ0vM61SABV0KaXnfwbnpI3Br2QQ38vyQru/zvSupVQR5EWPfcW6W1U/HtjkJ4B9pyQxe&#10;Wd6fT+zk+j4ud+PZ3g20vkupZTg/fxIebFyMz7avcJb3FiG+sW4Bzi2Z6SzwincHYO/Ekdg5dih2&#10;fvwuNowciIV0p6cyfp1Hl3psh2IMKNZUyyx0yU7BW7TIA1sXon+bYjdo1ZkAl2U3R1rDushoWAe9&#10;6Ha3y2qCAa1y8S4BHsnwYf6YPrh2aAOu0Ws4vXdtDOCzBE3fstLnZb17G8rc6ChNAPpR53BKpd/2&#10;rrXBrP+RVpsCUHCaDGIpMU8gCzwtDWID2KDUUmCadX2ZVCaSJnbcIpCEV+DG3GVZWYPVLK6Wf//h&#10;UXKA3SMkQcy7k4Ebus6vAnDi+ssB1uMhUwRsKFlgzW2OANZL+LS8cp31rPfsnmjE2c2y2hBznVfj&#10;BAE+tnsZLe9iB/Hh7XSdt9H6bpmHfZtnY+OSTzD27U4oaPQmChtXcZ+9qVH5dbzx+uuoThDr16yM&#10;hnVquI+aN6xTDam1CSMh7EFwWzP27ZrdGPoKR3qt15Fe83U0rvo6GtWo7qdN1q+JkvpV0apBFQwo&#10;SMGg3MbO8g6ntR/XvgBTuhLejsWY2K4Q49vn4d3iJhhZkoK302phLuFdQJd6FmPFC9NG4dysUbi8&#10;gNZ35WTGv7PxbOdyfLt/Lb7euwZXl9Iir5mLn49vp9u8NQ7wD1wKWj8Kvdu51N8f3kHtxOOtqwnv&#10;ctxZvwgXF07F4y2MhzfSkq+ehysrZ9MCz8GZRdMwoWsbbBgzDLvHv4dDk0dh34T3se3DoVj//gDM&#10;7dsBM3u1wZx+nTGwOBs99R1oXpe36B4PaVuEt9uXoHfLPFrhQrQvzHLfv9ZndzSpo1NBOrrkN8cw&#10;utEjOxdi7sjeOMn4W4NYF+hF6CsdX90ncHShBZ+Pc83yVgSwj3dN9rjp2eNoUCsEOBmkkm87yjOL&#10;bLDausBLBnAIaKLlNRnkXnf9UgDT+spNfhWADeI/adqk/q/VpO9hJQM4GbiaefWIcq8C3iao0k0f&#10;D7+gW5TytXTSH2aXB/hFeDW32cN7Oxb3ygLrfV7Bq8+/ulcCT+/ARTdotRnnD6/H2YNrGfOucu5z&#10;IsAH6Xoe2DIXezZOx/KZ76Nf2yxa30rIJWj1q72Oqm/8FZXffAM19AdiBLcO5f7ipG5N5DephR60&#10;oF1S66JDs9rOAqfX0FzpN5FCgFMIfOPqld3gVRndxpI6ldCVZQfkNcPb+YQ3vwk+aJ2NKbRen7TP&#10;x+TOxYyBSxgPyyo3w7Cc+pjWsRALCcaUFpk4MmYwLkwdhfMzR+Peqml4tG42njBu/U5TJA9uwBdb&#10;l+Ly/ImEeaN7vvszra5mWzmAudRAlvTDkW345sAmfHNwK57uWo9HW1Y5iK8u12uFc3B//TK60Uvo&#10;Qi/DlVWEmDo082OMaVOIzeNGYOu4d7Bv8mhsHfsONhPgLR8OwcphvbCof0csHdLDzSjrmZfqPmjw&#10;Fl3qdwjvkHZF6EOA+7alJabV1X9BpdECtyvIQHda5Y7Zzdx7x++0y8Pktzvg0LpZuHd+Py7zuD8l&#10;yF/eOx8fhRbA3goLYi+lRwArzZf1j5e8BLC3vN51NilN9QRdCK/BqjwDWGVMSlO+IBR0lq7tcClp&#10;brNBnAiy0i0/Wt6Ox7l/DOD7BPcBL8jDa1xKV6OpkxUAHLeiAjL41rLTLa7HBqcigLlt+THpK5Gh&#10;26ylrG0Er8W8jHUJrx9tluu830/WOL8H1+KvBfrJGhdofc8fWoMzB1bh5N7lOB4ftKILTddZ1vcA&#10;Ad5H93nnhimMfwehbbq+ilEVGfX9fwBVfv2vqFbpdf8vgHSj69Ed1idVG9XSt5/romNaXbRrWgNt&#10;GAu3bFYPqdXeQLOqlJv0URlNK/8F2QS6fWoDtKpXFX2zm6I/9V5ZFt4pSsNHtL7jOhXSCudh1lut&#10;MKKwEYZl18c7WY0wsXUuZncuwRzGxHve74frc8bhxCfDcGvRJNxfPgNf0eV9vnM1vt2zDt/uXkuw&#10;P8KTTUvw0+Gt+GbfBvzI5feHtjj9eHib0w+HtuKr3evwbNdafLGd4G5fydhX0ynX4OKi6fh0xULc&#10;XMUbwfIFOL1kNk4T6P2zJmLZiEEYXpyJ5SMHY9n7g7Bh/CjMGzYAU/t0wpKhvbBiWE+sGNKVIHfH&#10;BN6E3mmdhzYMJ3rp8z76GB8B7kdA+5TlOne6ZW4K8lPqoVVWU3TMTUMn/TsEyw7kjer9LvnYuuAj&#10;POTvfJFexLWTO/H5rdPuu1gheJI9D5ZlTny0FMmss5cAtmfIBre50AZqCLClG5QGpuUblIlgSi9L&#10;t6WgVayrpUnAasDK4JVUJgTYILa0FwB2bx1R/10ARzpdDl4pOcD+Cxo2YBVX7Fmvi3kv7MV1wavJ&#10;GgQ3/lqgmya53sF7at+KOLzO8ir2jVnf/XSf92yahY1LP8KE4V1RzNhX7/mm1KmK6nSfBW+NKm96&#10;iKvoUVINWuJq7g/EcupXRyfGv+2b1iSgdVHUsIYHuMobSGP9lBpvoHmVv9H61kKrRrXQoUlt9M9r&#10;jqElmRhJOPW64McE9ONOxe7rGu+VpmBEURMX935YnIpptMqzOxZgz8i+ODd1JM5PHU0XegzuLJmG&#10;J4xTvya8X+1Y5SC+S1f3/Kxx+Gda2O8Y035D/Sh4D27Gd7K2e9fH9SXrPCW4D+gm39uwmO7yUpyZ&#10;PxVHpn+CMwtnY+eEj7Bk+EDMG9IX0/p1x5y3+2Bsp9Z4uyiL0PbHgncGYvH7wzB76ABMG9ATE7q1&#10;ZXzcnu4zLfDb3TDjrfYY1aEEnemR6GWQoW3yMVKfwW2Z7z5Xq0Gt1rnN0YLwts9LQzvGyu1zUtE5&#10;Px296XKP6JiHZeOH4P6F/bh1jp7V6d14cuesgzGyrH4K5O8BLDj9IyfbFsQefINX6QJYMApMA9YA&#10;TQQ3UQZpIqjaNqsbpktKtzwphFfS1zjCR0buKx1MN3BfCnCiNOc5GcC2NBdaACeCWRHA9/Xxspge&#10;3FK58oNWth6ONttSI8633Eyr2COjc3opf0cCvBtxRq7z/pV0nZfTdV7qRpxt8ErWV/DKAm9fPRlr&#10;5o7C8K7FyKv7JvIJm97brV75DVR542+o+uZrtMR/I8iV0IDw1qEVbkIrnNeopgO4Q0ottGhUFdk1&#10;CS7dZbnMGXWroWmVvyK9+uto07QeWtKid0tvhP6F7KBtCvA+470POtD6dilzercsHUMJ7rtFzfAu&#10;l5/QtZ7RpRg7RvfHvrGDcHLSezg9aRQu0MreXj4TTzZ76/uUVvizDYtwcspofE6of6Dl/XrnGny1&#10;fTW+J8TfcfubPetd2rOtK52+ILD36RbfXbOAMfNMHJs+DvP6dsGqdwdiau8uGNmmDCPbtcCYjm3w&#10;Qed2mNKvB4+1BQYSsMl9umJa/+6YyOV4lv2kZwd82LEl88swmq7zzF4dsODt3hhOa9sjuwm6EOJh&#10;rQlwpxYYwvi3d34G+pUVoF1Oc7TMaIzupbnoUpKNktSG7mMBXfNS6HLnYea7PfHpka14zBv4Zcbz&#10;T++ecy60WVG5yR5YD7BA1BxnybvIFvt6K6sylpcMYLnJBqxZW63LEofW18qE5QxCA9WWieuhZE0t&#10;zwEbWGD3CdkYuPbISPHwT5S5zSHA4XYc4Kf3GBskATjR+sYBvnXexbG/B/D9Twnvp2fioEp6ZKTp&#10;kgatuc5+wMpbXT9gpXd6KYKrx0XStfN+muRle0HhmH890E+V1GSN5TixR3Gvt77Odab19a6zBq/m&#10;YseqKVg25R30KGyKXMap2Q1rugErWd5Kr/0FlSUHcGXUrUrpcVKdWg70jml1HMBFBD+j2t8YA1dC&#10;KuNeTaFsRuubyxtBywayvnoVLx39i9IxmO7z0DLGhq0y8U7LHAwrzcIgxsUDsxs6iEe2zMSoVnSf&#10;3+qADSMHYO07vbBz9CAcnzgSp6Z8gAdr5+PxhiWMf5c7gC/NHY8Lsz92QH9Ft/hrwvt86yq61bS4&#10;O9c6fbVlJZ5TX6yjxV02G1fnTMTF2RNxauZ4bB75Nub168pYvC3ea1WA0QTyo27tMJ3WddJbXTGR&#10;64Pp9g/OSaGn0AqLh/XBesa/a6UP38GiYf0IfieMJqDvl+Rh+ltdeE7Z6JvfHN0zG2BYy1yM6tgC&#10;b5flo19RNvoV56FHcQ4K9Pmg4mz0ZlycTS+lTW4mOnIfA0rTMal/J5zatBSPLh9xAH/GPhLBGwFs&#10;EBqUgrQ8mL68ytpfqVhZK+fzI7c5BNjANoCVJ4XlQjBNFaVLEfTeAlvsmwzgUDZhI7S4AjiEuBzA&#10;cQUudCK45j4/vOkHrx7clvtMCVy3pLscBzdSCLDA9QBzm9BqsMqe93qAaXUdwAcJL+XgZdx7Tp/E&#10;2YXLtL6X3BxnPe/dSOu7gdZ3vRu4OqlnvjF4jwau84GttL5ynzfMwtblEzF5eDe0T69LgAlfg5qM&#10;f99Ejcpv4s2//RlvxgGuhHqEV9L/BWXRyrZrXgftCXBhHQH8OjJrVUFGrapIq/Emmlf+K0rYlt42&#10;6tK8AXpkNkX3rCboRqvUL5/AFjRDnxxaIW73yWmCQQUpGJjXGIMLmzMvDe8QglEt8zCjV3vM6t4a&#10;u0cNxsFx7+Lq4ul4sF4TNlbgxuKpODbxfdxfPRfP5U7voOXduQ7fbV+D7wmwLO/XinHXLsTDlXNx&#10;TwNV8ybi9OTROMGbwb6P38eqYX0xt183TO7ZDrMH9sCcQb2w+J3+jHsHYlb/blhOYD9ooS9+FNC9&#10;fhfH50/Efe7rztYVuLuN13jhVKwd/TZm9+mMj9qUYmy7MgwuSMdb+th8BgFukYOxXdu40emBpXno&#10;RSs8iGWK9WdrdKP7tC9FYVpDN1da8fBbhal4v3MxDq+ag8+uHsN59yz4uP+4XUweXrnO0WMiD6IH&#10;M7LC5UGuGGC549FkDYPUoDYgtZSsTLhu21YuhDaU1XETNp57K/wCxHSh7aN2ccVAtUErqUKAQwng&#10;xH9dkASwBqXiMXAc5vIzq0Jw42mE9gUJ3Nic5nKvBtLy+vd693vRbb5xbg+un9mFq6f8wNXl41tw&#10;4Yj+PXAtzh9aizOacUXre3r3EpzctRgndi7Cse0LcHTbfBwhvIc2z8HBTbOxZ+00rJ87BsPptpU1&#10;rY58xr/60+26VSuh2uuv4/W//RV/ff2veOO1v6J2lSrubzUb1iSghDebcW4rzShqQmtcqxKyCG06&#10;JYjTq7+BdMW/tOZ646hLegN0Tm2E9s0aoGt6Y/QiyN1T66M999c5vT66ZjZEz9ym6JRW379rW5Tm&#10;plkOL8nC6DZFmNCxDCsGdSdw7+HkzI9xY+U8XFs2E2dmfsDYdyxd4jm0sstpeVfg222r8R0h/nHf&#10;JrrUm2iZ1+DJelrepbNwY8FUnJvxEY5PGom944Zhx4dDsOWDoVg6pA9WjRyKFbSmq4f3w7axw93o&#10;8vaPh+PCsumY2rUQ60Z0xck5Y3B900L809UT+On0Pnx/Yg8+27UWpxdMdo+T5vRsi+mMiUeU0YXO&#10;4M0qizeqkgxa9Na8aaW6j88PbleEQW2L3Hev9V2tPm1K0JoxcF7zRoyNUxkPN0H/1lnYPHcsvr59&#10;GleObsPj6yfx1YMr+PYLbwUFnf15WQiiKYLW54WWWVK+YDbwTQZwuLT1cDtMC6HUupYvA9hLVlhl&#10;KFphucc/ElyTgWyAlpuJFYNViufH9CcNXpl+D2BZ4UR4KwLYlnHFoA0t8T3Gu3FoY/KDVdGIs2Le&#10;G+f34NMzu92oswau3KizZlsR3nOH1uDswdW0vitpfZc6eEOAQ3j3b5iJnaunYMmkoXTb0lBKgPPc&#10;lyOro3alNxIA/htqVa6EWtUroYk+BUsXW3+Z0lpzm1lHAGfSAqdVI7h0o5szDtbkDf1PkqZPtmte&#10;D61Zrm2T2ujNOK+34kNa7g6NaqAXO3HfbLqOealuoGhU20KMbpuHjzuVYHynUkyna7uwf2csoVt5&#10;kNb22LQPcXnRVLq/H+HktNG4PP8T3FkxE4/XzMfn6xbiKa3zt7TAPxHe7/dtpFVe41znR6vm48q8&#10;SYyXx+DE5FHYM24o9nw8DPsmvIe9E8Zg/+SPsJ9u+q6P3saeT5g+cTjOLRxHjcfUjnk4MfVdXFrw&#10;ER5sW4Z/vnIcfz9/CP986Qh+Pr0Xj3euwpn5E7Dp/X5YyhvN5G5t0J1W9a285rwhNceHnVsyXMh3&#10;N693uT6QbrVGpdsQ8h50rdvRKhdnNEOLzBS0yWyEgW1ysfSToXhMj+vWmb14fu8ivUHC9vgG+6Kf&#10;jJHoQocgJgIsWfzr1ysGWDKXWi60WeFE/VGAvdtMucErbZcH2KVToTWOw/mqAGsE2mQAP6Eb/dL4&#10;N+ZKR4+JIoBDaO9dPxUpBPclADtwGfNq0Mq/26u/+0yA1w1cacLGGrrOqxn70q3bt8K5z4nW9/CW&#10;uU4CeMfKSc4Cz/6wH3rlNXUfY8+i9W1MC1u7Ei3wa6/jtb/+BX957c8OYGeBmdeQLnIqY1xNzmhN&#10;i9qiUU3k1a7E+lWRRevbvNpraFqtEjLq8oZAF7qoQVXGyvXZmVMwuDQT77bOxegOBfioSzE+6VzK&#10;WLczpvfsgHn9u2MJLeGSIXRh3+5K17Wn+y7VhvdoEccMws6PhmA3gTs56yOcnTce5+cz9p07DtcX&#10;TXIAP1w1F5/TVX5MUJ9tXOZc6G92rcPnjCUfrl6AW0tm4PT0sThFnZj2AQ5P0YSM93B0+hi2NwFn&#10;5ozHiemjcGD8YByZPAz7xw/C9RXjcXDSMExtm4WLs0bixtIJ+PbgBvwLY9O/nz+Af+UN9l95g/2R&#10;cer9jQtxmO2te6c3ZtHt70/3eAC9iMG0wGM7Ma7u0hqtG9Rwz4X17eqhrQvRiTeujvmZtLwZaJOf&#10;g5K0pu4TRf1aZWPq8J64Svf5+omdeMa+9vTuJTceo8lFBqiWklxic4tD9zhypT28EbAR0BHskp8I&#10;YvBqEocBrKVBq21BaksDV4Aa3B7qCOwQ1O8E73O64wRZ6UqzpWQAh1Mp9RcrNn0yhNev++2kLvTL&#10;ADaIXwXgu9dOxmXQKtaV3HrgNsvySvrrydsXCPD5fbh5PnSd/fNejTy7gavD6531tcdGkgAWvMd3&#10;LIy7zgawrO8uWt8dqybh4yGd6LrWI4CVCXAtNKxaFXUqVXEA/+0v/wN//tv/wJuvv8bYtzrq16qG&#10;eoRT34fWx+pkgVvQDc6r9SYK9LcpenykD9/RQmfQAhc3rEGL2wRjCevsgV2wYEgPLHy7G1aNeAsb&#10;RvfHpjEDsHf8u7SCI3Bg8kjsn/Q+js8ei2NzPsCJOR/iNKXXAs/M+QgXlkzBOcJ6cfFkXFg4kS70&#10;NFxZMB43l06lpuHx2gXOCj9cMddB/P3O9XSjN+IZ49QHzPuUsfOnS2fgwoKJODP3Y1xgW/pW1lm2&#10;fXnBJzg3awxj7EE49PEg7B/bD/s+6sd4eyy2j3nLvX98Zf4Y3F4xEf9MD+gf147hP3jD/V/UPy4f&#10;wN/P7HSvJF6cPw67xr6NxfQYhvGGNbQ4DYMYEoxpW4IZfbuja/OGGNqqAAsZVw/Vd7GyU9EqIwUl&#10;6am0vplUqvtYQie60aN6tMRJ917wPjxhn5IL/QUhfv65pjl64CKAo7jYA+nT/yjANsPLoE1cfxnA&#10;KqelB9cDbHlWLxp99i60+1MzbceUaIFV3kFMgF0cLJATADagpXIAmyV2LvT/RYD9s14qZnXtGa90&#10;WwCfZ9wbg/fTs7vi1tc/NmLsq8Grw+scwKf3r/TwauLGriUvxr5b5D7Pwp5109xy85JxGNolH60a&#10;10BO7RjAVWSBq6CqA/jP+Mvf/oLKequoVk3UE8B0owVwceO6HmC6wXl6tZD1FQOnVn3dxcMl9atj&#10;eKs8TO7VCsuGdyOwA7Br/Ajsnfie+/eDU4xdz80nmIvG4eqyibi+corT7fUzcXvTHNzfPNe94vdA&#10;H5zbMJdpC3CX8edtzVFeMwd39NL9ksm4s3Kms8CPYi70ncUzcH/ZbDcS/d2u9e6R0qMNi3GX+TdX&#10;zsbN1bNdGzdWz+HNYAr08fdzM0fi8Lj+2P1+L+wb3RdbhnXB0QlDcJ7pq9/ugEVvleHUjOE4P3cU&#10;vjq4hlb3AOE9hP9z8zj+J5f/cm4XfuBvcGP5ROwZOxArBnfFJ+0K3YSVPnSJxzCOXzikL4aV5aEr&#10;Xev5b/fEmI6l6E3rW5LSGKWZGShNT0er7CwUNq2PjjnNMLxDEbYt4vnRhf6MMfC3n99wxkQv1wim&#10;igH2Mkj/swALOC1NNqVSSgbws8c+XwBqGYJsYCtP6851dv9OWB5g6YUBLbPCBFjPgwVqOAKtddOf&#10;9OlY+/5z+AaSAJZCaG09Dm65x0ixEWjJvVkUPSIKZWn66LoBHEGsOc6aaaXJGrtoeXcQ3q1OV09u&#10;xpXjm3DxyPp47Ct4Ba4A1qOj4zsXO+trsa+3vrNxcPM07F07GfvXTcXyyUPQt0UKiutXRQ4tcHqd&#10;amhYrbKLd998oxL+8ue/4m9//rMbkW5crzbq1NCjJAKqL0o2qU/w66K0vr5AWRUFdasgn651HgHv&#10;SFdxKN3H6b3bOWu7a/w72M949ejcj3CK1u7ikgm4unQi9QlurJqIB5sIII/ts61z8cXOBfhy7xJq&#10;GT7fvhhPdi6ndVvJ9KX4bNsiPNyygGUF8iwCOQMP1s/DfcJ8n0B+tn4hl7PxaN0CfL1rLb7Zvwlf&#10;793IdpfzRrCI9Zfhix0ruL9FvAnMxdXl03B69gc4OnEI9rzfE9uHdsa6AW2xYVhnrBjYHot6tcSE&#10;sjQs69saO0b2xqFPBuPinDG0xmNxdeFHeLh+Fn49vhH/uLgLPx9fj7vrpmAvrff64b3wMQEeQgvc&#10;P7cJPmqfj/kDOmFC95Zo16g6JvXrjGn922FIaTZap6aiODsdZVmpVAaK0pqjI13qIbz5raVXco8h&#10;0z32CY0SP3NW+BzXPaweugjCMF1wSuVHnH3ZEFqNaofgSloXnFII8fdf3vbfz3pCOJ8QSrdOC0t9&#10;zRvM888+xQ/P7rIc3WTmWb7S5E4bzKbvCPJ3X9HFdu403W+NSmsEmuAa7ILYzYuOxcAhsGZ5/9sB&#10;vq+JGQI3Bq8kUOPWNiYDORFgF/vSdba49xoBvnp6G13nLV4E+NKxDW7k2bnOB1fFAXbwaubVCwBL&#10;s7F/4zTsWTMZe1dPxsyRPdA1p54DUG8QpRLA+nSRBewbDuC/4I2/Mf4l1A3r1ET1Km+gxht/cd/F&#10;ak13sF3Tuihjh2zRuDpK6lZFC6qzPlKXn4ppPVph7cj+2Mu48MjMD3GMoJxeMJbwfkJLOwm36cLf&#10;XTMF99npH2+agS+2zsEzwvt87yJ8f2gFvju40r0i+PW+Ve5lBb1x9OWuZXiyY4n7aN19Wue762bh&#10;LkG+t2Y2HhLizzcuwJMti/HVjpX44YBeJdyOX47vdtMpn+9dj6e7VjmAH9KS36EVv7x4IuPWd7Br&#10;dB+sJbgr+rTCvO4lmNA2Gx+0SMOUjkX4oDQdK+j6bx0zEGfmjXPewD3uU1/APMu4eP/HA3CZMH+9&#10;dyke0auRG75G/+jQJh/vlGbg7YJmmPVWWyzo3wGz+3dE15Q6+LhnW6wdOwjvMw5um5qG4qw0tKY1&#10;dv/m0LwZ2mQydi7LweIPB+M+XfYHnx7FE/3NqD6wqBcbAgjD9ZcBHFnjEGLp5QCHVtdg/eaLFwG2&#10;dAP3DwEcs8TfOoC9Ba4IYIM2VBxg+/5zCLDBG7rQBrCWcZf5Jl3lWye8btJFFrS0sGZ9Baz+m0gy&#10;UC3udfEuty32FcB63vspXWfNtLp6dicBpuU9tRmXT26i+7yJrjPjXlpfDV6dci/qlwc4tMDRINYc&#10;7NswlRZ4CrYt+RjjBrZFu7Sa7m9RsmhBmzF2rVv1DVSr9AbeeP1N/JUWuMobb6BezWruEVKVN/+G&#10;mm/+FZkEtVdBGroxdm7RoAraNqnpRpT7ZzXGh20KMLlbGda83wd7Jr/r4tlziz7BJVrbq0s/prv8&#10;CT5dMcF9Auf+uum4u2oybi4bT4s2Fpfnf4Dz80bj0pKPcHvNNPedqme7l8XB/YIWWXpMK/x4y3xa&#10;1dm4t24m7q+ZSYBn4wu62U82L8az7SscwD8f24l/OnMA/3xmP345sQvfHNhIiFfSIsulnokLjLH3&#10;jxuM1QNobXuWYDaP+92C5hjRIgtj2hdhVKt8DC/NRf/8NAxgTPt2USo+oGu7fERfnGEc/mjrEu6f&#10;0DJu3vdRf1ziDerAhwOxjvH+xDa5eL84He8WpbivbK59txfmE+B+mQ0xuCgNK0f2xQftS9E5Oxul&#10;WelomZuOtoX5yG7cEC1SG2MQrfOsd3vj9qkd+IwG4Qv9Q+Hja+yT5b+04RW5yQZrZHk95Pa8uHw9&#10;Sc+HVbb8AJbBHEJskMraaj0RYG2HcFu+LLIb0CLA333Jsm4ZU2wkWnKDWu670NEriHqsZJM7BHE8&#10;Lo650JKBHAc4hDgZwCHISQGm7mpiRsz6hvFuCHCiwvjXzbQ6G5vnfGY7rtDyXjm1kfHvJmd944+N&#10;BLANXAUAn2AMbANYZoX1CGn/hhnYSQu4kW7gO12LUNakinsNMJtWuDFj19rV3kDVym/gtdeov73m&#10;ANbos15oqPTG31Cr0t+Q37Am+rETDshthNYNqqEN3ei+hHlChwKsHNIVq0f0wO5Jw3B09micFpSL&#10;xuLS4o+cy3xt+QQC+jEOTR6O9e/1xhJaq3l922NuH2+llg7thhXv9MTcvm2wiG7mecaon9N1vrtu&#10;htMd6h7j5PsbZlEzuc6Yd+0MPF6vt5MW4Kks8PaV+OXINoJ7AP+4cMTpX84ewK+E+NkevX1EF3z5&#10;JJya9A52j+xDeMswv0cZRpZk4m3NjspLRVHtKmjXuD49jHpok56CgW3LUNKoFvq2zEPrJnXQvlFt&#10;fNKlFfZNGoVrS6bi2OQR2De2P/a81wfbhvTCtDZ5GNciE+NaZWHNsO44OOldLOjTDqPKstGdVnju&#10;gI5u1laP7Fy0zGYMnNUcHUqKUJiagqIm9fA29zPl7a64QO/jM4ZkGn32AF9MArCXWV+ta+aVrWtp&#10;5ZPVNYBtTrTWZZUTITYgBbBUEcAhvHF9SeifsZ2YZHndaDQhdQNbDt6b+OF5bDuW/ioAm/57ARa0&#10;gQX+IwALXn2Q7uoZ/YeRZltto+WV9V2Py8c34CKtrwDWM99w5DlufQ3gmOX11ncuDmyktdg0G9uW&#10;TcDKae+jT2kqShtXcf/pm16XbnKNNyKAX/cAV3r9ddSiC6250ZXeeA21aIWLGtXEu21zMb5bMSFu&#10;hr6ZjTGxUwnWDO+BXWMHYPeEt3F8LuFd+CGt74e4uJQALx2HK9zvro8HE87WmNK1GB92LMHglvno&#10;ldscXTIaoVdecwzh9piOLTB7UDcsersbPm6diQMThjLenYwri2nB6YJfXTqeVnwi7qyd6lzxe2un&#10;4TNa46dbFxDe5fhm9xr8dmwH/vXsQfz7pWP4X1dPcnkU/3r+AN3qTYytF+Hago9w+MP+2Di4Exb3&#10;ao0ZnYvRPycFLRvWRXqV1+mV6J8j6iG9ZnW0LchHv47tMbBzB5zeux0H1q3GyB7dUcawoj1B/7hV&#10;AVbzWDcO7Yqd7/TGHv0lCy31x3S/P26RgUOE98qSiVjFm9vkTqXok94AE7oUY8Gg3uhbVIzWudlo&#10;X5TrLHFHQqw/Ttefi4/jTe3A+rl4dPO4e2/36T39Y/8fB1hSeenJg/OuvqX7vAhggzeZFTYoBani&#10;XYPWIE2E1qyxUwLA3371KaENXGoH9I3/IsCxEWiDN4x/y7nQd865/zJycS/jXC9N2NCglR91Tnzm&#10;6+LeAFTpziW60DFp2z7ErthXbxn5Z7476Dpr4GojLe9awrsuHvvaqPMZ6vQeQeuf+5rM8grgQ5tn&#10;E+DZOEhtXTIOCz4ZjO75zdyjnizCm8aO2LB6JdSmpa1e6U28SVhf+9tfUenN11GtamVUoVtdWTHw&#10;m2+gffMGmMV4ccWI7phKyzWFnXHNiF7YNX4wDkwdhsPTRuDkvDE4s3gsXc0xBHccTs95nxaoBT7p&#10;lI+JfTqgDztodq2qyKhRA43feB2NqLp/+R9oUq0aSrNz0IMd+a0CxqLtS2gZ03BkKiGgJT834x1c&#10;mjuK7uqHuE6Y9WK/f7l/OuPoeYR3OZ7vXkn3eav79tW/Xj6C/33jFHUC/371sPuHhie7V+ACAd71&#10;Xg+s481EMas+G9uqWX10ZiyaW6caY/zG6JTRHEUNaqMr4WqbnY7BBPjm6VN4cvkiTqxYgsm9u6FL&#10;vRroy7h/avtizG6XjzV9O2LbsN7Y9HZ3zOdNYXanPPfNrs8Z0pye+yE2vNsT7+Q3xIetc7F8eB8M&#10;I/wlmZloXZCHtvnZ6JiXhY7Zqe7Fhw+6lmHfiml4cO0IviB4X8Q++aQ/oldMbNAZeH5bUHrrqfjW&#10;8k36BpY+HaV1lfOj1h5+xdAefA+wyghepwBGs8AO0ifRDC1B/r1c5Cc3XXmTysl1lsvsbgRc+pFo&#10;pgXysfAdFzM7eIMRaQPXw0uX+dtH+Ps3D5x++5rxMfUHAT7j5jCXB9g/OoombfjBK7O+iQDfZucS&#10;vHcuRpM23DznC3SdGfvqma8B7C3vasK7xlnf0PKe2bfcAWwTNyoC+OCmOdjLuHMLwZoyohvaptWh&#10;pRHAVeIA14kB/Mbrf8Pf/vo/HMCVK7+JSpVeR9VqlVDltb+hT0E6No3ug12ThmAxLdgagryHLvOh&#10;GSNwZPb7ODF7FDXSuc8nCdvBSW9jUsdcvNcykx02D4V1q6M5bwoDOnRA//Yd0IzQZtStiyZVqqDq&#10;//gzinPz8N6AAShLT0XLZo0YY9fDCMaE5xh3Xpr3Ac5MfwdnuK+Lc8fgU0J8k5Zd38f6jCHCVzuX&#10;uAGv307uwL9cOIB/u3oM/w9/p//39mn8gwD/wuv5bP9qF2fvGtkVW9/ugFUDuqBrk/romZeNjwf0&#10;QZtmjalG6JDaDEX1aqE9XeiOmanYOH0SHp44gl0zJ2Nuv+6Y0bMDFvbvgmUDu2HtkO5Yy1h6ZZ/W&#10;2DykC/aO6odj44diP+PjJ/xdfjixAd8dWU+3fzbm9m6B94qaY8PI/viAFrldfh7ymjdDq5wMlDRt&#10;iK76mmUJPRF6NTvmfYz77DPPCJm+EiN5gP2L+AZmBLBfF8AC1PJNqq+6ZmX9IJa3xBHAasPXjQAW&#10;sB7IigCW9DctIcAqp+V3sUGsCGBvecsD7GPh8i86eNk3shzA32lA6yH+TmhDuZlYrwrwo7uE1o04&#10;e5fZ3jxKBNiBm+A6hwDLCgtgs776JwVZX7nOBvCVk1uc5T1/eCW1ipLrTKu7X4+NltGto4J5zyaL&#10;gSW5zoc2z8XuNVOxfv5ojO7bAi2b1kBevWoO4NRadKFfAPjPeP21v6IyrW/VKm+iBvOr/u3PdHNz&#10;sW/iUAL7Lta8152WdyCOEdxjhPbITFpfLk/Meh/HZ76HfZ+8jdndijCcMXOHlPpo8uf/D5rwJjCs&#10;a3csGD8ek94dhtx6dRiD10FG7ZpoWr2y+7f7XELUubQEq+fORd/WbZHJOsveGUAA5uHivNE4S4DP&#10;zRqJy/Npiela3141GY8YIjzZthBf711FgHc6gP/npyfxf+gt/R/ecP+dluznU9vxzaH1jKUn4+An&#10;vXHoo350odtiYPOm6JeVgdEd22B4iyK0peXtnNII3TOboy89gU96dsamT0Zh7ci3sXHUYOwbPwJn&#10;50/AjVUz8OnKqXTtx+Pqoo/cTeV07OZyn679M4Yz3x1Zix8J8K+nt+CfzmzFGVrisXSt173bG5N7&#10;tkGXwlwUpGlCR4r7omW3vEwMblXs/v1hzYR3cZOhlP8ih7eY9vFFv+1Bs3XJXN8wLQTY6tqkEO+S&#10;+38ljOZNe8scudCC2EMp99nADOH15QR0eYDjFpiQfsN8N4gVg1brth0BHHOfHcC36ULrv5PuUJEr&#10;7UalYx+FjwPsv8RBiJMAbPB6EWC9vH9LbxJ5uee9n0YAa8LGnav2Uv6LsW8EMNcvMPaNvWmk2NeP&#10;POvRkV5W0KSNzQR4La2vAF5N93k14189OvIDVyHAJgM4HMASwDtWTMIaurMjejLW0r8v1K+OzDqV&#10;0az6m96Fdi/wv+FcaMEriN+ke1ujuj5w9zpqvv4X9wG2Q1OG4ejMd7F9XB+cmvs+reOHOE2wZHmP&#10;TB/O/CHYNvotzOlagvezG6Jd7TeQV+UvyK38F7SoWxMDigsxsV8fLP1oNC1fForr1US+vj3N48iv&#10;Vx1ZNatgYOsyHF+/Fh/07In0v/x/0T+9ER5sXoDrtLh6hHNhzmhcpkUuB/DWhXi+hy70Ue9C/y+6&#10;z7K+0v++edLNnNJ/Iz3htTk+dSiOTByMpW+1wsfFuZjctgzjWxdjSqdWmNatLeb06YIlQ/syVBiI&#10;/VPHYv+k0YxlZ9DCb3Df3Prh6GZ8f3gdvuVv8TV/i68I65d0lfWVzC943Z/xN/nh8Br8LHhPbWYM&#10;vhP/fnE3fjq6wQ1srRveDbP7tkMXusstc7OQz5uWAO6cneYAfr91HpaMGYgLBzbQsNBlfkSoCKEA&#10;FogCUlY0BNTSEqUyZsHDMn4U2k/wkAUu/yjKS8+gnfWUxY1BGV8+8YAbvN7KxuLeWHnFxvojb7nI&#10;yk+0wAax4BW0glcQ+/8LDgE20QpTofX9wwA/jgH8wH2A7jjBPUFoI3BvX5GiZ78C2CxvCPBtWl8B&#10;bBZYI8+C94rkpkxqxlUEsIc3GrxKBrBZYMEr6yuAj2ydi0Nb5mILXc51c0diaJdcAlzVWeD02m+i&#10;abU30JAuciLAf2VcKmtcvVplAvwaar3+Z4xok4/DU4biGAE+Pms4Li4ZQ2tEqzif1mfuaKa9iz0f&#10;93MTIMaXpmNMfnMMzWmMd4pTMaZVDkbRHX6vMB3vFGZidLsyxrktMLggE/1zGPtlaA4xXcjs5vi4&#10;U2ssHPgWpvXoiA/a5mFMcXPcXquR6Jk4M+cDXKCVu7pgLK4t+hg39dcqDA8+3zQPz3Yu8zHwuX34&#10;t8tHCfFJB+//vqk4+CB+I8DP96xxVvPo1CE4Omkodr7XF5sHdMPG/l2xpl8nbHy7B3aMGoCD49/B&#10;2bnjcGftXEK5krBuxbeHKbb/A3+bX0/ri5ebCakeW23GD0c2EGq6y7Ty3x2k5aX1/e3ERvwzre+/&#10;C2Dq3y7sxLN9q3B58SdYNaIn+rbKRzt9+J1eSD4tf0da/f6l+Qw5cjD3nd44s3s1vrx7Dt8+1jwF&#10;9knCLCv6RwG2fK3btgA2i+tfK0wG8NVyAEsGqKANpXJytyPXmVb1S8W1fmDKQZsAsEHsAKaVFcQ/&#10;PvfwJgfYW+IXAH7mLlBsBFquNPUkBnAixPqInfu+lb6wwbv8PbpqYbzrgL2iFxT0mqDi36O4RWBv&#10;sUMZwD7u3e90i66zZC8rOOt7ciuu0PpePr7Rxb3neTfXd67OHyDE+1Yy9pU0gLUMpwiwVA7gwIU+&#10;Qng1fXLHygnuFcKB7XLcH4zl033OqF0ZKTViFrjqm3ShGfe+/hrepNv6xl//gsqEuXoVn1ebUI9g&#10;hzsyeShhfR+XNMK85EOcWzDa6TRvDidnvYcDEwZj68ieWD+8C9YO7YzVQzth3TtdsGVUL2z7oA+2&#10;f9gXG97rhSUDOmEhrdCi/u2xoG9brBzSA1veH4Tto9/Gro+G4/DkMTgzbyLOM/49PXus+8/fO6tn&#10;4MK8sbhIq3+ZbuvVxePw6dLxfjCLcH9ON1oA/XpyO2HZh/+4eAj/68oR/D+8yf7Pq0fw25nd+JEA&#10;6p8Y5M6en/8RjkwagT2jB2Lnu32x+/3+ODBmMI59/C7OTB2JKwt5g1gx1c36erpjBeFbi6+PbMRP&#10;p7bxJrEb/8KQ51/P7cE/s91fTmzFj0f1Yb31tLTr8Xf+dv9ycjP+iWHQP5/ZznI78Y8re/H3Szvx&#10;E8He9NEQvFWWg25lecjW367SCrem6z6gOMv9ncvUgR1xfONCPLntX+oXdALYBqIks6ySwSkZvFZO&#10;8vGuLf3otAEcShZVQKu+rKwDNLCqWgrOxEEsD3p591kAu1lcjI81hdI9PiKskoOXafZoSVba/WND&#10;PP71ELu/H2X8+xvB9ZIbrbRIf/oyAWDFwwZw4mOkco+QqHuf0vrGAA4hvuNmWcn6enjjAF+i1b10&#10;wL/jK4jZ0W6wE0gC+JqsL+G9wh/ZnvtKFwjwhRjApooALjcTiy70PlqoXasmumfAQzoUoqhuJRTW&#10;q+pePGhGgBvQAtchpPoGlgCuRIDf/Jsmc9CFruzj41rc1pcrjk0ZTrAYgy4bh6vLP8bFxR8QMlni&#10;UTileHjaO4RvKPaPp/s5fhDXh+CIrPa04YyP38PZBWNwgdbz3GzFjCNxfPK7ODyBcfXHQ3BwLOuN&#10;HYL944a7VwhPzKSVXTYdN1bOxAPGwHdWTXdW9xLhvazny1x+yu1bhPjWyiksMwvf7luNvxOw/7i0&#10;F/+LsfC/n9tP9/Ug/p03zn/iNf6F1/fLPatxa81sxrEzcWXpFJyYNgZHJ3B/k0e5l/4vzhiHS3M+&#10;xrXFE3F39Uw83ryQLvIK90bSD8e30pLvxL/Sa1K7/+A+/vn0HvzTqZ2Mv5knaE9twb9S/zizDf9C&#10;eP9F8F7cg3+7sg//dIXlzm7DoVnj0Kc0Fz3Kct086MJmjdCqWUMMKtGrlTmYMbgz9q+cgSf09vzj&#10;n5cDbNb25QBHssdRiQALRoulDUwBGz4qcuuxN45MVi4E3QFMKCOAJabHANZkjgjgmwHAGoE2gAkt&#10;497Q4r4IcMIzYKnc4BWhlRIB1jIRYAdx3G2WxSXAhFmKW98YwHpsZPB+GrPABrCsrz33fVWADWID&#10;2M2DJsB71kzBTlrgLezsQzsVIY9xaVEDutC1KqFJtdcJ8JsvBbhWlTdQkxb53ZZ5ODb1HQ/wUg/w&#10;pSVjcWHRB7TCo2jVCMAcgUxrPPM9nJtPd3fhWFq6D2g1taTFprutGPbSrDFO56Yzjp4+EicmDMfx&#10;j9/BsU9G4NTUMTg/9xO6ulNxm6Dd0zPRDXNwb/U03Fo+kencN62v5iV/umAcbiyk6JYq/+sdy/Db&#10;kU2Eh5ARqn/QOv7HebrUF/YSOlrA07vdJ2f1EfjHm/X/wItxY/lMXKK1vzxvAq7MmYhbi6fjDtMe&#10;rJuHJ9tW0O1e6/7x4ZfjO+g278I/n92Lfzqzh3Duxb+c5vopWmKu/xt/x39c2IP/oP7n+V3UbvxD&#10;rvPFXfjHJeZd5nFcYznGwxeWzcTgNsUO4FZZzZHXqD7aNG+Et0tz8GGHAkzu0xZ7Fk/BlwwBnhJc&#10;QWij0Ablfx1glY3KS94Ce4DjLq+zpH6eswHs/xw8gtgD7AE3qZweLxnADla298NzxrqMczWBIxFg&#10;jUTbINYrA2xus8GbzPKaDGa9iZRogS3u1UfpbNDKTZkk0A5iwusBJryXCG8MYMHrR54JMOM0DV5d&#10;EsC0wJo2KZ0/GLnQpjOKg/csdUqE2Nxnae/aqdhNC7yJlq9Pi3QU0gIL4LSaldCs+hvlABa0zo0m&#10;wFpqZLpm5dedBR7OznWUFljPdi8s+tDBe3npR7TC3pU+T9f2AsG6SF3W7KsVE3Gd0uSLG9TVJQR+&#10;AevNGYPLM2XpRuEC4T0/9T2KbU4n1LK6Cyfg1ooZuLduLuGdQ4gW44vN8/BgzVTcZTuKezWA9emC&#10;j3CdLvU1xsU35o3Dw5XT8NWWxfinQxvxHyd34N/o1v4b49V/0Ar+B2H6d1rBfzm7B7+e2IkfD29x&#10;/6H0bMcqfL51Ge6vXYCbhOrGUsbay3jTWMWbxqYleLZrjXsx4vuDWwjwLvzT6X3451Ne/zhDC69J&#10;I9R/nDtIYA/gf/P3/T9XDuH/XD6I/5e/8/+kJ/Afl/fQA6AF5v7/9cout60PyA9sWYCeLfLQuTgX&#10;+Y0boKxxPQwozMCH7fMxleHF1tnj8IhWXn/0ree/AthiYEGrZRgTmwxkyQPsoZWFNYD9ui8jWFXP&#10;wDUls6zxdYLu8gKFj5EiiH2eWWA/88rD6wE2q0wJ7jjA+gieH7jSO8EhwOXj4jvlnwPbANZnvwOw&#10;rK8bef4dgJ3V5fKmPpFjALu3jfwLCxUBLHjDec+/B7CBa0sbyDq4cRb2r5/hXOhVM99Hj8JmyK/1&#10;hnOh02sxBibEBrCLgQlwpQBgDWwZwO/QWhyfxviQFvgCoRXAktxogXxF851XTcbt9dNxm277Pe77&#10;Lvd9j+tu/vPqKc6C3ljCcvQGrtF6ambUVcai1/VP+4sm4DZdWr0wcJ9WV3+Z8vnWhYRsMZ4yHHjE&#10;G9G9lRNxexkhXjzegXuRFvzitPfw6ewP8XDpZDxbvwC/7l2Lf6OV/bdjm/Gvx6lTWwnYTvz7hV3U&#10;fmc1f9FfsBwilAT5+wOb8CVB/WzTUjzesBiP1izwH9DbthrPdq7D890b8d3Bbfj56G78dpzu8gla&#10;85P7/3/E/WdYVVnW9ot3V1dpmRVFcs45CuaEmMWcc06YAwoCEgVBRQkKShAMiAIqqJhREHNOlWN3&#10;V/dznvec63qv95z/+Xb/7zHXXrBBq7q6n37e82Fca+0A6N7rt+57jDnmnPj65FF8c/IYj8fw7elj&#10;+P7MMfzAVOnnqmL8mdfAz1XH8F1lPoElxMx/xUa/Zw4sUNekRmNq3wCEB3khLNgXQU72CCHAkwLc&#10;sVI2epsShr3rFuIyFb+JCnz7ymlek7JXkgZla5D1wlQLuHro79HB/TjAmuoaq++/ArAosLwu0aza&#10;RgrcArAGrxaiyHoFWlTXMKXQsNHZxwB+9ZCqLMHXJf5wV83/rSK8ArAo8DnCKutfaWEMb9vlcwTg&#10;y+cN4EruK5PzDZMVmiFmyDRBqTjrTRtKfXmsOU2IafMuEN7ztM/VzN/EPgu85dJ5ZQD4NOE9fUTA&#10;TWgDsGahjfNgfRxYG0aSVspNqoi1i7nmCG87AtwZfubd4dm7q1qIzqZ7R1h0JagCbIeO6P55B3Rt&#10;1x7d28skBipw504wpa2eEuyJoo2zVcHqDHNQUVmB9lzcCjXT6ELSOlUpvkG1vLVvJ+oPxKB+/w6e&#10;b1PNFjf20pYK0LS6dQJpoljV9VQ8/hyPVxLX41rqVtzmzzblJuDRkWQ8yN2Nxiz+nr1bCRZ/JiES&#10;V+LW4lLsalRvpXVfOxOn18xE1aaFuBa7Fg1U7Se00W+Yr74t2ou3xRmETfLRLGVrv2bO+uUZ5sNl&#10;hLjoEEHOprIewrOi/Wp3hztZCbjLaJDVLrMJb24an8+ghZZF4rMIcRYhpo0W20w1FhX+9lQh4S3E&#10;j2eL8FOlBvDPvBZ+5jXwA9X4e6qxxLeML89RlQl0DW9QMwYEKYDDg/3QhwD3s7fCdObFy4YEIUpa&#10;NNfOxoXCTDTUadef7Nd17yat8Q0ZGiJ8BFcANFZdTXFbFLqRxwbC3hZgLQRifRipmmDSNhNmPR7f&#10;IXAMpaKirrcv4AmPEqK2GrBayBCSDrcObzPAauKCprJioZvPDaFN6Bdwr+I545ls/M2jmtD/4JqK&#10;lxL3DcdHMpGBID+6htcyG+nutWp+OFUEV+CV/FcAluqzHq0B1uGVuKorsADML0+H1hhgCU152wLM&#10;L5L51EXmZQLwBZk6aJi0oC9WpwCWY34SARZ4PwRYwG0LcMsY8DYCvBlZCauxY9lkta+RrKQRYGmi&#10;VqN06dkJdt06wlKscocO6EmATQhwdwLcgwD37twFPTsSbj43zt8F+eukCj1f2eTKeKogLa3ExWTm&#10;q6mbcDV9OwEU1YxDE0FqPBhLIHZSzQg0/023aelv0RbfStmG28wxb6XKkjgypzeKqseck6rblL0b&#10;T46k4vHhJDzIjsM9qnB9ugFgQl4XH4manStxlvb75KrpKF87SwF8mc/dTt6MB/t34eWRPXh9LA1v&#10;CLGo8Jel+6mWB6nAtL1nC/H25GE15fA5FfVF8SE1fiy2+jFzXYmH+XsV0LJIvDwvOz5IvCg6iNel&#10;kv8ewRfltM4E94czJfjp3HHCy6NSXw3gn5g2SfwsUDO+43XwFZ3Yt1WHcX7PJswYSIADPTEyWDYI&#10;d0FfO0tMpgIvGRpMBR6ODN6YzuUl4y7d4I3acsIo8J43HCXHbQFYh7gVwDd4fl0DWC9aGYdeuNIf&#10;ywqYTwRSifqLzfFIIJYg1M8I6jMFtAasHjq4HwdYCwFVr0K3FLLENkvxqo7wXlPxrIngNhFcnr94&#10;cP2DMJ5OKKtUfgBwa3j/McBq4oJA/E8CrCw0AT5/Quu8kkn7MmXw3wWwTGKQZXRkJY7s5Ejs4sU+&#10;xN0Svr27INjatBlge1po625dYCpFq98AeLSXA3JXyfzYBQaAJc9dTeVdi1ra26tUyVuEtyErVkH4&#10;IDsB93mUc4l7h+IZcWggYA0ZhDwzpjnu7Y9Vzwv0j3nRPiXAj3IT8YDvbxQ1T6eCp2xUee5VAnx+&#10;21KcXD0DJ1ZORcW6uajasAA1W5fhZvxG3M/Yhec5yYQ4Fa+PpuFt4V68K8rAV8yJvyHA3xGu96eO&#10;KBBfUk0FSpnF9JyWWgVBfc7HAqworhyfyet836uSPLwry8cXp2idzxTj+7OlhPMU/nL+NH6uLiO8&#10;pfjLhVL89cJxPleiYNZCB5iKXJ2PquSNmD4gEMPVPkl+GOLjqRQ4ws8VK4aHYOvEIcgkwGX8nO7U&#10;0D7TCQq09262ANwggBJWY4B1oHWQjQFuDbH8nLxXfkaz0/f5c49uUYUZj40g1gF+SIBlQ+5nMjT0&#10;KwDLuTHAqrlD7DVBlbHeJ1Ra3Ubra2Q9kYKVtEv+VwBuC6+ocIsSawDrEIuF1nLgFoCvVDMHNgLY&#10;OPTqcwvER3BBrbgh+a8ArE9e2KcANq4+C8CyaN2p/EQFsAbxhwAbw9tcgWZIK6XAK4Ws6JXTMNjN&#10;AoEWPRBk1RO+akf9rnDq1U3tJigA9yKsAnG3z9opiE070T4TYlFnWSZWB/iszPHdvUrBWyPFpfRN&#10;hHcH7h6QebmxuHcgDg9lB8HcJDzJ30Mo9jLnTMfTgjQ8OZyCx9mJKp7k8HXG01xaVv7M3cxoNGXF&#10;4Uke38OffZRNFSfAdwjwdarv9QTa7ejVKI+cg6LFEShdPgWnVs/EmdVzcGnbSjQkb8cD5rFPDiTg&#10;Jf/Ou8J0vDuWjjcE+T1B/upUNr7h5//1aSooc+HnRwmpAdyXAioV93Ee/43Mi58S2hfFBxW8L4rF&#10;OufgZXEe3pRSxcuL8d25UvxYdZqgnsUvFysILs95Tfzlwgk+1iDWQ2D+kanW11Tk76qP4Cz/LxGy&#10;DC0t9IhAX/R3d0Eoc+DJ/u5YMbQPNo8biPQVU3EscTPuEuB6XotSozEGWM99jUMHWFfjBplHrCrX&#10;bRW4deFLz4F1gI0hluMjCUL8RBSVR32VjrbAtg1dgY2V17iIJXnxkwdUdSOAJRTAEgLswxtGAPN1&#10;vlcHWKKVAv8rANddkKGj1hZaG0Zq6b7SAdZmHWkAy+ZkosAXCLCW/+5DpbECG3Lg3wOwDm9bgGUm&#10;Uh4VWOYDb1k0ASNoof16d0OIrZkGsKkOcDf0/gjA8rgXIRYFHmjXCweWjMWJqPlqor5YZ4FXClZX&#10;M2iJCZqoaOOBWDw8SBuck0gVJYiH0xUgr2S/XiraS+Z1LwnzC8bjPEIqoPK9Tfti8YwgPyO8ArT8&#10;joe00A2ZO3CTinU9ifkyc99zG+ajaMlEFPL/U7KMN5SV01EVuQCXtq7EnYRteJgei5fZqXibn4av&#10;imifC6m+PL7n33vFeF/GfPh0Ht5KNVpW8OC/T+IZc90XBft480jDg5xULd8tzaFS5zBnzmHem0+A&#10;jxDgo7wJlOGHqlP4+XwFAa3C32oqeeT5xTOMU3xcpiDWQyBWANOZiQKfjl2FkT7OhNcTw/y8MNDD&#10;XQE8yd8NywcFYbt0hS2biiO7InGbyl7P61By4GZ4fwVgPbTCFV8XBTYCuEWJPw6wMbQfnP+LALft&#10;ef63A9xw/TzvbhrEOrS3m6OCQXgvSbRUoMVKa/3PWidWcxFLAGaeI73OekjzxqUKCUJMgGsYAu+F&#10;0zm4eJJHsdClVOBSGf9Nx1kq8NnCNFQcI8RHqcIFUsQSCy2hwasBrHVjlRoWshN41ZEA60NIai4w&#10;Q5o5NswdiVH+9ggw68SLpZfqxnLv1QXOPbvClhbaXEDt0JkWmgC3+ww9Pm+HXp07wrQLbXXHdgiw&#10;6Ia0+WPVeK8OcG0qLS1//w3+Lcl971JFG7Pi8eBgglLRp0c0eF9TxV4XZhmOEgSauebLggw8Z775&#10;soAKzfeLGusAPz6UgMei5hk7cTtlM63zOlRuXITCOeNRMGssihdOROmyaTgTOQ/VG5bg0pZVaEiM&#10;wvNDqVTbLHxVcgDfHD+Ab0uy8P3xbHxJdX1+KBnvmdN+UXQAbyS3zd2DR4d4A+G/99FBOgGC+yo/&#10;U/1bXzDESss47xuq9btTR2mdS6i+x6m+J/HT+TP4y8VzBLSSwJ5jnMXfas/gFyrmL7xG/nKxjEF4&#10;axi1BPhCIQE+gu8v5KN4x3KmM7YY5OmEoX7u6Otmj1A7M6XASwcFImbaCGQspwLHMTU5XUCAZUd9&#10;wmkM8A0Cagix08pSK1ttmLggMMvzcs5oItT3+ZwWtMx63KrGg9tUXcbj2wLsx4JWt14KWIRPFbBa&#10;AP4tiB8K8DrAbZRYn32kFbHqlHVuBliPZnBbAJY5wK0sdOONCwpgidtXNBUWcOVD0+O2EcACrzHA&#10;xhP3dYD1+b4y40gPWSpWLRcrKmwYPrpwMrsZYGngkLm/ZwmuHhUE+IxhCElCIG4BWJo5drfKf5Wd&#10;5rGIObAAfJQWulBmI9F6rpk+FCP9bNDHsjNkRUpZkM69ZxfmwRrAFlJx/rwzc98OGsAdCDDhNe0q&#10;ewb/Se3CnyA9utsWoFLZ50g1TCRL3Nzk37i9LwZ3CG8jlbPxQDzhTaPKitruw9tjWcxDDxrFIQIk&#10;EBHqozzKe6jMr4/uVfAKxM+YCwvADelRuEkrWRE5H0dnjUPu+GE4PGkEiuZG4OTy2QR4IS5sWYEb&#10;OzfiQSrVN28vviRw3zHP/f7kYRXfluQSYP6dHNrjzN14eiARzwnvg/270bBX1pSOwj3m4g/5+Hle&#10;Ov8t/DcWZ+MNQ6rOsqrHu5MFCt5vz55Q8T1z358J8S8K4goF799qywks4a0px88XTzCYE9cyLgnA&#10;x/BNVS6+qc5DVuRcDPWyx2AvZ4QFeiDY2QJ97c0wJdALy4YGI3racGQwvz8SvQo1JQdRz+vvrjQc&#10;KWCNIW4TSpU1gJsVmeA2XSO81yvxkO+R3mo5PuDvkpDHLdaZ+S5DgDWOJ/W1reLRnV8H2PixKLA+&#10;B1gb5+Vr0rDReAVP79W1ilYAtwG3RYW1/LeVAst/XIaSZAhJho8k/rsAri0/otZ7Nh7/VWPAtNCy&#10;7lVFCaGlbRZw9fhnAS5jCMDShVV0IAoF6VuQsWMp1s8egbFB9gix7op+tMMyFuzZSwpZ3VoA7tBJ&#10;Fa80gGmhCXBP1eDxGew6f4roKSNQRoCrE9fgsixrQ3ibAaZ9vkuA72eLLaZ1zktVCvyKueVbBasW&#10;b6ls72hP3/D5N4UMHl8fzVDQCsAvaX1fHNmjHj88GK+q1FUbFyN3Sjj2jRqIjPB+OESLeXzhVFRt&#10;WIoz6xby9aW4vmMDmlJ24fXhDPxYUYifzpbgpzNF+IHK+VXxIbyjAj/Ztxv3UnaiPnEb7mfG4U7q&#10;DtxI2MjjVtzZsx1303cS4gQqcRpeHtmHN7zRvDQosQAs4P7AvFfiZ7HMtM46wL/UCMynaKGZB38M&#10;4PNFKv+Vzqyk+RG8mbqqhQQGezvD3643+jtaYCpz4uXDghE3eyTSl09C9valqC3Nxh1eg7K8rEy4&#10;aZTJNxI6tAzJjbWoRsNvAGwc/50A66EUmODqodT33wSwHto4MD8YrQtLct8WBRZw2wKs58BShdYa&#10;OQgu4W01dVC3z8o6Mwc+oy/WLus9E2BVwGpp4NCmDzL/JcBnmfvq6vsxgHWIPwBYgjZaFFiUV6mv&#10;7EaYulFNZFg3Kwzjgh3Q14Y5sHUPWuIe8GI+7GzSBQ49u8Oys1hoqUR3gInMB273KUyYF6uVOmih&#10;LTv+CRtGD0TZ9sWoon2+kr4Z15j73uTfuC1BgBuovgLww5xkBbEA/PLofqW6zfAWH8Rb2lqJN8UH&#10;8JJW9gUt9EPCL+orEAvATw/L9qCxqN25GnnTRmPfyIE4NGYociLCkDMpHKWLp+P8luU4t2kZKmmh&#10;r0WtVwr8Nn8f/lxZgv+8XM3jKSrxUXxJJX1HNyAAS44sEDck78Bt5sxXYlbjyq7VuBa/nrn2Vip+&#10;DG17PB4eSMGLw2LzeQOiCn/B3/NNxQn8WF2OP1+kXebv/48rF/D32ioF8F8vlmsAGxT4zzUEuZY2&#10;+lIpz0uo1iX4tvIIXpRkYgcdxEjCOzLQBwM8HAiwKQY4W2JakDfWjuqH1MUR2LtiMrK3LcEFfka3&#10;acul2ch4+58GXrd6G3BLcUsU2ACuIe7RRuvQCsg6zAKswKuD/IA//2sAPyWwxvH4rraMrA5sW4Dl&#10;KJVppcAGy6wD/OReC7wCqzHAOsQCrBY3jeA1wPwhwKLAkgefV3mwKmgxF/4tgLUhJD0H/hBgvYhl&#10;XH3WAb54Ok+DVyw07fP5skPNFvocAT7H/PfcMebBv2KhfxNgUeFWAG9n/rsJKVsWYO2MYb8BcA8q&#10;sAD8OQH+nHnw5+j6WTvmvp1g0rUrOnVqD/MOf8KSgYEo3bEMVYlrPwSYFvpulgwZJeL+Ia2A9UQA&#10;LhB7rFnoL6iE76URouSQijeEWaq/kgdLVVpss7RCSjHrwaHduJG6HcVLpiNtRH8cnTIOp+fPwOlF&#10;M1EybzLOrJpHgFfi4va1qN2+WlPg5Bi8ytMU+H/U1RCuavy1+hT+fLYI3zKX/Zp/69XBVLylwj7f&#10;n4im1GhcjY1UXV1Xdq0hxBuYb0ehPiUa99Lj8eTQHlrqDLyWFKAsH1+dKVXWWQD+C/PeX2ormwH+&#10;5aJY6NMq/ko7/Zdaglx7QinwzwT4x+rj+L76KO7QVawa2gfh3u4ID/BCkIMFAhx6Y7CrDWb08cPq&#10;ESFImMcb1pppyNw4H5V0J9fPl6GR1+mvAdxA+ESIGgjmbwGsh6a8Ori/H2BdgR/fbYFVgWoEsfG5&#10;1t+shW6hn7YBWKD9NYAF2OdG8H4UYMmBpZClF7NUQUuU2ACufjQGWOBV84DV5H2pQmuV6CsK4pY5&#10;wKqAxZCJ+x8ALPAaAXzu+D5VgT5XxCDEvw1wkgFgbUKDbqElxELr+a80cogC76Vqrp02DGMDHNDP&#10;tgdCrQiwuQawU49OcDDpSgXuqKrNEgJwNxkLphp3k+V1qMi923+qdhAs3boIVbupWgT4Oq2zAHxT&#10;Oq4yo3HnQBzuHUpAEwF+KIWowwSF1vWVFK5om98xl3wvQYjl+JZQi8V+xRxYikpvZEI+bbUUl+6m&#10;xaBi/RJkjh9K+zwap5bMxoXIJbhIxa1YMx/neby0Yx3qdjEPj92IG9EbUB+7BY/2JeCr0hz8UFGM&#10;H8/RvhLg/7h0Dn8jZD/QBr+non5bnIOfjh/GF3n70JgahaqtS6jki1AbTSXevRG3kmmnU2PQlLEb&#10;jw/uoa2niyg5jC/LaIPPlOEHQvzLpSoq8Hn8ncdfas8ytBz4b7xGfuE188tl5sOXTuDPAvDFYvxU&#10;WYwfqotwNm4DZtAqj/b3QZifF3ytzRBga45h7vaY3dcXK4YHYdesEchaOx17187EWaYS1wn/PQIq&#10;0QIwQ4AVgJWDlDFfaeA4p6DVQxYEMAZX4r4c+XP3RY35ujynWenWACu7zMcKWgkdakKqw6sDbAzu&#10;BwAbtUu2PDbMPHpAmA1FrGaABVQBlufPDdXoFoDFUkvI+wwA6+AqeK/KuLBUowltmyEkyX2VdT7f&#10;etsUfUL/lUqJEgPAUoHW8mCZvN8M8KlcQ/ukZp81Cy0AH0BFISFuo74fAiw90ckEWKrQH5nMQBst&#10;+a+EVKDzktbhYPRyrJw4GBGBzhhgY4K+lt0RYNYd3r21fY0cuncmwJ/DtJ2E1swhuXDX9u3Qhcpr&#10;SqDN2rXDIGcLtfFXZewKlQNf543iBvNtiZuZ2gLrDVLIonqKEj/KYy4r1V8C+kJyXbHPhFZy4neF&#10;B/FeClpUZ02hNUWWCvDT3HQq4ibkTB2FlLC+OLVsFvPdxaiLofLHMnZFUi034vLO9aihAtft2oCr&#10;O/ncjkjc3xPDnPcgvjxO2y5V5MJD+OpkkVLj/6Cz+oFq/D1B/vOpQvy5tABv8tJxmb/33KbFqN6+&#10;HLW002Kl7+yhzabdfnAgmY4gA6+O0D0U5uObEyWEmMoqlWfa6L9dliPV+BKh5Y1egasDXHuS8MoY&#10;8DE1weEbplUHV83HFCrtmEB/DPZ0h6+VFQKsLRFOKz2/vzdWhAUjZmY49q+aiozV03BmfxyunyvG&#10;Xf7ORqZ3DSoXFpDleJaQakfjaDIA++tBgHmt3yf4ArA8J5a6GVBDKHB5bIZYPUdQDQosocOrgyz5&#10;bTPAhskJxl1YWgMHbxKMJ/ep7g+lkYMgGwBuHkIyipf3jQDW7bU8x9daAaw3dPwjgFsstL4OVpkC&#10;+PI5KjE/7H8F4EoCfK54vwYw4f1nANYnNIh9LjZMYpBClqhwVtwqZBHgVZMGY0KgEwZQgT8AmCqs&#10;A9yrPfNgY4A7fkZV7ojen7eHn1kX7F86EecIsDb+u1VBrEDOYE6ZuUsNJanhJBnHzZVCVoZS4Wf5&#10;hECAEoAFZIao8DvaaoFaLLbY6mdH9uIuwTmxch6SaTUPzxhDtV2K63HMUZM2o37PVtzfF4uGtGjc&#10;TtqB6i2rUbV5GS7TRl/dvgZ3E7fjLf/emyPMX2mVn+Wk4iWt/Fsq/F8ulOH/pNr8X7xw/w+xurzh&#10;/lx+FI3Me6u2LEUFVfj8jpVU4U3KSt9nzvxgfxIhTmFOnIbXBbn4ooQ59YlCfFshBaqzhPQcQ+Bt&#10;AfgvPBcL/eeaMvx0gcp7/ii+P5uP12U5SJw7EZP7+CLM1xuhjvbwtrRAsJ0NRno6YsEAH6wZGYqd&#10;08OQsWIi0ldOwcm90bh0Kh+3qe53+PvVjoW8Pu9elZ0LCbUa69XAlcdqFwejopXkvPekj5qhP/eA&#10;IYqrlJjRdP0sHt6qagbXWIXl/D6tuwCsrLQRvMYAt5oHrAcVuO3wkXFvtIwJP71PyEWJ/0mAXxgD&#10;3Mo+q/Hg1g0cOsB6/qvbaD0UwLKUTiuAJYwq0QRYQqrQrSrQzQBn4WyRpsBtrbMxwOX5KTymNAMs&#10;6qvbZwm9Ai3jwTIT6cCuFTgUsxKrJw+hAjthiKMpQglwIC20AOxsIv3QHWDVpQMBpoVu36EFYKpu&#10;l/af8XFn9GY+7GryOS/A0QpgGQMWGy0QiwJLG+UdgiXw3pHWSBkPzpGOKm3HQOlwek6IZRz4jcFO&#10;f8G8VI5vpUrMeE2Inx1OR138JhyeNR4pw/rg+KIpqI1aiesJtMiEt4kq/4z59TPa7KbM3QRvFSo3&#10;LEVd1BrUbVuNW7Gb8PRgEl4cSsVjAvj4wG6CyJ/JScKbkix8w5vp3y+dwn9ePUNFLmd+XIinh5Jx&#10;edd6nNu6FNVRdBextOa05WLjFcD7U/AoKx0vDmfhffFhfCMTGCqO4yfa858vMN+t0QD+K6+Rv146&#10;jV94/fyFN4jvmVL9cL4Q31VJBfsIHh3LwNaJYYgI9sEgTzcE2FjBrVcvBNpaE2AnLBzoi8jR/bBz&#10;2nDsWzUFaSumoCwtCpdOHkEDf2ejqK/AK0cCqYOrQ6wAvqYBrEOrF62MzyX06rPkwvdv8nkCLLA+&#10;pcLqaithnPvK+fOGK3hiBKkxvHr8FsDGIZMY1HI691ssdFt4JZSdNsSrRzdV6Dny7wZYQprKBV7j&#10;QtavAyzFrI8D3HYaYVuAf4+F1gtYJYei1b6/ku+KAhs3ckgDxyFZWD12tQJ4UrArhrtYoJ+1iQLY&#10;hwC7CMBdOzYDLNFsoRXA7ajAXWHasQtsu3yKbZMHawr8AcAxqG8D8KNsac7Yg+cEWIZm5PwZLeur&#10;gn20uLkq3gu8tM9SKHpK9W0icFVbliN3+iikDu+DsmXTcJW2uT5lC+GNxsPsBKp0On8uS+3OX7l1&#10;Fc5vXqHU99ImwkeI65nDytTCB/viCF4yrsRt4fsicZu2+F3xAXx9Kg9/Pl9C60uLS1v7gjcXUdw6&#10;5r+1u8Smr6etXoebVPPGdOb1e5nT70/F89xMuoUcWvICfFdBOCtL8aMUyS6KXT6jAP4LARYL/Wde&#10;I9/yGpDho28rZRLFYdxmWrF29ACM8nNFsKMtvM1N4WZqCn9a6DG+rlg82B9rRvdVCryfAO+ljT6+&#10;RwP4zmXCyuvyHwEsebBYaL3ibAywUl+D6moASyMHgVbxIcA6uMaPn1GBPwawHPXHvwtg2U5FwfuP&#10;ARa1ldz4uTRyPGopcCmAtQKWwCvDSdp4sAawNpVQDSupkOmFmo3WAdYgNiwlKzmwihLDZAaGLKXz&#10;mwBrc4BlGEks9NmiTNWFZTyMJNECr1bAOnU4BSdydjPfFWCjaZsF2igFr97IITY6n4DlJEYie9cq&#10;RPKuPiXEHSPdbTBAABYLbdoVzrTP9t06KYB7E1zTtgrcrj0fd6ECd4FVhz9iWVggzsauVAqsjwVL&#10;J9YtsdAZ0YRY5u9KR1YCHtK+PqFSSlHqAVXxcXYq4aW9ZT4sY8FfSDXaUKGWanRT1m6Vf55aMwe5&#10;U8MJcDDOrJlNq7yJEEXh8aF4vCrKUPl1zoIpWOHrjpV+bjgweSTOb1iGK4T3ctRqXIsjfMmbqKA7&#10;UL5+CVZ688bFPH6GhQkOTgtXkx2+Yxrz56pj+Kk8nyqdxN/PGw+t9LXELbi6e7NS5CvMrW8mRuFO&#10;6i6qvYwP78Xbo7JYQB5VmLa4ogTfV9Imn5eKM+HltaGsMyH+ifb5e14HAvA35/Lx/nQOLlFNV4aF&#10;Yqi7I7ytqb6mveBp0RtBNhaYGOCBZUODsCY8FDumDsd+5r8Zq6ejJHkzamm9b/Naa+A12QKwQKuB&#10;KxugNfJcQs51lTUOAVgHV+KBVKE/AnAzsHI0qK9ewJJzZaMJp0CsQCawj+R1eSyLsxuN8T6WVSkF&#10;YgUtzw2h5cYauHroAD9X0QLvS0Po3VnPHxJmRjPA+hiwHtJzqo0HG/dD60C3yYPV4nYylMT8V3Jg&#10;FQaA2zZ0EF7Jg9U4sCEPPq9mIWURYOa/x7WJ/AJvWwVugVeaOHSAE1B2iBaacTyL+e/BWJ4zd6Qq&#10;Sx4s+a9Y6Wyqc15CJNbPGIEpoR4Y4WaNgba90MeiBzypvk7dOqoZSTIObNFJct2OMCG8Mh+4myxu&#10;99lnPCfYHTrAtuOnvNCcUbJtES4mr9Mm7osKp23GzfStuCXTCdNppTMI8P5EZaEfHU7FI2nqOEz1&#10;ZU78Kn8v3hTuI7QHCLDkvgeovpnMk9OUPb6+ewPOrJ3N3HcUUnhB500fiWtUxbupW/BQNjrL2IaE&#10;cf0x1qQ9Rnf9HLN58a/zcUHWlFG4uGM1anbQ3kctZb5MFY1ejZMr51LNJyJ2QH+scLDCcgczlC6a&#10;jqdU+lf8t91NiWZ+vQ2PmOc+y0nHfVrm2waQL1GF62Jp3anOTRnxeHwwHW/ymbsfy8W3ZUfxg8xI&#10;qipmnluGP9eeVGO/cvy59gR+lOIV81+B+OuKI3h3KhtVzK2XDw5Bfwc7uFnZwNGsNzwseqk9l1UT&#10;x5A+WDciBFGTh+FA5FxkrJqOQlnAoGQfbleX4H4d1ZbgqqYOCs09RhNFRw/t8YeNG/pjAVjZ5lvM&#10;f3Vwb2vx4Ha1gvSRhABJUPVQjxmivrqN1kN/Tr1XgDYCWQB+ZIjH92Qmkuy+oMH7TKA1CqWwDFWR&#10;VnODNYBfUX1fG0LOdXD1XPgDgDWI9WKW8fTCfx/ANVTgjwEsS+l8DGBjC60BnIyTuYk4SRU+SZBP&#10;ZO/GqZxEwitLze5qLmRJL3Ru0jocTlyHLXPHYHKIG8LdBeCeCLFkDiy90N0JsKpC/wrAn/5JncvQ&#10;kuXnn2KgQ2/krJne3Atdm0Illrm6KRtxa+923KVtvbsvHveoavezk/Egz9CVRYAfUJWfEmqtdXJ/&#10;C8CGCQ73qdx1VE+ZbVQwdyz2jgrFzlA3AjgCVevn4fzGhSiaNw57qFKxgwKRHD4QSWGDED0wAFED&#10;fJA3dzxOrJJphtNwmr+jfN0CVG2k3Y/agKoNa3CMIGeEDUDelDE4uXQWylfOQ+XG5UpdtXbPbDzL&#10;34cmuoX6jBjcSNlOJd9GgPn/2kP7Tshf5+8nwNn4pjQf35czF+b3LQCL8kr+K6ED/MP5YjWNUAB+&#10;ye/4eNQqTAvygbeZKRx7mxFgU3iYE2BHK0wP8cHKYaFYFxaCGN60stbPp4WejgJZwaQwA/V0eW0B&#10;Nob3twDWbbMxwKK+Eg8Jrgo+9zGAn0jThjpebgWucQjEosTN1vkjoauyGgdu0hev08NoMgOhVfAa&#10;AfzmwQ0VrxnGAEsuTAstq1K2hGajtdlJHypw2xlJMhtJ9kFqGUrSZiZJ/nv0HwKs4D1xAJWylKxM&#10;Zjie8cEYsDHAGsSElwCfymPk8lzAZV6oRXyrSrTamV+GkXatxNZ5YzExyBlhzIH7W/dAKG20d8/O&#10;VOAOsKOFFnjNOxrGgam4Am3Xdp+hGwEWFe5BsE3bfwYfs25ImjOSNtqwEgdDAL6SuhHX0mVWEvPf&#10;g4loon1+QMV9wH/jI0IsAD/lYyk+vaQKvz7KfJIQSyiIj+7FvcxduBq/HpWbF+H4silU33DsHdOP&#10;6umN3YP8kDDQD7F9PLArxJP2ui9fH4dj86cha8ZYZNJyFy6bgZNr56J0+QyUr12IS9HrmT9vwa2k&#10;aCrzBpQvm4fjs6fixMJZOL1kHuq2rceTrD2E9yC+KjuCtzLJX4ax+G+TPP42IRZHUa+GlHapfPrl&#10;4Qy8LzyEr2mjvz19lIAW0yZLt5V0XomVPqXs8w8KYOa/Z4/iqzOH8bgoDalLpmGQsz0cTXrCvlcv&#10;2Jv2pIU2VQDPCPVF5MiB2DiyH3bRfRw0AHwkZjmqjjJHrz6uAFYWmqA28hpt+gDi1gDLUbfMOsj6&#10;Ywm9G0uO2swjDeCHDB1aCbHMT6moLxrr8MIArK68egjAuvIq9eXPaD9LYPn4GX9WQgdYD7WFiqzA&#10;ITaZIRVnfYhIB/gtwX378CbeMIzhVQqsN3HooReyfg1grZil5cH/LQAXaTb69wB8miEAt0CsASy5&#10;sD4OnL9nEw4xBxaAp4S600JbYbC9KUKtePEoC01r3JXwduoAM9pkyYGbARZwDQB3bd+ReXF7ODBX&#10;3jQ6WC3oLpMazu9eg0vJzBcJcJ2snJHJi572VJaluU+1vZ+TRCudjMc8l9k+Lw6ntYFXlG+/ap+U&#10;yf03kpjzRa9E9ZbFqIich5OEsXDuZORNG4eDE8KROXoI9o0birxZE3B63WLUxmxETexGXKdCNvFv&#10;3kyNQfXWtbTRG3A/I5G5rVShE3Bnzy7ciNuC+t1ReJC2G48z0/D2cA7eF0mDRj6+qyjGV1TUVwTz&#10;Kf9d93nTuc1/zy1ZnzljF28uUhBLVAUvGbv+6ngO82BZuK5FhaX/WUD+GMB3c+KwbsJQeFtZwLan&#10;KewMAHtbm9FCW2FasDfWEeAovid62gjsWztHWehjcatQWbAHNyqL0HRFcmApVlX9LoAl79Vh/UcA&#10;P72jVZ0lz9UVWAHcwLyXeewzWt8XhO9FQwu0Es05s1Lg1gALvAK8At8QzwRgQivKq4aPGB8A3NQa&#10;4FYWmsqs22eB+d8AsExoMAa4xFDA+scW+r8D4DJDM4cUsmRFjqLM7ThEG7Z9wTjMpM0c42WP4c4W&#10;BNikGWCpQlu0AViKWN0k//30E9roz9D5M607qycfzw1xQcmmuaqhQ/b+rWW+eUkAlskNmTtxk1b4&#10;ziHCk00bTYClN1riSbZMFUzFc0L8qkBWytiH98UH8LaIOfCRFDRkRuP2nm24nsTfFc8cmzlt9eal&#10;OLtuCc5F8sg4s57HLQR8ZyQuJWzBNapj/YEEApdOu76XqpmAS7F0AskyuygVjw/t4d9l/n0kA2r2&#10;U0EWFVfAzaeFL8Tb4iP48mQBvlH5LJWUDus5HcEz5ukPCXED/y8NVOOm/fF4RGfxPG+PSgHE/n99&#10;8rAGsEGFNYBPtAaYN/KvKw7jcvoWtY2qPdXXtldvQtyTNroXfK3NMcTVDnMHBGLLxDDsmjYS25kD&#10;pyydjMSF43EkejnO8nu+dvYYGq+cwV1RYQPAbXNgY4Al9MKVxIcAy+SFC4ajBrAOpQAsBSwZ8/0Y&#10;wDq0xqEBrNlotaWKUm2qK2F+LvDeI6SM5yr/1ZRX4oUsXveArxuAfWFUiZbilQ7wGwPAkiPrNloB&#10;rA8faQDrExsE4CojeFsq0cYAa1XolqEk1ZVFiK/yC607V/QhwOVaFbqmXNopc5kDy2J2WaguPYCq&#10;44S4xLgK/XGI9WLW6bwkBfCp3CQFr4KYOfDx7JbxYLW5GSE+FLsc2xeOxbT+7hjjY4PhLuboY9kd&#10;nj06wqnL57Dv0hlWsicw89xeKghxO0Isu/V/9qmKLlTiLrLlCgEOsWEevGIWqnYugey+X5uyBZf3&#10;MPi3ruzdhhsyJnxQ9gzajXsCMEEQgDUV1qYLvqCqqHWr+P99fiQRjwyT9xsydtCybse1hI24HLsG&#10;F3fyJrFtKSq3LkbltiWopDrXyGJ4iZtxPWWbUscm5tiydrMsHnA7IxZ1CVtxd28cHhJcWXXjBS3y&#10;q+O5eHuiAO/LCvDueD7eEdwvjstysEX4sVqmB0qf83EqaSle00q/4s+84M8+Zh5//0AsHvH/8jg7&#10;kTcg2uj8NHxRvJ8KnEvlPsafk/FemXGk/fxPBPnHi8f5nEzgLyDA2TgRvRShdtaw624OR6XAJioH&#10;DiDAoz0csWBwELbNHo2ds0dix8wR2LNiKuIWjMWRnctRwb9bV3EUaoMzQtlIcWkyACxNFm3BlRBg&#10;24YOswAsaqss8y2tfVIgNFZVOepWWcI43xVl1nNkVa1myOJ3asioTaj+ZyPLrNlm/i4eW5aHJcTM&#10;gyUEcNkb+CVV+RUBVsrLo+TAKj/njUJX338LwM0FLUL8XwG40gCwrsC/psL/CGDjlsojaYQ3YTUO&#10;xa3AjsXjMTnEGeN87TDYode/APAnVGHaaebBFp/9EVERYTgTtYgAr0Bt8mbUJNPKSlFrD3PhvbIs&#10;LHNHXvh3DxJiKvEDmWZIGB7zKBCI4r7g/+cl/2+Pc6hwB6LRKMvyZEThdiqVnABfiV+LGgJ7Ycdy&#10;VEctRVXUMlyMj8S1VCpvqiyQt0ONGz+VolhpjhqKatwXTxsexRsBgctNx2sZZ2Z++14m5J8uVPHV&#10;KcbJQnx3ukSta/XtOR6ryngsxhf8jt6VHqYyZ6u2zufM3QXcJ7mJ/Hfy386bj1rZo2Q/FTgX35YX&#10;4Ft+v98S4u8YUpX+mTb6x4ul+K76GL6RBd3LDyJ98QR4iOr2soKzaW84mPaCk7kpAm0tEe7ugPmD&#10;AhCzcAJ2zhmJpMURyFw7C/ELx6EgegXKs3bjypkCXpPlvDbPNQMsqvvgxnkefx1gY9UVpW2Ji3yu&#10;BV7jnFa30vpjY5jVY4Is8V8BWKmvUShwRZ2p9HIUmHWAJeRvqyElQyGr2ULrAGuhV6K1QpYxwMYW&#10;WuDVQwf4txT4Cu3PFcOEhkuyKgcBvkgbrY0Da1VosdFSia4s3vtBIUs/CsDaUFJrgPWQsWGBV2y0&#10;NHLkESgB+EDMUsSumEyAXTDKyxqD7HsixMowjNS1A+w7d4IlARZ4ezLP7Un73FNstBHAUo3uQoC7&#10;8LzTH/6AGSFeKN26EGd3LaOFJrgE+GLKesY6XEnbgusEUbYlqTdMcJAZSg9l9QuZqSSrbeQkEAoJ&#10;5qgHd6JhX1QzwNcT1qMmZpVa//liDAHmRVxFgC/ycc1u/n7eMATg+r0xVMfdVEpa2hN5qsPrYVYy&#10;890YNBoAfstc9atygnS2BF+fPU5IS/FlueS7xfjh3Am1ON2XZwoJ4HF8VVGId6ePEPjDVOgc1SH2&#10;6mgGIU7BE37essaXLAH0LH8P3pbs400gB1+fzmeeS4DPFapeZ5UPU4F/uFCC76qY/1bk4nXZPkSO&#10;7AenHj3g0NsSLmZmqgrtRAUOtLHAaC9nLBwShN1LpxDa8YihCu9fNweJSyYinwp8Yl8srvJ3ywbz&#10;osD3FMCivGKNP67AbSHWwW2B+cOJC8Yg64/bPq9e43lzGJ6TXRiMoW0bAq7xuWahLxFWiTYAGxRY&#10;h1dy55e03++f1OP141utFbh1/tsa4A+HkVpyYD109f1XANbWg25toauMANYh/j0Aq1yYMAjAAq8U&#10;saSRQwN4CRLXzsD8sACEuZljkF3P5iq0swFgpcDMgZsBbqPAOsCiwu0/+QMVvCfy1s5E+a6lqE1g&#10;vpqygQpMgJPX4bLkw1R/6Y++pbqz4nGPKnI/KwEPeHwgbZa02PezaH9Fefdvp33exqCqpm7GpV2r&#10;UbV9Kc5FMffdsRTnY1bgYtxqXErk72Z+fD2NebIsSZu+E/eYm0oHl/RYv2Seez9zNxrSdqGRxyeH&#10;9yqAv2CO+1UF81Gq7A8XTlMVaZerZdz2DOErwTcVxeoooL85kUvbTeXN369aOzWAU+katIX4JJ7m&#10;puCtrLV1IlvtyvAd4RUFFoB/qBbrzN9/nr+3UuxzLhqYHkR4ucC2aw/Ym5kT4N5w6m1OgHsjwNYC&#10;E3zdsWLUAKSvm4tUWuddc0dj7+oZiJk7Cnm8cZ2S4TVaaNlgvr6uwqDAGsAfy30l9M6rDwHWC1ct&#10;8BpD3GyTea4/J0djgJvtszzHUO+X/Pc3AJZoft0IYC1aAFbRBmCJd49uNQMsFehmgKWVUovWAIsi&#10;64UsLQRiDWAZSjKe3GAMsBSy6v6NAEvo8LY0c3zEQvPCKj0Uqxa1k2EksdDSSpkVv0pZ6D2b5mHJ&#10;6BAMc+mNMFcL9LPtCZ9eXeDSvRMcaKGtO3WCmQHij1loY4Db/ekTmH/6B8TOGIGzzK9rd68ltJr6&#10;XkiMpJ3WqtJXBTRZ00rmCu8jVPuoxupIhaTFvpsZxRx2G5V0M27v3UQgmUPzd0neW7l9CU5vWYhT&#10;WxbgrKhv3BpciF2tLPSV5E24mrwFN5grN2bG0tamqRbNh1lJuJMaQ4BjeZOQPHs/810qaWke3p3M&#10;xxdU22+oul9VyBI3pxnlqpNKVPiL08fwnu95efwQHlC57x9MxfOCDLVe1/Mj0lEmefputdrmE6YA&#10;b45l4EsBWLZUaQVwMW8Ox6nE0oF1hM8fRhVz9v6WkvvSOgvA5hrAzuZmCLK1wkR/D0SOH4rsqJVI&#10;oOrG0EYf3DAPCbTdebyJneYN8DKdgezQcPtyuWqp1C30PwOwLE6ng/zPAqyUl+cSUuTSK9XPGwgf&#10;f+YfAqy/9k8ALEUrPXSAjfugP1BgWdVAz4ONmzm0arSuwGcJbwXtcznhbW2hWzVyGE3sl7j8UYBb&#10;5gNreXCGtiKHoYClK7AArId6fCSZkUrVTUIZL6hmgA/GKnAlZAgpOykSB+JWIZsKuY955KrJQzDU&#10;tRdGuJujr42Jml3kIo0cXTvBWho5On4O8w6fo7dM7De0U+oA69HlT39Cxz+1x2e00dP6+uL8Ttkd&#10;cDkup1OBaaHPxq7ABVHhNG29LDXpXyCV5WFpkW9TaW9mUJ3TN6ndGm4yrvNnr6ZGUmHX4HzsSlTu&#10;lF3vFxPgRTi1aREqNjP/3bYK56NoqXetweX49bjKHPnq7g24mbQFTZlxan2re5lU9gNJal2r17IG&#10;FlX0LdX0fVE2vmB8WXIMX5eV4v0JWugzsu1oKW11KXPUIrVo3avSXDwp2oeHsm+SOAXeHB8KuHkJ&#10;PMajKYeOITsWjw4n8aZwgNBn82aQR0ipwvy+VRDc7wnxz7IrwxnZk+kwMpbPhIcp81/mwM69e8Pd&#10;2gZ2zIPdzSzRz85WNXFsnBSOvJ0bkLxiOnbNG4ODG+djN+30gY0LUH4wEVfPHMXd2lO4fek07tad&#10;IaACagvE9wn0fVWVboFYh7dt/vuQcf/mBTwQG90GYIlmpTV6TYAXsAVWedwC9EU+x/cb+p4FVh1k&#10;WUdaXpN4KRVs4zAGVgFtAFlWnVRxrRlSAVaU982T2zwXCy0qfFvFr1jofw1gbbNv6Yf+EGCBV6YT&#10;qpUpDQDLUJKaVljWAvC5orTWFrogVa1OecZorSxRY+nAOp4Vp1S4nDla8f7YZoBlHFhaKUWBc6iG&#10;AnAmAY5aFIHRPtYY5mqK/rYmCFAAd4ADbbRN5w6E9zOYtW+nilm/DvAn6PLp5/iUAPub90TJ+sU4&#10;v3sZ7TMB5N+THRukwUP2SJI2S7HS19O3EFSCm06gpX96z3rU7VnH8w0q5LwmmfDKVi2Et3zbYpzc&#10;vFBF2Yb5OLVhASo2LUHlluW4sH2VWsTuwsZlqFq7EBfWLcG1bZG4vn0dGhN24E1WGt4d2ovHaYm4&#10;nxyHxsRduJ8Sh8fpibiXmognWZn44ng+vjwt+ekx5sPHlDrL6pPPCO+D/BSCmogGql4Tb4x3D8Tw&#10;piO7RuxAA3P1+wT5MW+g7+icpL/5q7N5KteVlkktihTEP8mWKmfy8Oz4Aea3AXDs3gVOBNjDkjmw&#10;pZUC2MvCmgDbYFY/f2yfMRa5UZFIWTETUTNHYF/kbFWNTls1AxXZybjOf+utC2UEmHnwRwDWIG4B&#10;WM35NcD7WwBL04YO7r8CsAxFyY4NMnn/HwFsHB8F+ME/BlgH9wOAWxexfj/A+jCSVoUWFZZx4GOt&#10;AJZldXSAVS+0YU0s4xlJUsSSVkrjFTl0BRaAtW1GqcpU53LZrZ/KUMpcUh8HLqItPU6ApZFDIBYb&#10;rSYzSCcW7Wdm1DLs5sUQEeyEoS690N+mG4ItusKrl1jo9rDr0gEWHdqhd7t26MU8WJ+R1BbgrgS4&#10;0yefot0f/4ien/wRcbMmENhIXEiSLVYiVei7NciMpcsMZacZ19SR6ikAp1Klk9fSDhN8HmU8+VzM&#10;cgO8VN4ti3GC6nti40Kc3sDj2nkoWzkHZ5bPR/niOTg1bwZOz5mOc/Nn4+xc5uKzpuH8onm4vSES&#10;dzbzxrBuLa6t5+9fuxqXV69EzcpluLCGdn9TJBpTqaJZyWqao3Rfvafyylxk2dJFNlO7kxmN63tk&#10;R0SpdotT2Mob0BbUM1d/eDgBz/gdvCXAsp2orHPVGmCZPngM35/l8/zuz6ftQD+bHnDp2R2uor4W&#10;Fsx9LWBPC+3B4wBHG8wdFIDNU0Ygc8MSZK5fgE2TB6sceOescKStnonTWYm4Tnt+g+IgAN+5Qhtd&#10;J+PBlWqVjhaIteYNffxXh7ctxAKwwNsWYB1W/bFus/XX5KjbawkNdHnOALDsdWQE8DM+96Lxsorf&#10;A7BsaCYAa0NKV5sBlhCAtfy3DcCtpxO2AGxcyPr9AJfiEvNfHWAd4o8BfJHw6gosNlpyYNnYTODV&#10;1sRqgVjUV9+tQZ3LOtHSD01wSw/Go+SAqG+8NrlBhpEIsRSyxEbLmlhZBHgf88qkyDmYO8wfo72t&#10;MNiuO/pYdIZ/byoDARYVtur0Ocw+b68B3E76n2WblXatIZZcmOB2/NNnaE8VnhjojfJY5qe0v1LA&#10;kv5osdIStbLwO+Myo47PawBvoCLzSIgvEfqahFWM1bTOq3CGea8obtHq2TgeSfWNXIqy1YtRsGAG&#10;cmdEIHvyGByOGIOCieNQMjkCpVMmonRSBI6PG4eyiAicmTYN11euwp11/HtLl+PSoiW4yuPVpVTs&#10;ufNxcdFiVC9ejAuE+fy6lajesAqXdxLS+B24GLUOJ9csQDHt7sm185Vtr94pY85reAPaoCy/APyY&#10;n/2r4r14d+Ig7fdhAswcWOxyM8AydFTA3DiPOfcRxM2NgIdJe9Uy6W5mBhdTUwWwo7klPMzNMdTd&#10;AQuGBmLb9BFIj5yHw0xJomaMQNz8sc0KfHxvDG6eK1IA19NC1xsB3NgG4I/Z57YAqwYOAqmHDm7b&#10;0AHW1VbOnxgey7mo8Qtp1KDCioXW8119uOh5G2iN458FWNT3/1OA9RxYXxf61wCWYaSqotaFLGOA&#10;Tx9NwakjArBWedY6sLRxYJncIPAaAyxjwRk7lyNx3RykbVqI9dPCMDXUFeEupgS4I/xNO8G1a3s1&#10;nGRNG23B/FcBTPXVAP7sVwBuh8//+BkcO3fEwVWzUEOlF/XVAZajKHCtzFpi1KUQ4BSq8B7mrcyB&#10;BeIrKZE4H7cclTFLUb51EQqWT0XGtHDsHjMAawM9sMLXF+sDA7DBzw+x/fph/6iRyB4VjsNjRuHo&#10;uLE4NpYxZgyOjx2HkxMm4tTEyahbTHAXLEHxiDE4ENwPB0MGIKffYBSFjUZR+HgUjopAyaRpODZl&#10;Ko5MnoS9o0Yh0ssTC2wtsSXIG/smjEDOrPEoWj4dZ+kGZCPx83Er1faojXQ2T+h+BOAvZZsW2QP4&#10;HCE+l4/vKw3qy+9cWie/JMB38lIwzsce3ubdaJfNNICpwgKwEwH2s7HGSB8XAhyAHbNHYe/6+TgS&#10;vRoxzIGlEh01PUztUlicthO3qopx43wp1Ve6sc5ok/sNABursF64+hjE/yrAKgwAS/wjgLVxXg3S&#10;j8Er8W8DWLfQLRBLtBSydCttXIWW+HgVWrPQl2ipLvFOLJP6L581NHIwLhHiWn65KgeWnQlbAZyF&#10;yhJCXKhZ6LY2WhWvjIpZUoWWwpXkwBIKZlHggwQ4K1rFMVo/6YVO3rwAuyNnIWPrEsQsmoiFYYEY&#10;72uLEEsqMPNgL5POqqHDUeYFywJ2hNZUADZSXwFZh7njp3/EZ599hnbMhbtShRf2C0B1/DpcSJA8&#10;eJOqQl82hCiwxBXmx9IzLUp8k/m5bDkq+bDAUb5tIY6tnIa9U8OwfbA/IoNcMdmqBwZ0ao8w/psW&#10;OTlis68/dvfpi6SAICT5BiDZyw9Jrt5IdvZEhqcfcoNCcTR0EIr7D0XZoDAUDxiBY/3DUDJsDE6N&#10;mYyzk2agatZC1CxZiUur1uL86lUonjcbKSOGIGN8OE6tlb7qDTgfE4lKqqDsWyyFtLNRzPF3LaN7&#10;WM98mADnJ+N1SSa+Oi17/R5mDpyPb6jA34ry8viNPKa1fkeXdZCKKvsx+1iZwtfSGq4E2Imq62Fl&#10;DQ9a6D7WVhjr6ax2JIxdEIEUpglH4jdix/xxSObNbPPkoUhYNAmFMiuKCny1ukRVoRspKDIW/OF0&#10;whb11Y86uB8Ws7RxYGOVlaP+WFfcB8yVFeh8Xrfdj+sv8v0CcEuO+4wwP2u8StW9imeyyiRDilUf&#10;g1cPHeAXTXV4df+aatzQWyelJ/p5002CTGgf1uP1ozsq5PzVo5bH/z0A84uUfYGVChuGk/7dAMt8&#10;YBlC0gA2qLEB4OMHdqoe6AKq78H4NUijNd0fvRLpzC0TV87AirH9MD3UDUOdeyPIspsaTnLr0QlO&#10;3TvDumN7mBPc3wJYClmf00J//tnn6EKAvXt0Qd7qubhAiK/wb8pKHTKxQcaDlQIbQXyNrwm89fuj&#10;FMi1iWvVzv1ldAh5CyYgffJwBpVn2mjEjgtDZIgf1vv7IDYkFDmjxqCQVrkkYiJOTpyKiskzUDll&#10;JmrmzMN12uWmNevQsGI1HqxZj8eRW/Fk/Xa82BqDt7sS8SwqFu92p+JZTDwatkfhEnPlms2RuBaz&#10;BS9y0vH18VzmxGm4w3Tk5t4o3Nizlaq7ARfjaPHjVzAn3qgAfsrP/nVJBhWYFprq+xXdlQ7w12Kd&#10;CfUXpw7hXkEaZvf1gmfPTmrlSV8rG6qvGZwJsJe1NbxMZSTAGuO8XLB6ZH8kLZuOPesXoiBpCzZS&#10;eROWTMKmSUMQPZtpQ9xGVcS6fuE4r7vTaPgNgHXVNVbfDwGW/Y40NX1IQAVaPa/Vn3/M5+T5ZoCN&#10;Qqs816rc9mMAP793TcULQvwxcCWMFfhlU+sx39dNMnR0Ay8fUGUN8L55dLcZYPX48V0VrQBugdgY&#10;YN1G/x6ADStz0E6pqJJlZmWJHQGYUBvlwQJx6yKWLO5OgA322Th0iI0Blir0mcOpLU0cMi/4EPNg&#10;A8CivjKVMCdxHbKYo2bHrcXeLYuRvGY21k8dhnlDvDDSyxJ97UzgTZVwl66s7p1gR0tsLpVolQd/&#10;HOAen/wJXT/5DJ0+a4dOf6KlJsSLBgaiImatpsJpG1GTvgU1BoAlagxbsVynrb9ugPg2bX5t0lpU&#10;0qaepYUuXTsT+Ysn4/D8iTi2hLkfc9Kji2ZiX8RIpA0fjL2DB6Fg/HicnjkLFxcsxo2Va3CL0bhh&#10;Mx5uJazRsXi5MxaPN23Hq6g4vNm5G18l7MF3qZl4zsePtu1A49atuLllI27FbMXzg3u0aYEnj+Cr&#10;slw8L0jHkyMpeJqfqoaKpKAlLkGKbVdp/Y0B/uJkFqTL6quKPAIs25YWEOICfFGejTd87VjUKgSZ&#10;dYWPmQkCrC0IsCiwNG8QZhs7+Jpbob+dHSb5eWDN6AHIkPw3dgOOJm/FzgXjsZV58MaJg5HEz+Pg&#10;zjW4Jo0cNSd47ZXj7qWPAyw58APDMrFtFVfOW6JlBUpdhfWiVDPEOsAMHVwZ95Xuq2d3NWhbAUwr&#10;3QKwFi8J8CsB9J8AWHqe3z66idcPGEag6mH83NsnDVoObBwaxBrAWuirVUozx4cAG09quCIQGzqx&#10;9JB9gyUPlhxYQg0lqeEkbWUOUWCJaoMKV9GeVbapRBtDrINcfjgZFUf2GAHMkNlIsszO/h0ozNim&#10;FDhPhpF2r0MuI4sqnEAFjl44AQuGe2GUtwUGOPUiwB3gZtJRASxjwgKw5ME9CLAOrg6vCqpvV0aX&#10;Txm00p//4Y9wYv6czryxQha84wV/ac9m5sTrCe5aXKTKSgjIVwViAqzb6Iu7VyubWhW1BOd3Mt+M&#10;WoEzGxbh+MpZOM2csHzDQpQsm4XCBdNwcPwoZIWFIZ+578mp03Fx/iJcW7ICt1asQcOaDWhauxEP&#10;123BfR6fbN6BJ1t24tHWnXiwZQcebo9BU/QOPEiMwdO9iXh7eB++P5WPH+mQvj1TgK/4XbwrlnWp&#10;pf1yH14U7sXDw4m4y1TkZuYW3OC/uSGLP2sA+P2JA3hPG/1FeY5SXQnJid9RmR/xJiytkV6mPeBv&#10;Y4lgWyv4WlirCrQH1TfI0Ql+BHiQoyMmB3hh29SROLBxEY4mbEFJ+k7sWjIR6yYORMycMdg5ezSy&#10;dmgA36o9oa7Bu5fOajaaAGutlC0Qi/LqoQMsMOsga9GiwLryGofxa8bKKwBLD7TWvKGB2xyNda3g&#10;VQAzj5UhIR1UCbHVrwRiledqoXdd6RP33z9mvkuAdUh1YI3B1eMP925ehB5Nt2oMEGsNHVpTx+8H&#10;uE6CNvraOYG45FcANkAsVpoXjW6jFcTS0MGLp1qKWUaTGv4RwHqczN6tct/ifVEqRIUPp2zEod2R&#10;CuCMbUuwm5BF8w6/aIQPxvpZEWATXkydeLF1hjMttCiwlUzsJ7y/BrBAKz3RXT+VaI/On3yOjlTh&#10;UT4OKNpCKx27hPZzIy4mrGNuvJKxisq8BhepwlKRFnhvUIlF3WoItioUEV6ZvHAtgXZ711pUb1uO&#10;SqryuW3MQ7cuRcXW5Ti5dhFOLV6AY9OnomTaVJyaTvu8YAmuL1mF64tX4ur85bgxfwXql65F48Zt&#10;eERFfrQrHk27eExKwvP9afjiaBa+P5mPH/hd/KiqxkX4mudf0xV9dULWk95HNT6I13RDMlz0+Egi&#10;7ufGqgJWU3YcHyfhJb+bd2X7CWsW45AaTpLjWyrvm5MHcGb3WvQx7wovC3ME2tkixM4a/pY28LSw&#10;hDdV18/WHoGWthju5oaJvh7YPX8yCqLXojiV3xnz3YQV07BpylBEzQhH3PzxyN+9GdfOaAqsA9xw&#10;WWYlfWQs2AhgHVhjmP9ZgKXj6h8BrJSYaquD2zwdUBWi/jmAZeK+Nnlfho3+SYD1EIj1fFgs9B3m&#10;FgLwHd71bvPD00IWuZO+6BaAVQjAzIMlmnuiaaGvnNUgrlUzkjQVvsSLpvZ0Sy4sAJ/nBSTtlNow&#10;knRjpaCKalBVmIFzx6jMR/l8wR7ViSUNHK2KWNkJVGBZIytWRVFmNA6nblYAH6SFTt44H/GrZ6i5&#10;wUtGBWO8vz0GO5ki2KKLKra49exCBRaAZfUNw8T+j0AsbZVd1TxhCVpo2ugOn/6B1voP2Dx2KC7I&#10;rCFexOfi1qAqbiXOU2XlKHGRIEsh6zLV+Aphlhy4RuYUM1e/xJ+po+2vk/nFhPn8zuWEezkVegmP&#10;K1ATx7w1ZgMqZSnZyGWoWiVDQktwdcVK2unVuLZsBeoWLcVd5sL3orbjSdJuPEtPwtPMJLzOY95a&#10;fBDfnz6Mn3hD/bm6ED9I/koL/L10UlE9vy6nJWZKIznsmxP78ZJK+6woDY+PytJAu3GfIefPivbg&#10;5fG9eMv3vD95UMH7muC+KN6Dh3x9SVgInDt9gkBbcwTZ26KPA4GlbfZjHhwgAPMYZGdPgF0wOcgL&#10;CYunIT9uA4r27kI+IU5eO4+qHI7tk4cT7nHIiV6FyydyUc9rTkZB7hgm9htXoUWJpXlDh1eKWMZW&#10;WvJWHWY5f1pfg+cyhivBcwmx0K1sNEM295YtRp/ckX5oabUUeAnjXVpmOTeAK6ttGMPbOuR5LbRF&#10;6xiyfI4CXJug/4I5rx6yte+rh7cJ6D1DNDbHm6dNreKfBJi5cDPAzIn5gYoKG+fCV2mjjQFuttIG&#10;gJs7sn4N4NL9qCbAuo0+V5iqhpWqC2mtj/F5xrmj6c0A6xA3A3yIKnxwt+rSOpYRjfy07bTRG5Ee&#10;tRQJ6+diL1U4lnf4ZWP6YkKgI4Y6m6OvdXcE9u6sthuVQpYosOnnssB7p18BWIdXjz8yF/4EHWil&#10;vXp0xYFFEUo5q2NXqwYNsc/ndhHEmGU4x6gWm83nLlGRa0SZ41ejhlG7m3AT6jqpYCdGqh5rmcRw&#10;fhdvAowaQn2JalS3m3l0HCN6I65tX4/b2zaiYccW3Ivejvs7mQsnxuNVRiqeZSbjBfPcd0f348uS&#10;g8x1s/EDP/OfzxXgp8qjCtZ3pVTkc0eoxrJ5Ga0wIf6yIgfvzxykoh7Ay1Lmz8XpBDcFj44m4Qlv&#10;qBLPi9PwujRDKfFrxsvjmXhRko7CLQvh2a0dvHt1RqiDFUG1QoijgwLWn3lwsL0DHzvBn1Z6uJsz&#10;Zvb1R/zCKcjbtQ7FmfEo2heHpDUC8EhsixhKgMcie8cy1B4/hNs1skoqXSGvRVkb618BWPqhBd5H&#10;N/gclfi5AWQJY4B1iJ/I+5vh1RszCKsUrRpaVNcYYOMlcdqGwKsvWichvc2vHt/Cy0e3taDyPrxz&#10;WVWaWwBuiTdP77eK/xLAosJipz8GsECrgyyhW+h/DPCBZhWWEJCrijKUAgu8SokJcEX+HgWvgCwA&#10;6+PBArDAK80dxzJ2oiB9Ow7ywk8lUPtiViIrZhVilk3B0tGhiAhywjC1Tn6Au1QAAP/0SURBVHQP&#10;NT/Y1aQTXAmxjAf3pgr3JMTG8P4WwF0+kSVoO6oe6fH+jqqqXLFlAc5E0/4yzuxcos5Pb1+A8u3z&#10;CbGoNBVZgjZbq/auxhVRYBluYlxN2cDjBj5HpSbMCuBYvrZ7E24wX7xFkG/G0V7u4mNZLidhOxqT&#10;o/EkIwFP9yfj8YFkPDkkuwymqUXzZOWPr0sP4TumLt+W5+HrUzn4hsB+R4BFgb8lwBLfnMvDV+dy&#10;8cUZAk6bLNMBBU5RXlHgRwVJ6vwFwX7Jm+srpjzPijNwKzsRs0M84dK5PQLMeyGU8Iba2SDU3g4B&#10;NraE1gb9Xd3QxwBwuIcbZvcNQPy8Schk3n8sNRqnc1ORun4htk0ZiY1jByB65ggc4s1X9gm+dbGc&#10;1yLTOwHXALA+BtwWYAkdYAl9IoNA+ExW36Cqiuq+uEsopSjF0MHVQ2AWcHV4JbQiFEElsDq0HwP4&#10;1yCWReuaV518cF0B/Fpy3seG4tQTg21WFvnXAH7QArDAqocxwB9Upflh3eXdr/6y7FyohUi9ng9L&#10;Lnz1gtYTbay+GsDFzQC3gpjwts2Dzx8XgKnCJZkMgisgGyy0DrEOsMCrA6wXsgRigVdaK4/u3YHc&#10;5E3Ioj2VbqwM3snTqcDSE70oPFgp8BAnM4RYdkU/217wNO2i1ol26NEFZlThHu019dVzX2OINZD/&#10;ZHTeDp0//QztCXR3Ar1l/CAcXz8bZVvm4cTW+Wpj8FPbF+LUtvk4vW2egvhctKi0NEqsoMJqISBf&#10;SlhrAFlb7VLaGeV4lY/rZDWOWAE5kjmzwMz3JGxWcY0hG5PJvkZ303apvY0a98bgMW9qL/JT8LKA&#10;OXDJAXzLz/yb07n4vuIIfpCe5XP5CmD9+PXZPHx5Nqc5vig/RIXNUBDrCvyUzuhpIa00v5/XBPk5&#10;AU5eOBVe3TvBpUd3BNkQXlsbDHRywAAneyqwWGdrBbAosCjxaC8PzOrji5iZY5FO1c1P3I5zBZko&#10;SNqKrZPDsX50Px4HI4s3X9ml8A5Fo+Ear03CKwAr5eX1qcHL4GNdcfWjnvsKwBJihZWiGmyzKK8O&#10;sa6+Un0W9ZW2SU1xW7dD6utb6YUrY0B1eI3D+LXmRdpbAVxPeHVgdbvcxLj/QQi0754/xNtnGsT/&#10;XoBFhQmw7CZnrL4SddLU8RsAN0NMS3eBAAvEosQKYoMC6wBLnOXFKBDrSqxXo3WAdfuck7QRuVQw&#10;mdCwhxfCni2LsG3BeCwIC8Q4yYEdeyOEObDMTvK3MoF9l3ZqnWiLLp3RixCbfN6+GdzfArhzOy0v&#10;7vLJZ2gnVrp3V6QtGovCtdNxfNNslG6ei1KBectcnNo6R0F8JmqBgrgqZqkqZKliFiEWJRYLrQN8&#10;fc9mFdLJdYP/Hyl0XVZ2OpLvW4frSXydIQviXU/g6/GyIPtW3Erahjup2/AkS3buT8RL3uzey1I4&#10;/Jx1gKVnWVfeH5gLS3xTeRhfVVKhGd9UHVYQvzmxD6/KJCfe0wyw5McvCe4bHqvj1mKEgyU8e5nC&#10;rVdvBNnaoR+Vd6izIwYT4mBaaGnmGODmhlBnF4Q4OCLC1wfz+wZi8/ihyIhcgJzYzThzOB2n9+9G&#10;1LTRSoGjpg3DAX5vZ+gi7l6WURFelwIvQwNX8loCKyAbAayr8IcAa00YxgAbW2gBWOCVc20ivQat&#10;cegAfyzvFUhfPbihwhhiPdTi7Ia8VyCWo+qqetiA148EXF1tfw3gewSY58+a8Jrv+8BCG8PbAnAL&#10;xNrWo7TPCl5961FCXHMa18+fILwCsKiwQGwc0tBhPK2QEH8M4DLaaAlVkT6AyuJ9tNEEV3LiY2mo&#10;VI0e6RrARzQVFgUWgGV96NKsGBRlRlF9t+FwyibkJK5nDiwNHWuxnxY6IXKW2mp0QVgAwj0tMcC+&#10;JwLNOiHIvCuCLHvBo2dX2HT8DPbdu8CySye1SoeJbDX6WTvGZyq6S3xKcP9EaA2h1sxiHtz5j5+g&#10;I6MdrXSErz1yl09EQeQMFK2fieMbZqJ00yyc2DwHJwnySQJ9Rla3ZF4sxaqqmBVUZOa7kg8naACL&#10;+gq8N9JomdO3qvWybqZswQ3G9RQqL4GWTc9uJW1RuxZejl6jjrJjoexvdDNhKx5kxKn9j57lpeJ1&#10;oazekY0v+dnLes0y9KMPA8lYrsQ3VXyO4Aq8357PZ06crYpar6jCzwjuEylkEeJXosA8v30gGksG&#10;+cG3lwm8ZbjItBdC7GwxwMFeLeLejwrsY2EJf1tbDPL2RhDVty9VeFKgD2aG+GJZWD/sXjKdVnkV&#10;yjLjcI62f8fMcVhHgLdOHYKsTQtxLjsF9wjwHYpIo5rrKwCLZdagVZaZIGuNGRcMzxNePlb9y8Yh&#10;9pgWWrfRemgTEzTbrOW7AmwLxDJ2K11Tum02hlcDVKAVeG+peC3nfF6iGWB5v5xTfeWxeo2wv5Cf&#10;Yd6rqsxPG/D+GUF92mQITZnl/O0zgbcl/iBDR78bYNXcIX3RAm8LwApiAnzr4incpI1ugbjUEG0B&#10;NkBsyIGNbbR0ZUlIPqx1ZwnEBoBVUcvQ3HFUA7i5iKUAjkfpgZ0olhU59m6l6q6hAq9XKiyVaLHP&#10;WxeMxcLRwZgc6oaBjj3R17YHAnp3JMRd4WfaHb5mJrDr1F5Nf7MWgFVH1uetAFYQ6wB/whxYQiCW&#10;mUp//IOKjn/8IyxopVeHhyJ35UQcWx2BwsgpBHkGStbNRAmBLt04m2o8HxU7llCJCXHMclRSgavU&#10;sJPYaMmDqbqEt543pQZZZyt9B+7u3QlZglYWB5CoT9nGnJigM2R+sER98g41uV+stOzz++QQFfNI&#10;Ot6U7MdXVN+vCK+0QX5N2yyNGF8zpBFDRTXPqwm3AeL35bIo3l48F9UluBJP8pPw9HAi7mVFI555&#10;an9rE6quDVx7mjIVMaH62mIgAe7naI9QAhzA/FcADnV3R5CDBvAEf29MCfbBvMHBWBsxFOmRc3Ei&#10;YxfOZiVj9+JpWDkyBFunDMa+tfyc9sbiYR2vRwKsTdZvKVJpAMtjUVutOUPWyhKYpSHj6W0Btm18&#10;CLBxrqsBLLa5DcCqx7m16moAC7w3VRgDLMNDHwDM0FsmJdTzD2TTMsmF6wnwHbx/3kiIJQRkgbcR&#10;Xzw3BthQhf5HALeEQPwbAEvUlreCuC3AdUbjwQLw5TOtC1kSOsDGEGtjw60h1gBuGUqSyf3SyFF6&#10;UBRYAziXNlTGgfNTNyN962KV+26YGY5pAzwx1MMCgVad0cemO/zNO8NPAO7dAz6mPZjDdYZ9186w&#10;YWgAt1bg3wOwarf842dwMemGhOlDcXT5aOSvmoT81dNwbBVBXjMNRbTXZRtm4/TWBaqdUinxruW0&#10;oytxYfcaZY/1HPhGOhWYruIOAW5Sy7zG4v6BODzJScZTqtPDA7vV1i2yneiD/fF8nIjHWQQtW7YX&#10;zVCbqL2hff7ixEHIToEyi0hg/a76qIpmeOW588yLLwjIR5R9lmr0s8IUPM7n3zjGv0eA7x9OwL3c&#10;3chaNhXhTr0QzPTD19IcDl27wc+8F9WXakuIB7s4UIHtECqFKwLcx4X22dlZATzWxwsTA3wxd1Af&#10;LB3ZD1Gzx6AoeRsqDiQhc/1iBfDmiQOQunwqSlJ2oLFWdmaoVgA/ILB6jtsaYK2DSm+RlCEgHVbj&#10;aAWuIXRo/7cDLOtAE+CXauyXKvzkDiG+q6AVgCUEXol3KqjIhPsNlfpXq9B6CLySdxgrsNZaKVa6&#10;Qu3ZWm8A+CYBFiutQ3zDYKkF4uvVUtBqbaMFYIm2VlqH92MA6xCrecGHNfusW+hTsuGZoY1SJjEc&#10;TtnA42Zk7liG6KWTsW3+OEROHoqp/TwQRHC9e3fgUbYZ7QyvXjK10ARetNDuvbqpCf523buqarQA&#10;q0GsRwvA6kiAu8lRcuFP/qgAlnnDHT7rqKz0cEdzpM4egYOLxyNv2UQcWTYBR1cS5uURhHkySqnI&#10;AvG56KVqiEkmOEiHllSeRYVVLpxKJd6zRalvA/N7AfjhQSorb1zPjsjWpel4qZbAycALhuyA+KqA&#10;tleW1SmWnJdAlhNMfv4/8Hv4rrKQsBaqlSN1gL8/fww/XChkHMOPNccUwO9pn6WA9fhoAgGOw6P8&#10;BNw/kqgWaj++bRkmeNiiv00vBNiawZXK69itM0JtLTDQzgpDCfEwVwLsaIMBrm4ItLdHX1FgR0eE&#10;OhBg5sDjfb0wd3AoFg8PxfqIYdjDXPgkLX/ujjVYP2Ew1o8Nxe4F45EbvQ63Kk+g6RqvS4MCS27b&#10;WoXlqLVJ6rmsZp8/DrFxqDyY0CpQDUUrbczXqHj1KwBrcLYA/KKJlpjximC2BVgP2SZF77ySvufn&#10;hhCItZlGmp02hvi9gpd58rMGwntXhVJgPT4GcAvILQrcAvBZtXO6hK7ESo1/A2ApZukQ6wB/TIWN&#10;LfTHAJZ8WC9g6QDLdEJpo5QWyiO84I8Q4n3MLXetnIK4lVOxaUY4FgwLwFAXcwQ79CSo7eEnq1Oa&#10;doWbSSfmcN3g2aML3Hp2gwPhterSEeadO6meaFmhQ1aq1Ba7a/ePAWZO3Jmvd+BrnaVLy8MRKTNG&#10;IHfhKOQsGoXDS8chb8lY5C4ezRiLwtVTcWbbQoMCr8CFuFVqDPgSc2FNiTeoXPhOxk414f5eVhwe&#10;5iTiSV4KHjGVeJKfhsc8Pi2gTeZn9+54Lt6V5Ggh25iW5RHgY/hZ1n7md/IdXZGKaoFYA1iO38t+&#10;vrIh98UCVcR6dWKfas5oyo3B/Zwo3MuhLc+JxZldKzFTluiVZg1rM3jbmMHRRLv5DXCwxBAHK964&#10;bDHCzR4DnD4GsCNGenkoGz2jXxAWDQ3F8hH9sXXmeOTsjERB/CZsmRqGVWH+qpnjMPP5uvJi3K3T&#10;Ji3Ivr7S0yzgCsgazKLG/xzAorwvaJ1fGnVXfRxgnqsVI/nabwJ8S8H7rFED918F+OXD27xZGE1m&#10;MHRgvX52B6+e1jfHH+7fqoUeTRI3NZA1aGWdrBZLLSqsz07SIZZ9WyXq9XHhWgYBlmgNsDacdJV3&#10;fh3iK8zDjCEWFa5hHnyRNk+q0TKkVMWc7XzJPpwvzkQ1c2EZUqpUHVlaIatVEYsAH8vYhsLMbThG&#10;yymbe6dsmIP0DXOxc2EE5g4LxAgPawRZdGO+1gvuJh3gqzb67qaW1vEguO4MV4Yzra+osLX0Rnf8&#10;HKayThbttIDcvb3sWqgBK7s3tKpGGwEsVenOjA7Mh3sQ4rFuNkicNgT7541A9rxROLJwHHIXjMHB&#10;+aOQvXA0itdOUxBX7FiMczuXquYNNf7LkBUpxUrf2svcVhbFOxiHBzlURd7ARH1VFOyl+u7Fy6MZ&#10;eFMoOz5kUX0Jc8khxkF8dfIIviPE358two+E93tZD5rfxw9VspaVVJ9prasYkv8S3nfKOu+hXY6H&#10;LKfTlM3cOysKFTErMK+PK4Y5WKAfldbX3BS+VuZw4k3Pgyo8iIo72MEaQwlwGBV4iIsdBro6U6Wt&#10;MdDDHcECMi10GAEe5++DyUF+WDi4LxYNCsGGiBGInjsR6WvnIW7BBKwgwNGzR+MIAb5QdAh3ak8r&#10;UAVY2VVfQH50Sx7znDA/5GuPb10gnALvRRXGsEo8vX2BRx3ey3jVWKfiuSyZo8aECW0DoVXVZlFk&#10;w7CRdF19xD63hlgD9IVhexSZIiiPBWIV8hyPAq5uoZWNNsTrhzcZmgWX6YQSxtMJXz8h1I9bggBf&#10;Irwt0XSzlgDrPdGt82C9oGUMcKthJUJsDHCLCusgGwOsrVT5IcCHUHvyEI9ZhPiACg1gLYzHggVg&#10;fThJGjiK9u9UG30XMgfOSViLtC0LkLJuFhKWTcaSUaEY6W2HEDtT+Fn0IKxd4GPWgxcfbTMV2LVH&#10;RwWuhAuVxJlK7NC1o9o3STV2dGhPeBkdCPDnBLgdgW3/mQp1LgBThVsBLKtYSpfWJ39Atz9+Att2&#10;n2BGkCNiJ/RDxtThODRzJA7NHYWDC0bhwNwwKvEYHF83Q6tORy1Si9tdiNWUWFWlUzapqX539msA&#10;3yfAjw4nq61amiNPYo/axlTtwXRsH94V7lcbgr+V7VBOHVETGL6voEWWRdllVcmKfNWFJeO90oH1&#10;ZQWBp/I+pfLey5aF7HYR4Bjc2ieTL1ZhzUAvDLI2wVA3RwRY9oavmSl8zHvDuXt3ePY2xUB7G9pq&#10;CwwhwOHuznQ8DhjgIu2UtNZuMoRkryz0cObAowlwhOTB/ftgwYA+WD1qMLZNGYXYuRNUH/SK8ABs&#10;nDgEB7etQG3RAdy5UIaGKxWEWIaIRIml57kSD+Sczz2mKj9htFVZCbHJGsDac9pjCarqXYJqFC8b&#10;BGqZUaRF2+Gij4UOoR7Gzys15rnxYu0fC7WRmcAtOfEDKrHRlEIVzJGN458CWIdYB7j+VwC+bciD&#10;jSGW1RRkPPhqZYuNvnpOVLilmKUAJrwawAdVXCyjEosK/wrAAq82hJSA4v3RCt68pHVI37qQtnkK&#10;diwYi5Xj+2NyXw8MdDaHnyVzXzOt68qTR3eZC9yzM9x4lDZKCQFYjjLBX3YuFBVWK1W21wCWBg8B&#10;tu248IcKrAHckQCbfNoOFn/6AwJN2mFuoCO2hwUjNWIIMmeGIYsKvG/WcOyfQ4u9ZLwqbp3cTIj5&#10;fxCIRYnFSgvAN9KjUE+AG7JicY83rQeyamRuCh4bQs4fyRYush8xc2PJh18T4DdFssTsIXx5QttN&#10;4QfeQOX49anDaoH2L08RWiru29MH1JivwNt4KAb1+/j3MrbjetomVEQvQfqckRhtZ4KRrnboT5X1&#10;7tUd/hZmBLcXnLp1g6+lBQZQlftZm2Ookx1GebpiuJsT+lGFA/l8X2faZydH9LF3xDAfb4z0Yx4c&#10;4IMpVOE5/YKxdFg/rBk9GJsmhhHgCKwaGcIIRcrK2ag+nI766uNovFSOh5LvSrvkdQIsyquOWntk&#10;W3j1cd6PASwhKqwUl9BKGAOsFNMA4sfiY7D+2nNKjXkj+BjEup3WH6uxZILbNn4XwHo+rAOrwytQ&#10;SxgrsbRX/hrAAq8xwNLgoXVoUYXbACwheXDtyWzUGuD9LYB19VXFKwPAhXu3oyBlI/bywo9dPgmx&#10;Sydi25xRmDs0AOG+VABrKq4Vc1/TbgpaZ6quhCvPpYVSgBV4lYWmAusA23brbFhq1gCwFLUYCmiZ&#10;tUTlVbAaqtACsabIUpn+IzowZPphbz527PAJhtubYp6/MzYO8kXSpEFInzEMe6cMQXJEP6TTYuct&#10;jcDRFZNxfM0MlG9eoFbGECW+nLge1/ZsUUvUNmTtogrHKpDVti05yQrch7Insez+IEDLnkmGeHks&#10;E1+WZSuAvzopTRyivkfwZWk2vpCcuXQ/Xpdm4lVpBp4cS0bDwWjczNiiJvJfTVlPaz8fucsjsJL/&#10;5uH25gj3cEGQJXNfAuxr1kvt+evQtStvkBbob2upAB7A43AXyXXd0N/NgdbZmrmwM/o6OSHIzgGD&#10;PT0x1MsTo3y9mQv7YGqQPxYP7YeFg4IVxFunjsTGiKFYM7IvkpZMwynZNqbiKO5ePIkHzIMfE+Kn&#10;MreXR4nnBFMAllBKbIBZYG0N8iU+X8vXLxJUgVcLHVwFL+P1vZa9iXQY/1EoUAlfW4jVBmdiw3mj&#10;kOOvgauek6MMK+nQ6ur7exVYADYG9Z8B+DYBvlNbjtsXdYglBODjCmBtSEkgPvYvAVxdlKkglpAC&#10;loArefBR6XvesxV58Wuwe+VUbJkdjpiF47F6wkCM8rNHf2cz1Wnla9ULrmKZe1FtZQ4w82BX0y58&#10;rFlmAVfCieAKwNJWad+jK8w6dUAvWS+rY0c1V1hW7NB2M2xPddVg7UxQWwH8p0/VcFIHqrDsbtjr&#10;s/aw7dQOwebdMdXLCQt87LEyxAnRo4KUpY4f2QfxY/pgL4HOXTQOR3kDOsYb0fFIgszcuJo5vayS&#10;cZsu4xZVsX7/DjXp/uFB2a4lCY8PEWIeZSNx2ZTsCYGW4yO+/oZ2+ksq8BeiwoT2qzKqLo9is18W&#10;MH8+ugfPme8+yN9Nq7xVTeKvk1U241agbMNM5C8fj/TZYZju64RR7i60z67wNKGbMQDsadqTFroH&#10;rbQZ+hLeUFprHeBwqvAgdydaZ1v0d3FiPuzKm6ktBrh7YJBAzLx4vJ8vJhDkhYP6YU6IP5YMDWU+&#10;HIZ1Ywdh5bBgRE0fhbL0aNyga2jg9dTAa+vx1Uo8uUb1vXIWTwiwWGcdYB1embjw6wDX/AbAVxXA&#10;H1Ng6Wc2Pjd+/P8BwC1FLFXIarbQFwnpeajmcR4br1/APQFYYBaA+Xy9EbzGENfLeHDNKSqxFhrA&#10;mgJrBS0qcVURrlGF6wx58CWZ3HCaNpp2TvLgixJlB7XOLAPA1UUtEAu0ArCsylGcGY2SzBiUZu7E&#10;fqrvrsURiJo3Bpumh1F9/XmBWKOfoxn8CLCXeQ+49GKOy7DrToBFeU2owLTTtl06wEGsM4F16E6g&#10;qbz23Xneozss1c4NBFZBSzVlHiwrWJpKhZpq3I2gdqZV7kyAu+hVabVyB58n2DL5vwdttKx86cW/&#10;N9rFEgsDCXGALZaFOCI6PAjphDh50kDsoRof4r8/d/5Y5C0ch8Llk3Fi3WxUbFmE6phVqN29niBr&#10;+bBSYAIr4EroMD86RDVmPM7Zo3ZueH5kL97SRr9nvKEav6C9ls6sJzmyaVkC7mfHoT5zG+pS1+N8&#10;7DJU7lpM+74YJetnIG/ZeOQum4DYiYMxwd0OYVRRWc/Kgzc3b7oV79496Wh6GHLg3uhjZY4+snE3&#10;c94RzJPDPZwwjLlwfye6IEI9wN0VPlaW6OviSmvtqgAexXx4vJ83ZoQGYc6AYFpqT6wdO5QQD8eS&#10;QYFU4mEoS4tB3Yk83KEYPCC09y9XKHAfUY3V8RqBlvxXADYc1Wwj5rl6vKi/hBd3LhNoDWLNPkvw&#10;eWOAaZ8FYIFNTV4wzoF5rvqgBcq2rzF0cFsBbHif9jNSyNKqz9pYsXauxxvCK4UsqUTLtEIZUmpe&#10;B+uxDrE0fUgRi/8J41AKLBDfqFGN43fqBGCBtwZNhLpRYFb9qNWt1LclxEafxs3aE4wyAiw2WgO4&#10;GWKDlZa1fq/KkJLqyjqCK6ePEOCWVTr0ho4LMsHBAK6EngOrTizax5P741C2NwY5O1Yidc10bJcV&#10;DeeNxZwhfghzt2Lua4EQW1P4WvSAF0F1o4V27NldDRPJUSyyC1XEkiprw3zXgcriYNKNgHehhe5K&#10;iPleAmzZoSPMRH3b/ZHw/onnn8H0s3Zq8n/XP1Jl/8DcV+D9059UNDd56MHnZOcHL5MuGGrXA3MC&#10;7bConysWBjtgWaAttg7zJcCDkTaVlpo3n6xZowjxeBQsnoTi5cyL187F6c2LcS5qBS7KZIZk2dlh&#10;Bxoyd6n9eyXuH4hXADdlJaHxQBLuMR4cSsXDnDQ8zU2lIgvgCXjCozSCyN5M9elbcSVxLW26zD9e&#10;gjNR83Fi8wwcWzMJ+WumqshdOQXrhgdjnLsDhklF2aI3FZgAU4G9evVQADt06cL0xBSBFhYINDdF&#10;CC12GHPlkfyZMCrwENpoP0s+7+oAT2sL1R8tw0lDqOYjvD0wlrlwRJAPZvQPxORgLywc0gebp4zC&#10;yrD+iBw3DPnxW3D1ZB5uni1Uxaz7VyqUdX4ilWce9fNnAjCPYq9f3KbK1hNQKVTdvoRX9Vfw+q6W&#10;52rAtiiwDq+EwPumiSpK6NoC3PycAW51bnjNOIwBbgl5Th9yagm9+UPijYJVm16ojQlrocBtVmF5&#10;fLMNwAYF/lcBVhZa8uBLAjDBNQB8S+XCLRBrxax/DWCxztpsJJmJlIwzOcyBeSEeTdyMtPXzEL9s&#10;EjbNCMOC4UGICHTGYCczDHCyRJB1LwJsAh+LnvAwM1G22JJqKEeB2JkqYtGxPawJtcCrA2xLBbaj&#10;Alt16QzLzp20rVfa/4nvbcdzwkz1VQAbgNXh/RjAYqlNaa29e3bFYOuumO5tgSX93bCMsTTIDsv7&#10;OGDTYC/EjemrQTxtOPZLpXr2aBxeMAGFy6aiZPUsnNq4AGe3L8P5GBkn3oDrSVtxKzUK9WnS5CHt&#10;lVRTHm/zpqbHncxY3JV9i2X70vTtuMl0Q/qoa+NWo3rHEpRvnYeTm+fg+IYZKBRwV9DCr52Mog2z&#10;ULhxNnJWTcXCPu4YQxiHuDjDz8IMHiZd4UUFVgDzpmffuTPce/UiwOYGgHtjqLMNRjNdGMU8eBgh&#10;DqYCBzvYwcvSHL7W1ghxdERfRwcM93TDaH9v9b6poQGYFuKHGSG+WD9hBLZMGsncOARpaxfh4rH9&#10;uEWA7148gUYKxUNRXyleGSDWAZaQnPgFVVcHWELgfSPVZQWqMbwSHwL8MQutDwfp8P6zALeF9/cA&#10;rFvmFhVuC7DkwDcNVWgDvM1x/SLhreHrNbhHK62DrEP8QSGLAN+6RHB1gC8KwGVGAH+owJfL81sB&#10;rMMrzRwC8AXaaAkd4kpZmSM/Baey41GYupXWealaimUzL/glI0MxZ3AALwbe/b0c0NeOls6GFwzh&#10;9eVF5d7bRMFp1bmDAthZOoh4EQrAosA61KLMtt278XF3vr87zGmhe7dvx/iEPyv7KMkStJoCdzcC&#10;V+/UMoZXe/wn5sGf0np2Ugo8xaM3llCBVxLaVf157OusIN44wAMxo/ogZfIQZMwYgazZo3CQEGfP&#10;GYOjSwjViukoi5xLkBeiYusSXNixSi3DUxe/Xu0rfJ03s6tJm3CFcZmA18avU6t5XIxdrYph1TEr&#10;ULFtEU5vWYCTG2YzZqKUVll6tfPXRODwirEoIrxlW+bihEyB3LkESbPDmbfbYayXK2+IznQyvQkt&#10;7TMB9undSymwHV2KGwH2622KvjaWCuCB/OzHeDsjgnCO5M+G2FohyNYaftaWcKPdluaOYHvmxq6O&#10;GOnvRXV3wqQgwtsvGNP7+GLRkFCkLJ6FdWOGYueciTh7MBk3TxegSVanZHr2oO6sss4SArOoroQA&#10;/IL22RjgV3euNEdrcDXrrIaNDADrFlrgVLAawahDrcAVS2yw022Hmn4dYA1UY3hfS67LEHgVwLTO&#10;LV1ZGsDSYikAqznDT+V4S3Jg4yKWqK8GcSOBbSS4zepLeNsCLF0x/yzA16sJ8EcstAL4lFbIUt1Y&#10;BogF4PMlLQC3VKFpn/MSUXZgl7baJJUplhf32klDMXuQP4a7WiDMzRpDnKwQbNUboXLnt7OCl2ws&#10;TShFaZ0I7ccAFnhFgRXIJiZwMulJK92NsLbne6S5o2UfJXlOrZ9FQAVSCenc6q6KWC1QtwV4mL2J&#10;AngxAV411BtrhnhizSAPrKUarw11QWRfF2wb7ofEiAFIFyWeEa4gPkSYc+ePQz5t9TEqcvHKGSjj&#10;//00gS6XRfAYFRsW4vSmBTixcR5ObJiL0nVU1shZqqpdsno6ildNQ9FK/ixV9fhqqvqayTi2ciLz&#10;3DE4sjaC4FLlt81FJS11dcJqlG5bgM2jgjHJk/mvCxXTwYlWuTec+fl4UYW9+fm5mWgAiwILwP3s&#10;rFUOPIAAh7vbY6KfDyYwxx3oaA9/qm+gTHwgwN42BNrRFsGONhjh54Hh7i4E3pMA98HMkEBMD/bF&#10;9iljsXPqOObBI5AXzRw9PxP3CK8ocAPjkQwhGSAW1dUVWAB+SYCNwf04wC3Q6hD/HoB1iCX+KwAb&#10;K7CAKyG5738JYIFWQiDW7PPvB/h2rbRUnubxJAE+QYCZDysLLRBLIUsbD9YAPgbZff2KUuDDhkKW&#10;jAfn4AIBrlYAt65Cnzu6F2dkZ4YDMciNW4sM5oWyYPuaiCFYNqofwj2sMdbXCQMdzNDHqpe2OoS9&#10;NYJ4UTnxorOnstox3Mx6qmmDrlRkAdb883Z8vgufN+VzvQhvd8JMgHv1hA3ts9lnf1JbkToRQAvm&#10;wBaff6otQWsYVjJhPizRS7ZlkckPn/I5AVpXZILck7/DXQHcE1M9zZQCr2XuuyGMMcwb6wny+sEe&#10;2ECYNwz0xOYhPtgZFojEsf2xd/IwHKAiZ8+hGqsi1zgcWUTFpL2WPFnUWUKsdsGKyTiyYiKtMJ9f&#10;NUVF0Uq+xueOLY9Qx6NLI5C/hDeDZcyzV0agZNMMHN/Km8HOhbgiO0ekb8a5uJXIXjoRkYN9MTPA&#10;DSOokKH2DnA26QUHflbSvebJz04U2KZTZzj31AAOIbz9bRk2vTHE0UIpt4z1jvRwQ7C1FQLtbOBh&#10;ThtOJfenKgfyuxnk4cI82BfDXZwwMcAPM0ODMDXQB4uHhCB29kQCHIY9q+bjdGY8blCF78tc9HPF&#10;CmTNOl8kwBq0ctTUl3lvG3jFRmuqqynv7wVY7ZDPMAZYD72Ypb9HhfzMB6HlvwKr3jOt5cTGebHA&#10;bQCaaqwKWG0AVr3QT6QK/RELLbBK6AAriJWNbolGGV6SSf4fgfhOrcRZ1NdIX3QZ4aV1rpbWSpml&#10;1NKNJQBfqziGuvICxhHUncnF5dO5qD0hkYOLpbTRJVmoFutMeEV9VRGLAFflJ6MwaQOydyyn+s7E&#10;+qnDsWHKCEQEOGGcnyPv5DYItukJf3MT2mcrhDrZwc2UiturK6y7d1TnqnGjBy9CgiwVZxsqiOwi&#10;72luDh8razh2p6r06AYnKrJNh3Zw7doRnvwZ587t4NDpU9h2/AzWVGLzdp/SVtNOt5f8WIaXOqL3&#10;5x1gSnWWIpc8J7Zaxoq7f/qJ2pN4mL0pc2BLLB/ghnXDfbA53B/bRgcyArB5pC82hflg6/AAbBsW&#10;gC2DfLBjSADiw0MJcj8kjx+AtElDkMn/syhzFpX54JyxODRvHPIWROAIYc5bOoExXkUuIZXIW0T1&#10;XhiO3AUjcHjRSBQs5Q2AcXTVJJTKHGWZm5y0BtezduDWwWhcTtuMUtrsffPG8ubSB9OpkGFOtkxJ&#10;bPh59aCL4c2OzkXmUHv2MmFawc+2q4my1AEWArEZQq1lIzlTjKQKTwvyQYS3F4ZIEczeRs1e8qQj&#10;8iLwwXa26GNPhfd243fHnNnbHTP69sG0YH/M7uenhpQ2T2I+PDkcRbEbUZ2XhtvninC/5jSaastV&#10;/vv0JpWXIiN2WQpWeui5rw6v5MA6qB8DWA8B+GOw/t74LYAlnt+7rkIDWF7TJ0LI8SZeNzEfNgwj&#10;vZK8l+DqR5mJpGYj/e8FWFoqWwCWtX6vnqEC8256+VQe4c3msS3AB1FFeCsNy+oIvJX5aTiRuQP5&#10;sWuQJXN8eQFHThyCaSEevMNbY7y/M0KsCa5tb0JshsFuLvCzMqc6SEFK8tqOcO3VXa1AKfmwhOye&#10;505L50oL6GZqqiC269oFDlRsgdyZ7/Un6D4mVOyun8Opa3taxnaw6dgOFu1ppz9vz9DGhi06dlRH&#10;M4JrTpDNDTOadICd+feH2ffCDB8rrBzojnWEdduYYMRNGYjYKf2xMyIEO8b1wc4xfRDD2BkehB1h&#10;Adg53B/RVOvYEQGICw/EbtraxDEhSBoXSqj7IjWCKj1lMDKnD2XuPBh7GZkzh2DfrKFazB6CrPnD&#10;CfVoHFs1EYWrJ6tFBs5EL6bSrkBdxhY0FCTg7uF4XM3cprZJLdk0D9lL6G4G+CmARzjbE0xrAtyd&#10;/09tmM2LFtqTn589n7PuIv3ksveyQNyLsFugj2VPhLs5YpKvFyb6emOEB3Nh2mZ/K0v4WVg0AyzR&#10;18EGYV4uauxYcuGZzIWnBnphwaBArAwfgGVhodi3ZgEu5qajrjQXjdUnCPAZQzGLue+vAGysvh8D&#10;uC28Ev9dAOtWuUVxPwLwPao0Q+XGRgDr8XGADaFDrNtoYwutwXtBASwrAkohSyDW4f0AYFpoAfjm&#10;+dPNAOuzkq5WFKiNm6+cZg5sAFhr5MhBTZl2FAWupOpKP3S1KDABPpW1G0Wyysb2pdi9fAqiqD6z&#10;BnhhhJslRnnYYzCtc19rU/S1t8QgXjj+tHMehNSZ+ZpNl89pkU0UwKLCvtayzWVPwtuTr5vw3EyB&#10;LBDbE2CB161XNwQyj/Y37QafHh1VDutMiO07E+LOnyuAJaw6fk4VZ47Mo1UHgZc5c4dOsKS1lDxY&#10;mjp60EI78mcH25pgpo81Vg/yxMaRAYiaEIr4GUOQNHsYds8cjLhpAxE/eQDiJvZDLF+LI6SxY/sg&#10;dmQg4kYFIn50EHYT7gQVQSqSCH1qRF+kT+6PtKkDsHf6IGTOGoKD88KQvXAkcpeOQcGaiSjZMJ2K&#10;OwvlOxagKn4lLu/dhPrcWDQdS8bdgkSex+Fm1k7mv2sI9wrk0EKvJsBTCNYoV0cEWVnArktXmHfq&#10;AhtC68kUw5sK7Cp5cFe54cl4cC/48HOV7yDYit8Fb6DjPT0wmQo8juo6yIU3Agc7BNBOe9NG+1qY&#10;KwXu42CFofw7Q/i9SQfXtNAAWmlGiB9WhA/E/P50KlTi02mxuF56GLfLCxXED9SYsAawMbwSz5ka&#10;CsRvGq6qeM0whtc42gIsExo+BqdxSPPFx57/EF5dbXVwtXglTRuq+UMDWNlnhlJgwvu7AVbg6mEA&#10;t60C68NIbRXYGOD6GubCF2VSg0zw1xTYGGDpwroi6vs7AK4uPqAArpGGjqJ9Ct7C5G04lrABSaum&#10;I37pZCykzRzvZ4dxvg4YbG+OfoS3H/OvfrRpUrhy7y3703alJdYssydzYoFZlNfHyowwd+PrtMq0&#10;zwKwqK8osUM3mZXUBcG8CIN4Efr36oxAhodYcBNZvI22WwpfnTqqo8DsIO2XPNrxRiF5swAsSqwA&#10;FgUmwPa04INtemC2ny3WDPbCZsIXQ1gTZw1DCmHbMz8caQtGYg/PU2YPRTKBTiHcqdMHI5VgpkyR&#10;6I9kRgphzZg+EPtEbRn7Bdi5BHbRaCotLbLMOabSlqybjhNbaZOj5uFU1Hwq7jJcy9iMOwT3bn4C&#10;7h1Lwr2iFNw5SoiPJOD6vu0GgJcjY84oLA/1xCQPJ4yWCQwETgA269QVFl26w5WK62Pakyrcg59x&#10;NzWp361nT3hRheXG19feGiHmFgh3cMREd3cqMZ2St7Pqygq01ZRYVDhQpTo2GEC7PcjNASOYN4+n&#10;+k4PCcDs0GBVkV42rC/mh/pg98JpOHdwD26dKMC96pN4XHcO9y9V4CGvRx3YtgC/bbz2AcACqkD6&#10;7wTYuKuqbbz8FYBlFlIzwA9u4zXjzX2GAWBjaI3DCOCWwpXA2xZg1YnF+ABg3T4bxoBvU3lv11QQ&#10;YLHP0k55ArcUwKdws7oM16m+V2UyA+GtO5PPaAH40qls1BBgNaWQ9vnCcdrnItnwTCrP6SjPTUJx&#10;WhSKU7YjY+NCpEfOwbwhvrRazpga4oZhzgJvT/S3NcMAB2v0Z77mY24KF6k2d5X8lmpqSqtM5RWA&#10;RXk9eJEJ2NJ5JaorQxvelhYEuidz5K4IsKENtzOjfe6Gfla94E9wfajEnr27wZGQWnf4lBesBq2D&#10;VLYNLZgSouDmsr60oYgla2mZEGC7Tp9hoHUPzPS3UwWsbeNCqLiEc1440gnuviVjcXBFBLKWj8eB&#10;pWOxf/EY7F80BgdUjETW4lHqeIA57UGeZ8ucYv7MkeUTlC0ujpyGwnUzULxRWxXzdNQiVMQsxdm4&#10;5ahKXIXatPW4eWgHGo7Eo/FoIu4VJuN+cSqaStLQWLQH9wjxNVpoAfj4lvlInDIEi4PdEUGAw6nA&#10;Psxb7WiVTTt0gVnn7nDkjc9bAcwbYQ+ZhinOpYeameRFZ9Pf0Y55sC0GWFhirIsLpvh7IcLfnSrL&#10;VMfeFoFUYX+qulJhRxs18WGQuyNGMB8e6e2qhqDm9A/FjD7+WBU+CPOCvdVeVFmbluN22RE0nDuO&#10;Jl5rj3lNNl0+i0dXq6jEUtDSiljPKEgCsrLPosICraGI1Qzsvx1g/ah3WvE9vwWwVKHlMV9/RXBf&#10;6RATXn2drHfPZDK/Fh8CbIC4bQ7cHAKxAV4BWaxzA+92jZcr0cAQ5dUArlCtlK0mNJw/idvVpbhV&#10;WYKblUW4ca5Q5b8ydHRJNXAcNuS+Oc1jwEp5C/dRdfcr6yxjvsczd+JY4iYc3rUWB7cuw5oJgzDW&#10;157hqMZ8ZWXJ/va9MdDZCv2crRFI8JT6KjWl4jJXc6USy8QFLz7vS3WQ3FfyOCcCq/aupY12k2El&#10;AhggRRg7KYR15u+W/YR7IoDWO5AKLx1dDl3aEcZPFZCOzIddpTWzG/Nq2klH/k7zdu1hzlxYrWxJ&#10;eHt91g6W7dvBkbBLcWdqgBPWjWB+O6Ef4qcPwd4Fo3Fg8VgcktbFlRHIWzVJhaypJcfDhFM/Hlk7&#10;Fflrp+EolVVgLTHAeoqwlu9cgtM7F6NCOqt2r2Iuuwa1qetxJXMrrmXtwI1D0ajPi0MDlbepMAUP&#10;j6epeECIHxTvwV2+dnnPBpQzN85bPQW7IghNgDvGujlhiIM9PPhZWXcWgEWFu8BBPjOqsCc/Ww+T&#10;bsyDpdIvM716KXsdTIUdYGfHG6AlhhLmCT7umEA4RzMXlpU7ZMgp2Naa34cF/Piefs6OGObhxlzY&#10;FWEeLhjOm8aUkEBC3AcrwwZj1fCBmBPoivWjQ3E8cSsazxahidfYM1poGUqSDq0nN7SJDs9uXmhW&#10;YQXxnTqCTHDv8ryhxVZLKIAJrTRwqPyXEEsVWlfP5jC8R73P8FwLuBJyzpuAPC8gGuW7kv8an6t8&#10;mKHUVo8mAiwQG/JftV60AeK3z7V4I6tyPPkXAZZQTRwGeO9c0qyzGgNuMxtJm4lEFa46TniLm+G9&#10;ekZ6oDWAlfoabPNFAqyGjwju2fy9qDqaicqCNJw4sAvHUpj3RknVeRbWTx5GcO0wmuCO8rLHQIIb&#10;YtUDobamVF5LwmuuTRGk0spYrpsoBNXWhZbYvVdX+NJGixKrvmdpnexOle7enbDzQuRrXmY9ECQA&#10;86YwmMo+yNESvvx9obTcwVR4ed2p2+fMZ9sT9vZwN+mswov5tQBsSWhtmftadOykJjbIPksyZmzV&#10;vr3ai7gfbwhTA5ybAd49YygyFo7BIVpegbQgciqORk5XgBZQUQt4fmz9DPVYjkUbZ6FEOqdkmdod&#10;hDZ6iSpEXUhai5qUdbiYsh6X0zahbu8W1MleTLKd6aEY3KZlvnOYystc976sbVVEaI/vUQDfL9lD&#10;RU5iTrwFlfGrULptPrJXTMbOcQOYrzsjzEHm+Vo1A2xO9TVlimBPtRWAZTxYhpTkJii5sExucJf8&#10;mEocSpUd5GCLgbZWBNdZ7Yk03tuDiu6E/gS4ryixjTU/P36PzI2HEe5wUWDmwYMJ/Qh3F8zs1wdL&#10;hgwguCOwfuQgLGZeHr9gKs4eSEZjRQme8BoUYB/VVaoJDk9VUesio4b5sVah1uz0JQXwq7uGziwj&#10;gCUE0P9OgOWxxK8B/PZBPd4wfgtgFVTijwJ83xACsXEOrFtovXAl9lkAlvV6b+sKzKgnwDq8MpH/&#10;ehXV1wCwNnSkASzwNgN8MkcpsJ7/ns1PR6UAfGQvjmfEIC8uEvlx65CwfDq2Tg/HeCrvGG97hLla&#10;0TL3QjAVsT+h7e8knT7MYwmYiyyVQ5vsSmvswgtMhjxEgT1ogb0FNNppGT6Sta+cxTITZjcqrL+1&#10;GQKY84by9w11ssAYH0cEWfDmwMfBfC2IR29zwk94nbt3UDcKUWU/c94k+DvtaaWlmOUo3VsdOmrV&#10;53bS+CGWuwOcqdKhVj2VAq8dHoCdEf2RIPOBl1B5V00muLTA0tK4YaYKgbV402wFbPFmHgmtgFu2&#10;fb6C99SOxTgbK/BGEl4BdyNq92zEFdlAjbmsFKTqs3fhdl6sqjKLXX5AWB8yHpWmq1AKzMc3sqNx&#10;MXUDzietUy2U+5dOxKbwUEzzdsJQO0v+uy34fzSFFfNfAVjyYBvCKqDKrCRprXQTB9KNKQafd+3Z&#10;i593bwSamykQBxHWYUxtxnvTksuKHF7u/Iwd1PKzfR0dVYOH5MKyGLxY6DF+ngTZnTdRR4zhe+f1&#10;74tlQwdh09gR2DBmGBV5ADLWLEZNbgYeVJ3C65tU22sXCHAlrXS1qjwLtHqovJgAS8OHNmZ8uTn0&#10;yQzNcArEArPAaRTG4Cp4Gfr4sDa7SJ6nmsvzbZo2dGhbBd/zAcCE13g2ktrMrA3AosIfB/jWJTyQ&#10;ota/BLC2IofAe43g6nGT9vnGuaJmeHWAa6V546QArFnoWqrvxZIDOH8sE7VF+1B+KBG5tMzZO1Zi&#10;/5YliF80GQsH+/GLt8PEADcMEuW1pE0jkP2l4mlvAW8LWmWZ80sl9bA0hzOtnEtPgbe7ss1e5oSX&#10;NloAFmilWUNU2oXnPoSwj50FBjrZYJi7PSb5uWKog7myvMG25qqXOoQ3CQFXFgWQecWi9qLW/ha0&#10;6lRXW5kUwbCXQo+sK001lkUALAizXedOcGHOLQBP8XfC6qF+SoETZg4jLBOovgSYKltCUEu3zlPQ&#10;yvHE9gU4uWMhTtHWno5Zoo7lktfGr1BqqcNbS/ikAUMH97ZMypcVNfKoulRXUVkd2GbrzOeailJQ&#10;z5z48r6tOJ+yESXbFuEwrXnG4gisG9YHk9wdMJz5aV9rS968zGDZmf+3zj1aAexNRyOreqoaA3Nh&#10;x66ywklvfk6m8Key9qP6DnO2p4220VTY2xMTCPFIN1cMsGeeTICD7KRu0VuN3Q/je0bRbo/y81GW&#10;WrZimejvi4UD+2MxY8fkCKwaNggbx4Ujb8saXD6Shdd1hPJqDR7Xnafq1lB1mQMbwasNJxFWQ5eW&#10;AloPsdZUXR3eXw0jeCVUhflXAdbANQa4rQI3V5yNAH770FC80nPgNgC/eaYVtf5LAIuFls2WxULr&#10;6is5sOS8xvBK7/ONc6K+hRq8zH3rDPmvAFxLeAXgGgJ8Xjqt8lNRlb8HJ7PikBu7TuW8R3dvQNyi&#10;SVgyLJBfujXv4Pa8k1vS0vVCYO9uvLtb80s3U4DJsI8MEXlYmsFZ5qlSEWSNKz/aX19CFkAVlT5e&#10;z96a6rrzgnHo3g3+fN2rd3f0c+TFQ3jH+btitJstBlibYISHA5WzA/rzQpa/IfC69OhExTBDf1c7&#10;+Fv2Unmw5MB2Am/XzrTRn1N1tX2WZBqidWdZ5UPyxC600L0x2c8JK4f4IWoCFZgA79MVeP10FG2a&#10;RQs7D2cIqeSzpxhikwVeiYq45ahMILjJkbhEtZUQeC+n0zbTMl8lwDcOaMrbeISqezQZj3WllV0E&#10;Bd6SNIKbisZjSbgj84Cp0OdT16E8djXKdizH4cjZSJ03Dsv6+WIiP48wKTDZWKo5v7Zd6S46UYEJ&#10;si1BlcXcPXiDlLFyUWJ3uh2ZXuhCeGWnBi+THrzRmtMxOWK4sx1GujoQYObCnm4YR5AH2dujjxWV&#10;19VF9UoHE+BBLrxpSFOHrw9GeHkxVfIk+O6Y0ScI8/r1xeqw4YiZMhnz+/gjZeF0nEqMRdOpk/jy&#10;5g28qLuMVzev4fl1gsnrWiksIZWjGg+W/LdR8mGCxrxYoq191gtZH4QRvBqkvx9gAVfvd/5NgI3g&#10;bQUwVVetSvlRgBkC8L0brVspWwNcjcarlWiUXeIIsHHue7PmDG5cLMfN6nLaZoFYep61MV9j6ywA&#10;XyG8NYT3Iu1zDRW4tiyXynuIxwOoyE/C8X07UZqxA0fiI3E6YycObVuqxnojfB0wLZi2y4F3dOan&#10;odY9MMDRAn0dLOBHiGS4SGyw5LGS8wrMsuKGL1Xaj+AFUmEDLXrzAhNlMIFHb5ng3x0+BMqjdw8E&#10;U33DfZwQ4e+sABvq2BvD3WzgS0X3p3r3Y87mbS5rQMn0xN4YxjzOV24UXWiZOzIf7twRjl0IKi9q&#10;scyWHTvDisor1tmhaxdazO7wYw4+yLY3ptFBLB8ciO3jBiGZaUHmovHIWTMVR2ifi7fOxQkqbvmu&#10;pSqU0hJYAVeH93zyWtpd5rtpG3Bp72Zc2bcNdfu349qBKFyj+t44tAv1hxMIaApB3YMHRYTXEA+L&#10;03G/kMp7LBUN/Lxv58XhKn/2bNxKVCVE4vj2pchePZs3lrFY0McL49ztMJCfTX9rC/iLo2F+a9Ol&#10;Gyw6dYEtnYYrUxAPGU7iMcBM6gVmcO0mSiyKbAp3AhzAG+UgOxuMdHHCSCrxGE8HjPdxocvxwmhP&#10;dyq0DUIYA5ycEGhpybzYHoMJ9EhPT6ZL3hhFBR5L2KcEBaq2zJkhTD+mRWDHpDFYNagPjm6KxPm0&#10;DLyquIyvL93Dz7ef4Mtrt/G8jgp8rRbPeF2/IsCS776QgpUAyvPXDYSygbAZnmsbzXaa58YAG+e9&#10;LeeSM2thDLAMDwmsbx7fwSuCKUNFLwiuHi3tkwI4LbMBXB1ebXF3fXOze4S5UUH8UQU2Ll79KsCX&#10;qcAG5W2Gl3H9AvNfA8CyyXedYW9gY+ssoQAWeFX+qwFcc1xy3z0oJrzn8pJRtjcaJzOiUZK0WXVa&#10;yXDRREI13NEMA217oq9NDwx01PJemSooG5MJvHrI8jgCpQz5yHCQLGIn47lSaPHoZaoUwocQ+hD8&#10;ANrgPrTgw72cMZa2eXqIF8JdLDCCF+5g/n4nqutgNyfeJHoTZGkBNMFgD1d1bifTEjt8Bg+quX1n&#10;giwNIPzdVh1lt39p7hBV7kgF542EzkDy9aH25gTYlQAHYPv4DwEuIsBlUQs0q0yAz+1eieqkNahO&#10;XqPAVecMAfhSxhYF7vWD0bh+KBo3qbr1ebvRWJCsAG2SlTYIrED7qCQDj49n8HkZLkpR8N4h5Ldy&#10;qb5U8+rEtaiIXYnDa2fj0KqZ2DlpOOYGuWO8hx0GMIXoy5uVH+2yC/9/Yp0tOmsAuzHX9ZRKNEEN&#10;NLeCn6kF3HvQqRBo1SAjLZOMPhZm/L/bYowb7THdzDhvF0zwYS7s40m1daaLEoj5t2TZHStrqrAr&#10;3Y87AffkTdUX4329Cb03AfbndxSIRYP6InP5IgIcim3jw1GRGIe6rDw8PVmD7648xM/1z/H93cf4&#10;qp4X/40beH2LQFJttYn8murqK0/+I4AljPPfjwMs8SHAuvq+lfFcQim57T8DsBYyfGQAWIaSWgFM&#10;eI2nE4oKC7j6lEKt+4r2+VoVjwwqcFuABd5r55n/Vp3CtcqyjwIs1llCpg7KxAWxzqqIVZaNqoJM&#10;lGTuQnVBOi4WZOBUxi6c2rsLa3iBTw12ZbgjzNkCQ+x6MxczQT8HM6qvJfyZn2prW8lQkeS62ppW&#10;HrTIPlRiP8LtRQX1Y+7rY05FkEo0c2JZx0lyXsmbQ/l7wgnvKG9nzB4YzAvFBaO9HDHUzR4+VMw+&#10;tN197awQRIBdCOJAXoDBdtZU246w7dAOzgTXl1A7de0EV6qOAGzRvj3M233GvFfg7aT+biBdQKil&#10;CfM+a8wMcsXKof6IGjcASdNGYN/iCVS9qcjfOFMBrCuwKK4OsBSnpMJ8IWUdavYw35Uq8/4dhDdG&#10;Ke7N7Fjczo1XYAq8SmV1gEv24j7VV3/cQMAl7hxOpHpv5+9cT/Vdg7LtzH9pn7OkYEh3ML+PJ8Yy&#10;lejPFKU/b1h+hFIAtpXWSYbM1BI3ozqy+JqfqTnV1opAm6oCljTFuPOG6cVzX76nn6UFxlJxR7o5&#10;YjQtsnRmjSS8w/g4hAodbG2Ngc7O/H4dFNCyk78APM7HCxNkVhMhFiWeHhqMGcGB2DZpPJLnzaRT&#10;8EHaopk4m5iAa4cK8P78HSrxI/xw8wV+uvMS3995hO/u3sMX9bSs9QSsntCKdRZ4ZQcGA9AfA9g4&#10;Pg5t2/gIwLTNArDsvK/nt0/v3aD9vom3Rvb5/aO7ePcbAMumZm+owK+f3jEGWG+jbOnIMgZYg1gD&#10;WBo4dAttDLDAe1Wsc6XECQWwWj5WANaVl+A2xykCTOWtLc3BuSPpKM9OQXV+BmqP7VcbXJXvjce6&#10;iWGYEuiCqYFutF5WzJ+sVLdViJU0CBBeWmMXWVWSuauXBa2aAWClwjyX4SJty5RuCl5vC1Fk2lgq&#10;bwAtsdjqPlTfYR72vEgcMI9WbEqwNy8SN+ZrMvXNTA2PSFdXCHPkANrtAc4OCmCB1UEUl/ZZqq9K&#10;2XljkF5gW6qvjPlad6Ct5utS3BnAHHIYbwiD6SDGeztgbqg71o4IQvRE6bQa2azAh6WIxfz35M5F&#10;OBO7rNk+i0LWpG3UQnJdqq6M6Qq0t3LiVAi8ory6+grAAq0A+7g0E08YT8v2KRUWBZb3Cfy1vBGc&#10;501BqtkC8NEN85C5ZAo2jOyrLPQYF2v0s+6tLLQosNyk7GmjbXvI3Gq6HWnc4PO+0rzRoxf8e1vw&#10;c5PRAK2zTWYveZvRfktQrYcT0JH8DEczIqi+Y33c1Q20n4M9818bBFhYUH1dlI0e6sL3eXhghCt/&#10;hq5nclAAIgL81LTD6SFBWDsqHOlLFmJD+BCs4PeXv4kOJS2NqcMpfFvbhB+uPMLPN5/ix5uP8ePt&#10;x/jLvef4qekRvr5DUAjzm7u0t3ev/SrAzcprUOGPAftKLDLfI1Drx9YzjG6qvLctwC/EShPid5L3&#10;GuD98nED3hPY3wewAVwtBNzLBog1+9waYDlK9flcc/HKOPe9Wn0SdVUnFMBXz5USXNlKRdtWVHVc&#10;GZRXj5rSbJX3Vh3dh4qcPbiQvx+Xiw7hZtlhlKZGY+mI/hhLsGb39cU4LweMZQwltP1oefszH5Px&#10;WFVMorL5WJsTTt7xe0teK0NGBJrwynCRN610AEGVHRi8zKUSbaoqprKjgPTqDnaxQbinPaYyJ50V&#10;4oNZ/QJ5t3enUvLiY/4mrX4+vUxo/3rxIrLHME83VaQR9bVj3qsKYvx73nzOR1ZnZA5sw7zXpsPn&#10;6j1OhFwmvo/29cCUEF/VeCI3pYX9PbBhdAjip4Uhbc4YpC8YQ9s6RcuBBeDoRVTgZc3qK6p7gap7&#10;WW/IyI5RY7p3jyQpxRUY7x1NVVZZQiAVaB8JuIRWhQFieV2H93LmdubRG1GZuAblMctQsnUBjqyb&#10;g/SFE7FqSADm8OY51tWmGWB/WmE3k55wILz2PEonlotBgf0IrEc3UWJZL9qCnzdBZj7rwsdSd5Dn&#10;/HmU1spR7q4qH57o64kJ/h4Y5UMVJqB97ewUwCG2tvysPdHf3g7hVGHZS0kglkJWRIA/Rnp5qmmH&#10;CwYNwNaJE5iKjMPqQf2xlVb68IY1OB2fhFt5xcz5K/D23DX8UPcAP11/hp9uPsdfbj/DXxt5vP8U&#10;3997gPd36/Hy7lUGAWZeLODqLZY6xM1AG6lwM8D3qLaNDJlSqAff9zGABUoFr9hmKWrRTsu4bzPA&#10;BPULRgu4xgBr24o2AyzVZuOQynPTtYu4bwg5v3eV8EpQgfWJC7KtimqbvHhG9TmrohVVV1nns8W4&#10;cuYY6ioKVVwmvDVnilB7phCXeH75dD4unshBdUk2qgsPouZYDq4XF+BOSRHuHC/A0Z0bMa+vnyqc&#10;zCK802nhBOAwqq/YzwGELtTBSllmgVeAlYKV2GbjxdkFaOcenZnnMv+iffYmxJLvehLqQP6OENkC&#10;hMoy1tueF5EDLZkHZvTz5cXhhUGOdrTE0nFlpmAVhR1GeCcGeqoqqxSq7Dp2oJWUfJougPmvr1Sx&#10;edOQKYa2MtGBrwvckhv78OfH+ntiMW9K8wb4Y8FAX6wY4oetY0MJ8DAkzx6NfUsmImf1DFroOSjc&#10;Oh9lUn2OXoozu5ZrQ0XJtM0G5b16UACmXWaue+cIbTCj/jBBLqDqFu3FA+a6Eg+PE+Cy/XhYuk/l&#10;vw/EUlOZBV6x3Ff2bWUOvVndHM7sWoGTO5aieOsi5DAHTpw1Bsv4b53NG9t4KWLZSKuqhSpUeZiY&#10;UoXFSpvAleHGcwmluoRVzr147tWbOTPttE9PS6YQdEhUaF9zuh+mN8P4GcsKlyPdHFRr5RhvWmov&#10;5rxU5VBr6T+3RH9nJ6YxbnQutNle3hjp7c2buDPGBwZhVGAAhnt7YVpoX6waNhJR4ychetIkRA4d&#10;igNLlvLz28kb0z40FZzB/aOVjPN4duIKvqMq/3ztCf56+wV+ufsKf214hb80vsQPjQ/xDS32+4bb&#10;tNdX8eLOFQWituqGAC2tlQKpQYWVKgvchLyJcCv15XuaARYFbslt1YobDAH1jeS6YpvleT7Wx3sl&#10;3j1twBfP7/P4gNDeZ8hewVq85mtSfW7e3OwfAkxw79XROl+pxh1ZzN2oYeNWTQVuXShXUwU1gKVw&#10;VUqAqbwyTdAQl8uPEl5ZeeMYLp3Kp20+jCsn8nG1tAg3Sotxv/wUHpw4gcbCIhRs24hZQZ4Y72aH&#10;OYRparAHJvozH1VFFFMMJHQDnKwhw0H6Gs6itvqC7GKh5bEGb1cFsAdtb6CtueqS8qNtlhkvQVRw&#10;GS6SoaJJAS68iwdgWl9vhLnbqq1A/Amp5GLuJlRyWuhgKvx4gh1I++0qi911lLyWNwmz3uoos29k&#10;aRiHrp1h/Xk72DPvleEkX16okjf78eekGDZ7QACWhfXFalrTzeMHIGbSIOyePhwpVOCs5bTPBOfY&#10;5vko2rYAxdKooXqYqcDMTWtStGqzqjQf3ImbtMxSZW7IT8Hdw8xn81MJJ3Pco2m0zsx3W0W6Klw1&#10;FmhFK4H36oGd/F3beFPYSHsuAK8kwMtxbNMiHFg+DbumhGHZQH/MDaZC0gkNtDElwFoRy1NgpFVW&#10;4HbX4NWh9aTCyrlLN9m2xhyBljbMm6nGvcRO8+ctzRFEiPvR4Ug31nAnO6YvjryROmGUhzPGeLmp&#10;3R36GqYYDiG8Q1xcMczdA2P8/DHMhTeUgEBEhIaiv6sLxvK5RQOG0kKPwZ5587Fr0mRsDAtH6fbt&#10;qErkZ1JwGt+cb8CXlbSmZwnnaVriMzcJ8gP8Uv8Kf65/ib/ceYWfbz/Hz3ee4YeGR/jqNt9/hzAR&#10;5te02K8bGI20yaK0Au1vANwMsrLQvwKwUc6rz/n9dYD1+AjArS30Ja2ARass4OrRSHjvXtaVVwP4&#10;plhnI/VtBpjW+do5TYGbARb7fEbsM6E9eRS3Th3H7dJS1BefxMOT5/Cw7DTu5h/FwRUrsCgkAGN5&#10;oS8eFIy5AwPUsjgjaN8G2vXGIMLbj8oZRAg9mddKv7IOrzvBlZDHooRyVOeWYoGlkMVclz/bz9lG&#10;dU0NJLzhnk6qyjw91AfTQnhnd7ZW8Hrw98kMGmnEd+PfkO6rcYE+amket24dmfdK4epz2mtZD1mG&#10;VLqhH/M0mVlj8SnVl3DLAm/OXTqhD8EfwBtGf9veVBAHWnMnbJ48Ejumj0LM9DClvilzRmPvwgj+&#10;/6cp61q4ZQFKohahdMcinKAKiwLL3FzVZSUA75OK806V80oBquGIBnAjAb5XsEc9buKxqYAw83iP&#10;zzcelvckquq05Mxina9lRVN9tyqAKxMj+XdW4WTUCuSvn4eMJaJmw7FySDDmMQeOIMBD+R0MoI0O&#10;4s3Kt5dU82UvYFpj5reiwh49mZoQWAFYwrEzUxYB2MqWiksrTTWWqZq+tM+hVjYIobsZQQs9hinJ&#10;CBd7jPN2VedjfTx4I3VRzRxqGxZa6hGeXpoKe/sg3MML4e60z31CEObjo56fHToAq4aG8aYzlS5m&#10;DTaOCMfBZct580vA5bQcPDpahS/O1OPHiw/xYw2V9vw9vDtbj+8uPcJfblGBb7/GX2++pTK/xPdX&#10;n+JLqvTbi3fxzc0H+O7uQ3xBmN82SLHppgbobwDcbKuVdf4dABvANc553z+Tjb1bq6/s3P8BwHrB&#10;So97cmTuK+oryivwagC3bpeUnPe6TBE0qO/Vc7TOjLqzx5VtvqKgbYFY1ruqO3EU9yoq8LiiBg/K&#10;LuJVRR3zskpczcpGwqxpmObhiMlu9ljYzx/Lw/rTYlmoub3DmaPKEMYgJ8JHIJ260LpSbaU1UiA2&#10;VmJRXjkXOy1FLT9GINW6n70V7+iWCsbh7synadfGeDkRXF9MDvTCYL4+ghePD3/HQCd73vktVVNG&#10;oHkPTAz2VT9rL6tyUNUdOndSFtrXwlyprzQ2DOBF5Ni1O9WXcHeUHLgTrXN3VVkN498L541iwdA+&#10;mBHqjVWjB2HnjDGInTkSiTPDkbFwAg4sm4bsVTMUwKLAxdsXKoBFgQXgqt2rcZEqKf3NV5kDX5fe&#10;ZkJ4Oyce9TkJuJObiLuMhjzaaIYAq0Wyer4+ezduZccpeCVEgaV6XUuAL+zZhLMy3r5zNY5vWYbc&#10;NbOxd9FExEwejrV0Cwt4g5vo6YBRTpYYLLOzzHoikLm+r8Eei+rqautrbqngFXDlOQ/a6UDC2sfS&#10;gt+FOdzUcJIs/G6PAQR7kI0NoZXRBX4f/Pxlu9HRVOCRfE4WDhCAVSWa6hvm4alAHkmARzPGevth&#10;fHAwRvnyOwzog8UDBmH9iBH8ty9G3tpI7CbMJ7ftRPXuvbhzqAxvSq/j23NN+Okiob3yHD9dfooX&#10;J29QiR/h7/Vf4JcbX+BvN3m8+R4/Xn6Jr84/wg+Xn+H/aHyPXx6/wut6Qin5sRGkb3j+hvDq+x4Z&#10;R1sFVhALtPc1iPXQFbg1wNoO/QJtS2jQGscHAKu4XoP7Buss8DZ8ZMxXDRlVU3WrTqCOqnv5TImK&#10;S+VFuHS6ADUn81Erdrm8QD2uPX4Yd8+cwvPqOjw9dQ1f8IN8XHoB5bv3YOfkyZhCoGYHOWIRc95V&#10;hHcCL5gh9mb8YqXbqjeGONuqfWdlKVNnmfpHePX9i4xzXoFYzj15kclE/j5UUtnDx5/2OYjwy9Km&#10;I9wdMZ5qODPEBxF+bhjC18f5ehJWWjuVdznwd3RRjSFjfV3V0qguXT5X8MrYseS2UmnWAZYmfHeq&#10;j4BrL51JPFp/3ok3g56YEuLP3M4ZU4I8sHFSONZHhGESUwLZcSBhzlgq73hkLp5IeGfyoptD9ZtL&#10;gMU+L8LxqIVU4CXNAEu75KXUDbgqnVaZ23Btnyx9s4sRh9uHCDIhvSMwM27nEFiGOvL561ma6uoh&#10;9lmKV7V7t+JcwjpUxK6l+q5C8aYl6t+yZ8F47Jg4FOtG9MOi/v7q+xnjYoVhdmYI4mccIlP/mGL4&#10;W1rDx8xCKbCA7G+pAS0h48CiyoFW1iqnDZQ+at7sPGml/ZkTD7CyQ3/+/Ahn2mAvmdggY8MuakO0&#10;cA9XDKE9Vqt02NsrCy3wSogCj3ajrfelW6OVHuXrR+h9MJuKvHzQQHU9le2IRuqMWTi4cCkqdiTi&#10;atoRPC64iK/KG/F1RSN+vPAY/8eNd/jx0jNCfAt/vfEWf7/7Nf5660v8cusL/PX6e/z12nv8dP4l&#10;fqx9hv/3/c/4/sF9vLpbp2D9rwBsrL7/ZYDvC6y0zepoUF4VBvss8N69VGlYYcMwz5d573Uq7zWV&#10;71JtRXH1OFOIy6eKCW2hBvLpw2plybqSI3h3ifnDmevMQ+px/9hZlO+KR/TECMwL8sFCwrRscADm&#10;8W4/gzmw7L8zmoosje8yW0WGcbx6myg4pWjl2IM5ZvfP4WRCpZNhIdpiN1PZUaEDAmzMeee2Rl8H&#10;WwTR8vmZd1PTAaf0oZL4eWA8863pfdyowPZUXks1NBFg2hMhVuZqjWLJZ/3NeiDczRbDXe3g3q2D&#10;an8Uuyz9zW68gQRZmKlijORz/ryQdXgdunRT6mvXif9OAjw51B/zB/mrDbri50/G7kXTETluODZF&#10;jEDaoikEeKLKN7MjZ+HIhrko2rIQJVsXo2x7S/tkhUwLTCTAMoyk2iVpow0Q3zhAiA/E4nYWASbE&#10;twVmhgZ2jIqbtMo3spgzq3OBNxpX9kWhhvBWp2zm9xDJv7MGJ7avwNF1i5C1dBpzyXHYETGEAIcS&#10;ikBM93FFhOxzxO8hlJ/PIILVj1CGyIoaorbMh71pp+Vz8eexjwWfJ8D+BDmIgKtlZmmJg9XNTlPh&#10;IAveXG0d+LvsMdLNDaPcXFRlOpzHMBcXjKDi9ndwQn9HF4bkwF4I8/RVMcxF9hYOwsSgEIzi4zHe&#10;vMkEyQ6HAxE1fiKOrt2IwnWbCfFcVMcloyo+Ezf3H8eTYzX48nQ9vj3biF8uPcd/Xn+DH6rv48uK&#10;BvyPO9/gP+u/xt9Fha+/w9+uEfDzz/DmZD3+1+Pv8b/e/Yivmh4STkKp1qy6ifcE8T0BfcvzN63i&#10;BiG9RWAlWqBtGxrAYqGlytxilX8tBHA1DCXDUWoYSQfWKFpZZwWvrLLRAm9L1fm4AriuwsgqS6VZ&#10;AawVsi6USbU5Cw+qzuHbugY8LamhDcxF8ZYoJEydisXBAcx7/ZhrhWJp/wDMIchhtM6j3aXpnTmp&#10;9N/ayrgg7+pmUkHuqSAWgJ16El7z7mp3eBkekm1T+jjxonCVvZBsVf4ZameBkcw7p4b6qkLJeE9p&#10;kaTq2stCa3ZUWA/49OhGeC0x1NWBF5YJZJFyGZOcQKX07UWLTMURaF35vG2HDrTxsn0ILSHVRKkv&#10;80En2kWB105aCwmz2Gm3Hj0wgNZ8ybBQ7FkyHQfWLkLainlIWToLWyeHY8v4oTi0ai4OrJyJnPVz&#10;ULCJue/2pYR3OdVwGSpiluEMQ1aGlA6pmtT1qKXdvZy+RcUVAng1MwrXM6MNEBNcHiUEWj2kJ1ri&#10;ZtYuHnfh6v4YXM7YgQtpW1GZtAknCa/Y57Kty5G/dgGylkxD2rzxzIGHYgudwuphfbCQN6KpHu4I&#10;t7NBf964RhKy/oSyL6FUCkyl9WF+K7sxBBLgvlRWXwIczNf6MOftY2XG70PaI+0IvFhsMwTwPQMI&#10;6EBbe6ZLjgre4U7SneWNEa4E1tWdKuyBfk6udFJ8nwutNmEd7uGLwTwf6xeISYGh/F596aACMd6P&#10;10/ffsx/xyB/1XqcT9iDPbPm4/S2aNQmH0RtyhHcyTqJd7TNP1Y/xJ8vPsHfr7zE/7j+Fs8L6/Af&#10;VNz/vPkV/pNW+u9X3+KXK2/w55oXVO7LhPoN/t93v+A/Xn6LN/camfcSPIL8jnb4fRNB5Pnrezea&#10;Q0FMeLX4OLwSLQDLsFFLsepj8IoC64UuBXFbgPWKs26blXVW8NI6XxB4tZxXQhsy0irOOsCXy6m+&#10;RnHpRAHOFx3C7Yrj+PoG7zCVV1ERnYqi9bwzzpmBNQMHIHLwIGwbNwKR4QOxgjmi9AeHu8rm0ASK&#10;1rUvc1/Jn7xoWV0JrthmUWDZYdDLooeC18fCRLVKhhLeUEfmugxZEVFW5Rjv76m26hjkYKGGKqb2&#10;8cUAvjecNlqGLAJ683cwn5PxR7HZUsAa7eeFibS+wcydvU27w1VaIKk6Tp2oxIRd1piWrUVC7W1p&#10;o3nxqplMPRW0Aq9ALOdeclF378b8zAc5m9Ygb9Nq5G1Zif1r5yFz5VxsnTgC+1fOR+565mwb5+PY&#10;1iXMe1fiJGEqj16Ns7tW4Vz8GtWbfD5pAwHeRIAF3m0qruzdRiWOwtW9O3BjH9V1P1XXAPCNAzEq&#10;RHEFXHU8EIcb++Nwdd8uXNq7E+f30D4nbmKevYZqvxqlCuB5OLB4KvPyiaoKvXNSGNaPGoAVg/tg&#10;ujcBYloymDfGsd4eGsCySDvV1tVEFrGT74p5sSgwbbMPlTbIwpL2mTfg3nQ4BLg/HU4AHYsA7M/8&#10;eaCjMwY7OFKF7ei43AiyPUbxRjHGyxtDXdwUsAOc3RBkY4++BHmYAthHgT0uIBgT+/Tl9+iHsT4B&#10;VGJvzAoJxdohI5C9hJ9dbBJylq1BzqKVaMo5jiup+YTxPJ7SSv9Q9RB/u/IKf619ToDf4YtTd/DN&#10;2QdU5C/wH1ff4a+XXuEvhPcvNa/4/qv4pvIh/p9nf8H//f7v+PHxa7xruIcvmu7gnYL3fxfAmgKr&#10;opcO8D1RXKk0Xz2PBsJ79wrBlTBYZ4FX1rdSa1oZClaqaCWdVuf0glUbcM9I/nsENcx7r5UV4s3V&#10;S3hRcZF5XDoKVkQiZdpUbBgxGNETaNPGjcXGUcMQOXIQlg4ORIQvc1QCPIL2daiLLS8KE4KlTUdz&#10;IkiiwD5UQBnXFcX1k3WfaZ9DpLGDYPahVe7LPG2Ikw1GejrxruzO32er2edATz5vyRzKUY01+vXs&#10;jkDmzbKAmp95L8LZmdbMjmodoIpWAVRZZwIok9VFmV06f84LVmyjuSp0SU4nazlJu6BzDxO1FpSo&#10;sBbdVQ7oS7XxpwKtnTgexbHbUbhjHfK3LMfhLSuQtXYJtk0Zi6zIxSjYshRFtLBlO6mGu9bjbPxG&#10;fl4yL3czLiZvxYXUrahJ2073EqXiSvoO1BHCqxnRuMa4SSh1eBXA+wVisdO7mRsnMkdmXnwwkc/v&#10;Rl3mLtTy56tTtqGSAJ+JW6cBvGWZUuBDy2aoqnjizNGInzEa2yYMx6ohIZjpS7D4uQ61E4Cpli50&#10;OrTSnrTJHrTE/gQ4kC4pgJ9HCNVVNWzwONDegVbaRAE8wMkRoQ50OlIAM+NjKnCYqxtV2FYpsFSl&#10;w1xkKEl2aRDF9cEgNw8E02r3pZUeysfDvHwR7u2HkTxODu2P0ZILM5QCy5jwwGG8xubgTPRuisUW&#10;7J+9CHcPHMXtzGI0HTqDhzmV+K7iPv7j8hv85cIzHl/jfVk98+N7+E+q8N+pvD9WP8F3lY/wS+1b&#10;vC9twFen7+N/3vsZ/7+X/4n/+fZv+K7pOd43EmCBsIlQEeJ/FmCZgfSWeXFbgKX6/GH+qwdzXwUw&#10;QwBuEHAZd+tkiqBslULVVdMENess8Ir6Xq/Sx3pFeaVwJRXnkg+U91L5UVwsl90VcnHhWDYeV5/F&#10;s+oq3MrJR+GaDYgOG4mNQwZh1+QIxE6axIjAhlFDsYI2c14/b4zxJLhOFhjl7ci8V5oCOsOP6teH&#10;VlXA1S20TNgX5ZUd9gMse6k2xYFU4KFuNhgle/HQLo8mwOGEN8JbmgXsEErFHu5uq9oZfamafaXT&#10;x92FCiJbg3TBYFrvCf5UAUI+yFkWL++pdmXwolWW/udA/m25MfSVBfNoJUVxvHhz8SagLt35Xtpo&#10;UV4JOZc2Ql+qj313Ezh364bYxXNxMmE7TsRsxNFta3A0ah1SaamTFk9HKfPQYkJ0MmYdzsRuRGXC&#10;FlxI2oIawluzJwq1hPXyXlmreQeupO0kvASXIF7fR1CpvrdojVsDHE/FTUD9wSTcyU5mfpxkADhe&#10;A1gUOHW7UuC2AGcvn4m9CyII8SSkzI3Azikj1QoYc3gDHM4b5DB7c0QEeNLFOKnilFSavaVZQyy0&#10;FXNbwtnXyoZW2ox5sp1S2FAqt+wnLArc39mZ352lUuD+9rTOzHVlqZ4hdDRSyBpOyEd5eBBgfhce&#10;3hhIgMVCC8ADqbwjCOsIAjyU5xHBoRjLXHicXxC/u0BMCwzC6kHDkTBpBk5FxaJ4/VakT51LePNR&#10;v+84GvafxN19p/Dt6Sb8x6U3+OXiC/xy4TleF9/EDwIslffPF5/jGwL+5elG/K32PX469wI/VDzD&#10;/7xDgJ/8D/w/b/9P/I9X3+OLhju005ILE6Z7rRW4NcQfwivxrwDcYqHv4JUs7K7Utll1NXBVm2Rz&#10;l5U0aoj6niDAx3Gdea/EtXMlBJh5rtoetIAgS6NGAdVXKtC5qC4+iBsni/DoXAXuFBbTBiYiZtQY&#10;bBwwCIlTp6jiVWzEBMRPnYTIEUOwmDmwTNAfSniGOllhsDRr9O4OHwIqc269zLopYL1lZhGBFWut&#10;VuCg8g6laoZRRcPdHTDG2wnjfFzUEJFMSBAbPpi57QCZoO/hxHzKBr60ygLfQGdHlSd7Et5BztYq&#10;55U+5cF8j8w2kiZ9WRAgmDm4e+dOyt7JGk6izP5WVqp45W0uk/wtVVODB0OOTgTYmdAG2tjAlRez&#10;tYkpTDt3hz1z5aRVywlPIm3repRErUIRjxkr5+Hw+kU4tWsDymPXoyJ+g1LG8wZ4L1Nh6wjqVarq&#10;NRVx6nj9QDxuZO0mqPEElbAqld1tUF1Cm5OCO7kpaMhNVXH7UDJ/JpEWOh6X0ndR1XeoG4X8zZM7&#10;ZAG75aqIlbdqDg4uZ86+fAbSF05B3OSRiBzWD/OCfDGSzmSUEx2Nv0wBdGUKQQfCnFjGdwPNCKSl&#10;Lfry8xhka4c+/L8P4A1sCBVXIA62tOJNWaYIuvHzt0RgbwsMIsAjJNelEg+2syfAvAYcxYW5U+Hd&#10;eMN0USrc18GZ+bMThrp7KXhVQYtwjw/sg0kh/ZSdHuPjj8mEeWGILMc7HXm0z+d3JSJzxkJc25NH&#10;9S3H3f0ncHNPsQL47xdf4q/nn+PPVNvnBVcI8xv8reYtfqp8hq9O3scXJ5oI8Bf4a9Vr/HT6Cf7n&#10;ze/xfz/8O/7Xy/8T/+vdf+LPj9/jzV2CJKtdSr+0TEvk+SsdYgKsxS0+13Iu8CrrbDi+e3gXbx/f&#10;w7tWIQB/GK8fN+BVc9zFHwTWj8XtGq1Jo8U2lxLcEhXSqKHnvpcr8gmtbNCtHWWGUW1pLmqKc9FY&#10;cQL3TpThXHIq4idOwhramy3DhtM2j6M1m4aMBXMRHTEO80ICmCd6KuUcQFhlP6N+BFRAk44rN9Mu&#10;8LHqwRyI+ReVVJRW7LFMNhhJKCXG0NKJrRN4x1Jxw2i/hzIXHuvvgaHebuj3/2ftL+OyXPdub3x+&#10;nmfnve61ZtuJSHd3g0iIgIGK3d3dCQaKpGBQSkkpqCDdJSHYrbM7bOe6/+M/fgcw51zrXvvZ+8V+&#10;8fucFxcXF3Cd5/cYYxznEZojVMlILHPZ8oMwWlAVDD95H06E3Ic/Z8ff4TRykBo5JStMyqqSsu2H&#10;OTO4FS9GWTlCFmAzZO7V5deivEa8KPX42IgW0vgTPkc1Gk07LXsHGfL72lShwR/3x6cf9sNHhHg0&#10;Id41dyYKI/Yie9daZO1ci/TtaxAxNwSZO1cjZ/ca5FF58/dRgamQl6i0V6iYJQKtAEtIVRHSch4r&#10;xB4T3uqYfYR0P2oIrcBalxDOOojaE+GojQtDHasiaj/fYy8VuBfg/ZuQt2c9FX81MjYvI8ALcHrl&#10;HKowc/niEBxfGILDs4KxPcATy13sMNvWEmNG8LPSHKVW03BlAygLAMrOjrJNigkBth04DLYD5H7x&#10;MPWZOfLoRiCdqZ6WtNO2hNRVW0dlY4t+AxS47gKqdGYNHwlPqm3fc/JYhk2OMWAO5s/bDNdQMHvQ&#10;Oov6uhFiAVhs9BjC68UsPMHSDtNYG33GI2LaLBRs2Ymo0Pko3heDuuPpaIzOxNV9p/DgXB0+y2kl&#10;sJ24mVyBW8lV+O7SXXx94Raenu/A3TQqMOuLCzdxL6URD1Ma8KLiKQH+Ci+7f8bru8/x653v8aCx&#10;HTfrylklap5xz3hpGeAho7b+sf4Z4B54acNbav8J3j6A+zLxH3WjtQ7d0pnFEojfk9FVv5eAKwM1&#10;pMf5H4ZI9nRY/QFuT+4V1e2bGigTFWRe72Vm3/zEKFRmJKM1LwtFRyMQPm06FppbYqObBzZ6emFv&#10;yGTELl+KXZOCMNPGHKE2ZrTOGgpcGbThoTNCLaIugzZkQIXFSNlLth8caYedWDKcUqyst570FOsx&#10;z0oLP1gdJZeN4fPjzZl5TQ3gqDEM9tq0X8ysMrJK1om2HsmLa8hgyEbU0tHlw5xsSaWXwSLOmj0j&#10;sWRivtw2sho5FPof/o3qMJzOoGeOqn5/Zj0qjMAr+VdKps/JPFhDQixzjUWVtT+iIjPnDfl4IPp/&#10;NBCDPh6A/rTaA2ivZ/l6I/PATlzcv43Absa5netxesNS5B/YjAthmwjvRkLWp7w98JaK2tIGl9MO&#10;V0T31T5lkWtjDqA+PlxVw4mDaDp1BE2nI1CfeJgAE2gF8D4q9x4FcFH4Vir8RgVw9g4CvGU50tbT&#10;Eayai8TltNGLJlOFJ+Pg9EBsZgZe7emIufaWcKNj8dXTRYCZGR3SAAyRJWQ//RTa/fkZEFCbgUMJ&#10;8SA4UHmt+Tk5E1iP0VoEWJP2+g+ApZPLiqALoAKrE5VYeqPlsTwn8Hrp6PUAbGhMh6RD9SbYfwLY&#10;VVtP2WdRYE8+J89PtHXAVCs7LHPxRETobCQvXYXo6QtQfjBBAVx77BzqjtJCp9fhcRatKsHtOlVO&#10;eG9TjW/g87wuPMq89jvAz85fx7XjJbh7qg6var7Eq7Yf8O7+a7x78Aav7v+Kb2mlb1fX4zYttCiw&#10;qLEALCVjpvtK7gv33DsWW/3HII7bBPj2vwKYantDgKWd/ociwH0Q/yeA+wZqyILsf1ZflXmZd3vA&#10;/eOWkcwwUqtr9M4ukrm9BUlRKEyMQ0ch83TSKSSuXIZVTk5Y4+CMveMDsYu5N37ZUuwNnYIptGST&#10;zAwQSIBkhQrZQ0cAll0VXKiusqiZs95oONIa2wq0zK5imZ01pJNrpAJVwHUhzKLGLrJUC39G1lHy&#10;1NcipLTDspteL7yOzLt2/NqYls+0H7McH/sY6vFC+pitP1Vj1EgYffIRRv3P/04l/UiNBJK9lczp&#10;BDy1+HdQGWSEkcywMaU9FpC1mJEFYIvBw9R9TWPaQmWpCbF8X7v/EAz8YAAGfDyYAA/CgE8H4+OP&#10;BuDjf3sf7kbGSNy4HheP7EdBxD4krl+GjF3rcenILhRSIUt4LKVilkXu+4cSJZUql602WdXRB6i8&#10;orIHCfAhAnyYAEegkRArFSa8tVTmCr62D+A+Bc7fuwHnd65BFq28AJy8hjaadl5GY631sqHyWmBr&#10;gAfW+7hhmgUbRDqYICtL1ak04q8fYdj7nzIa9Mdo5n1zqq3cPhLVlbIbyHMzQiahMJrws7MZOpzn&#10;hOeK+daOINsNGQZXWmSB1U2TkPM18rUcxUIrFeZROqlctPWVCgvAUi6EVyAW5RUFHmtsBi8jE4xl&#10;Dp7p5Iq5No7YFTgRiQuWInHecpSGxaPicAoqDiWj8mAK7qZW4lpsEQGuxo/FD/BN4Z1/gPdOagPu&#10;nW3Co7NtqD9QgHunGvC67lu87X6B3wjv2/tvqMKv8ereL3jacBM3qphlBdqaEnSyFMT1/7lEhfsA&#10;FiWWaYSiwLcJ7J9LFLirpZ4QC8gyA0nsMx/3AdwL8b8EuKz3dpF0XMn45uLzacy6PeObZWLC7xDL&#10;Y4J7OZ22+aysaRWN3JNH0X6xAK3Mvqd5ce4KGofVDnYICwzGLv9xODpzJo7OmY3V3l4IJGjjjbTh&#10;q6/JEzdY3aeV8uFzbgTUgUCKAtsRUDddDbXItxehHStbfNA2OxNeN+ZfKU/CLfvP2lFxpUfZmkor&#10;j2Uwh0zed9LRgqOuZDZa6CGD+DOj+bt0YfQB8y8ttRvttfQWj/q3v6jZNua8IG3lHufH/wYf/j6Z&#10;wmZJSMUSm/DiFNssq1AIwEZUExsqiEAsPavGvbbagI/1Bo3EoI8Gof/HQ2ilBWKq8SeDMaDfcHzy&#10;l4+Zo0dg68xQ5NFSX4k5jILDu3H52D5cjtiDqxECaTjz7GHmWalDVF9m2ehwAhzG78n396My8gAz&#10;cBhqogkrX1MXewj1CYdQcyIM1VTfPoArCX1p5F5m4F24fGg7LlLt/zPA83BimUwnnI69E8cwS7pj&#10;72R/rPF2wgRDOh5pHA0NMeyvH2Ik/68RHw2BRn9m/UGy2N0AWA8eDEeCKbbZnjC7UUGlBGBbKqwF&#10;PysZzyxKLB1dLoRSlLYvB4vi2tPdCMjeesy4hNKbkEr2FYCl91lK1FcA9qI6B1N1fU3N6dCYm/UN&#10;Mc3eCdMtbBjVAnB8xlzkbaJzoQIX7z9JkE+jeG8iGiLP43ZyJX64chffFd2jdb6rFPge4b2VXKcA&#10;vpvahMepBHj/Bdw9WY/XDd/j9c2XeKPgfYM3d99Sjd/g1+5vcaumRi3Nc73mqgL4uqjx/8JG/wPA&#10;zQIwM7B0YrH6FPhGMxWW1U2Ie0rg/QPgvnqvSkZYSYeV2GaZXXQxC2oXwTxZUSNV1RWq72Va5mIB&#10;liXHnscCdCKK0uNQdC4G5wlvTUEWuouv4OyePdg3dQp2+flgq6cHdvoHUIGDcXL5cmwK8EOwsSxQ&#10;NpxWjC2sPrMNs+1YguvKHOzMfGvDnCudVzIBwXwA8++gj9RkBkdaXi+qsvRqyor/jlRRJ8InkxBk&#10;yp7cCnIaPRLOWiOpoAOpiFTeURpqTqksrCa7x481MYQvf7/ev/9Pqu+n8NGjhRs+FCP+8hfIcjiy&#10;y4AD39vk0w+VKxhrqMW/bzR0CavsWmjNi1NGE8nwQQOqrAWzm4wYshw0lO8/FMZUYt1PBjADs/EY&#10;MAIDeaH3U/AOZQm8VOL+wzCo31D0/5AZ+S8fqCy3a85cZO1nRj12kDn3CK5EhKH0+GFUxh7rqZgI&#10;QniYENMOR4cR5IPq68rIcBa/ZlVHHSKsYpsPo5ogV8VIA8Dv8/Wi1iXHdvN9aaEPblWdWPl7NuH8&#10;tjXI3LyUAC9A2rrFOLNyNuIWTqYFDcChKYHYPd4X67xc4KejQZejCa1PBmLYhwMw8lN+ZqxRA4Yq&#10;pyH/swBqN3ggG9TRtMSyhKzYYkJMhZUOK2tCPZaZVvKuw7ChfJ0WnZQe3LS0GXeowJrayoZ7jNZF&#10;oJkVfA1MGKkIOAF2Ha0DPxMLZmKZkUTVpioHmFvTNssC/2Zs6NnAE+RxphaYbeeIFS5uCJswleAe&#10;RdnBWORuPoT8TcfQEp2P20nV+Ox8u8q8P115jO8K7+NZdgfuJBOeU9UK5Pusp2ltaNxXgMfJrXhV&#10;9x1edb/Cb/d/w5vbr/Hy5iu85fE/7r/D1x0P0VVeiW41p/gSOlUe7snC3czI3dKJxZLBH//ciXWj&#10;qZrA1qq6SWgF5BtU5S5+Lb3TfXVDwP5ngGVkVd/oqr6pgVcJr6wm2bMkThIu0TrL7SHZRfDPdTnj&#10;JIpkuCThzU+KxJVzp3C9tAQXYmNwaP58HJwWip2+PjgQOB77giYhbv4iHKECT7HkSdFihtUfwRMy&#10;mq0pT6SBJiwJrHa/v2H0p3+Fxvv/A7J0q/6nf4Pe3/4bbAfTxlKFxxhqMwsNhi0vDGcDfTjQFpvI&#10;GOi/EcahA5iDtKjWmuo15oM+IYjDmG8HwIjw2vGCGcufkXvAeu//dz7/MZWYVpwXkQkt84h//wsV&#10;9QPVuSU7+ht8/FflBlxp4e1GDVeZ2GLkyB5Ae2feWFBV7Gn1rKkajlQPG1pLo36y+LlsFTKS/8sw&#10;AjwQn7AGCMBULFHioZ8MwRDWYFUE+a/90P9/fEDHoI3VE0JQHJuA2pOnUHfqNOpOnkFtwklCeRIN&#10;8acIbWQPuEqZI6i4EVTfHpCrjh9UEItqV0ZTsfl1GcGWUh1YVN9Lh3fgYvgW5Esn1u4NyN66HOky&#10;gGTDEpxetgRRc6bh6KwgRMySjsaJ2DvJHwscLOHBiGE2dASGvN8fw+goRvB/G8ZIoMH/V+tTxgb+&#10;z+JCHPjZy3hmp5FD4aQxlID2dEiJqorF7nlM1zVSphFqwdtAl40w4ZVbR5J1Bw0nuKYYZ2yBsXrG&#10;bAB0+X6ysJ2swmFChZaOSyO+rzF8DMww3twGvoZmcKIqu9Nu+xqbYrqNHVa7e+Ioc3DhnkO4uPMg&#10;stbtQcWBM7iTRNU7U4vHGW34Mu8mfibA3164R2Cb0X2SQBHg20m1eCAZ+Ow1NO0vwFcZXXhV+y1e&#10;d70isH/Hm5uv8aLrOV7feIV3d36jpX6Jx43Xcb38ChW4CB2yukdvFu5SUxEJsAK5B+B/LAFYVLcH&#10;YlUEWIZX/rluMPP+J4D7sm5fSd7tUV5ZDofwUnmLqLRF6bIFqNjlP+pSegJt8wlcSInBxdMxuFaY&#10;h8rUFCTv2IYwgrp/0iRs8fZG/LwFOLFwCU4sWYq1Pt7wpw32pOIGmukyuw6h+ujBQWs44fkL9AbI&#10;3kUyaeDf1LRBW+mcIrgB5vpqQrzFYGatIQPUGGTZhkMmzOt99Dc1GEMmKjio/WsHqYkP8lheb9a/&#10;n1p3eKyRIZVaE/rv/xX6BN6Fyu2tr6Nm1mj9+79j1Pt/U4MRZJCG7DzvyYbAm7Zd1Fw27jJlfjOn&#10;isjABZlxI0MI+wC2YdZzpMpYUVmMqCA6VCmTIaN4YQ/HQGbfjz7oT7UdzDw8GEM+GophnwwnwMNU&#10;9ftgID5+fwAGfzgUIz+kU+ivi9gth9GeXoQb2VdxM6sU93Oq8LSgAV9fkbG5F1AacZQ2+pBSYYFW&#10;4C06sB35uzapx6XH9jPvSuYVy9xbR/bgyqFdKAqnfd6/lfZZAF6NrG1LkbRqAbI3b0ZtZCJKDkUj&#10;c8dunFq7lrl8JQ7MDsEMAmzL3K/5UT/COwjDqbwj+w1jQzSISjyYDZVM2JcJDrKLv8y+0oQzG0+B&#10;WD7jMbpUUAJszVwsR7HMnmwQZHsVWW3SlZHGU9+A39OG/ZCRCLawxRgdQ3hpG/JakXvOPQC7axFS&#10;LX2qrJUC2VvfBBOsHfgeBJoq7Em77UYVn+3ghA2+fszBE5C+bivK+T+d33iA6puDJxnMtumtVOBO&#10;fJ7TjR8vPcTXebcJbQPaY0sVwNcTKnA3uQGPkpvRfOACvs+9TYC/w+vu1/jt3m94deMlfu38BS+Z&#10;id/c6unU+vnWl8zCNeiovIKOXhutqqYHYlV1YqP/GeJqdDf12OY+gLtZXc205QRXjn31B8z/BHDP&#10;raKeDitlmUV1++BVVvmPvNtXl85J9iXESQmoO5+J1vPZyDt8EAdnz8ChmTOw0tlVgXtm+WokLF6G&#10;XRMnItTaAq4ykd5otBod5UXLLCtBylYlOv0+gNmIATAZ/Clb0x4b7C4QyQggE13CTFs9WL4vg+ff&#10;h9aHH/DxQOYjTRYzF1t7F4LsJCOE+FpTWUKWFtlVi3nK0IDqOBQGHxJEWmTL/h/zohit7LWuDIX8&#10;4ANaZxkQMgpWfE9L/pzsTyvqYT10EPSZi02oLkYsWdtJ4JUZNzZUXTsFruyopw3LkRow5kVsPJQg&#10;M//qDtDAsAHMu7Sc/T+klf5wCC20BgZ9qkGYCe9f+N4DaBctfbDEbw5ObonBpah8lMZfQGdWOe7m&#10;N+B+bhOe5rfh64s38UvFEzzOq0X50WiURx6ish5AuWTliAMo2LUZmZtWoezIfpQwSxcf3vV7XTm0&#10;E8UHd+JK2HYUCby7NiB3xzqc376a8C5G1qbt6ErKw9OcajzMYeY6V4Gy42exOXg6ptg4KNtrOICq&#10;S3iHEVwBeMSn/Jr5VxRYh0d9gmxFhZbpgAKwLOIudwWko9Bbj26J7sR+6HBlp710ZFKJDnx0tDCW&#10;yitjn2UopFV/Ntij9di4WzPWyOwkXiOEX0rGO7vxe6K8nnzegd8XkKVEhccamTPqyHpmplhI9V3j&#10;44PltNExsxfgyt5DyNkUhtbYfNxLrf8d4K/yb+GrvFt4dK4dXSeq0HK8BG0xpWiPuYrbp6nCpxvQ&#10;Gl6IXy4+xOt6ZmAC/O7OWyrwK/zU9iNeXP8Vv93m13f4/KOX+KrzPjrKytAhC+b9E8CiwF2iwr0A&#10;/wGyAEybzOpqFIBrFMT/DO2f63eA/3mElczpvZydjKKsHnD7SqYF9kDbswysWgqW2fdiWjxKz6Xi&#10;ztUKlCecwrGFC3BwRggOTJnE/DQNudvYki9bg+g58zHf3h5jCZr76KGYaE07ZKIDN6qxFVVWVs2Q&#10;tZxNhlB1R/WA6MwLQE0to81SysrWXFaC1KYayl60xoMGEiDCyu85ag6nCksWHUIV6K/glcXsHGl9&#10;Ay0tlH0Wm2xCeI0Iq8vwYaoTy2LIYDUMUtYvlrWYbKmkFgP7s0WXWTFsPAiwqUxg79cfJrR2urxI&#10;9T5lviXApoOHwpYXo2RiWZDclQpvr6MDc+ZhU4Ktz5yr038EhvIoFrr/R8y/VN5P3qet/stQugRz&#10;TDT3wwK7yUhZfgQFO06h9WQxOlMqUH+yEM1nL6Eri0qQzSyWc40X2w18X3IPzwrqUH4ship7CKVH&#10;D6D00F5cPShT5naro5SClUrbUzt6ivBeIrwXmXvzdqxF1ublSF29ij8XjYfZVXiUXY+756pYvLiS&#10;GYX2xMFvlCnM/9afsIymyor1H4oh/J+GKYAH/w6wLnOwQb8h/DyHEXYdAjeaSklXxPMiW6L4sAFw&#10;lRxMh6I6qAhkgL4+3RgbZ35mPlRfXyMTBe1EK3vGGkO4aTDz0iK7y8QFI2P4G5uzEdBUCuxDy+xH&#10;ix1A0P1NLGmbLRTIE60dMdd9DELt7DHP2QlLnV2wb/wEpK7cgDKZUhhTgPvSu3yulZm3E1/k3iDM&#10;7bhHpe2Mq0DzsStoOnoFzZFXcOdMHR4lNVGBC/Dy0hO8bfgBb268wd/vvMM7qu6vbT/hefvPeEsb&#10;/Rtt9Jt7b/D64U+4XduEjgoBuFeF/7cAE9J/ALhHif+V8v5ngNUIK8IrnVZqITrpbe65XSSq2zOf&#10;N0HZ5cvnaJvPEt6zPUvBFvJ4MTUB1y5dRlvORWTt3IsIWueDoVMQPnUqzq7fiIxNW5GwbCV2TZ6E&#10;YCN+8FRUf+bYIAtDWl4NNUJKFpcTW2xLy2WnJtYzP/HE248YAifaWSuNITAeJptuf6iWaB35t78x&#10;Y36sbvOIqtqPJMB8nfWQgTCncorqmvT7mO8xEr4mRnAcKUMnRXk/gcEH76vtQTx4gVnSgmv+u6xp&#10;TKgHDWIjoQmTj6jMmmz5tUfDhe9pN0KWlf1U3eM0p6oaSGfNx/1Ub7M17bSTlq6asD7WnJaO9s6V&#10;F5aVph7MRulBs98gaA0ahhFU4P4fDMEH/7M/BvxP/r0jbDDfaTKOTd+EtKXhSJq3D8kL9uMSAa6N&#10;ysXJ1QdpWQMQsWYHlZjO5kwRHmTU4XFmsxpc/1lhE8qORuLK4X1UVqptGNX2wE5c3r8Dl/Zuw6V9&#10;21G4b5uqov38+sBWXArbgsthm1C4dyPyd26i+m6lUh/B9eQ8fFHEizn/Gu6m16E1vhANkRm4ui+O&#10;zmkT9kyajvE6RrCmmxjF3KvBBmgUHcQIHof3G67UeBTLaLAGG7iRbARHYrwJYWSu9dAapSy0Fy2y&#10;ryGtsPQ08zNzYQPnQ0UOJMDj2Yj6y31lQyNCbIhxVNFJtMSi1mKb/U2ZaQn/RCs71ZHlMFKT0FJ1&#10;Ce1Y2udgSzs1I8mTyjvFzgULx/hjMhuASTwfC1zdscHPjzFuDAVkHkoORKH6SCa6aZEfnmtWnVZi&#10;oR+cbcMtKm1HbAUajxah7lAeGo5cxO1TBPhUM5r2XcTLK5/hbdMveHvzHf5+m5m3+xWeX/sFv7b8&#10;jNcdzMFUYemZfs0s/FXnQ9yoriS0PYvidcqKlwri3o6sfxpe2U0F7moiqE1ypBoLsH+CVwEsRXC7&#10;VIdWD8AyKosA93VYpSh4L2fL/d1TKGEVE94+2yyKe4WW+Yocz8arRdiLqL51F3Nxo7QCxbGJSFm7&#10;ATvHjcOJpcsRs2gJsrbvwOmVq3Fs7jzMdLLlyWHLTEsVyBMcaGaoIBW1tB46QCmodELJZAKZgyv3&#10;cUVZpafZcHh/jOr/N4z46K9UAdlNfwDMB8kCdwMVnC6ao2DBnGvJ/GpLRbUmjB462vAzMYbVwIEK&#10;WpNPPoYhLbd8z53qKtMNtf72V2j/VRas+5TqLutgfQr7wYPhTZC9ZU4qLbYFLaHRQFp32mKTQcy2&#10;H8lKFANhxa/tRvD3El4ZEeTN1t9utD6sNfVhMcoAJiP1MZo/p01FGv7BIAz+n8x++h7YErqVgB7H&#10;6UX7Ce4uZCwJx4W10chfHYn8TbGIXrwbFv30Mewvg2E+ygjJvOgiF21G12kqQnI1Hp1vxeeFrag8&#10;zs8/bAeK9u0mtDzu2arqUu/xIuvCnm2qLu7bzFqPC3tX02ZvQNHecLSfysFnF6nseY24cYa2Ma4A&#10;DREZqA5LwdWdJ5C2aAuSFq3GTr9ALLR2IiwWVFzC+zHBpfUfOVAbQwdpYVA/OoyPhsBo6GgYUIUt&#10;2NAFGRNMQ34mcutuRE9Psx9hFaV119CAG11OoLExgg30MIH2OpDxJtjUBB5sOIMIo9xa8tCmMhvJ&#10;InY6mGxhQ6diqz5nGazhb2JB2E1UJ5dYbXkcYku19Q3EOENLeLEBne3kjqVjfDCPrm/7eD/snRDM&#10;mLAb5QfT0JnAaJJSh5tnavA4ox33U1tx+0wjFbiSAF9AVVgG6g7nEWBm4JPX0BJWjJclX+F186+0&#10;zr/RMv+G152v8KL1OZ7zudetr1UOfiO3lu6/xauHv+B2TaPaxuV6rWyaJj3TPSrcMz76zyosAP8x&#10;4f+PqsJ1AfrPEBPc67090Tf7AC6WMc2sPnilRH3/FcC/19kTaoWNWrllVF6G2owsZOwNQ9SCRdgT&#10;NAEZW7Yicp5MQt+LFKrw1sBAhFgzv0hGpcWdyMeetLtWgwkdAZZOJ1ktQ2yy3O+VSQXWVGJZTcOI&#10;dtZgaH/oDPpEbdStN6CfUktz2UdnhOyaoKEGZRhTXWUHPJkd46eWHCVIBFrnr/8OY7HOBNiKwLvy&#10;IrEbMYyqS+Wlbdb/SEZRsREZNhAWVG5Pvp8fL54xzLMOo0RxqepUAzNmN2NenNoE2IxZ0IEXmQBs&#10;T0XwF/WVRddo86ylE0bHBHq0mbq8uI0HavGCc8f6wGXI3pmCwvAc5O45h3NrY6m+ETi/OgqF6+Nx&#10;eR0bxh1nsNBlKkb8dQQ0BuliMPPy4pA52D5jOU4u34s7qZW4d64eXxV1oD7mFHPsFlzYTbWVI1X1&#10;z5W/c0NP7dqIgt1SG3B+22qqdDjupJXicdY1dCSU8kI9h/w1h3FuwQ5kL9mFglV7kb1wG1JnrkXS&#10;jCXYaOOGna4BGK9rjUF/G4gRHw6DxqeaGPjRSPQjzB/RXg/rz2gxbBQ02RC6Mc9ONDFUAI+T4ZZs&#10;YGWGkb8+1ZRKO4afvzvP22QLC0w2NkQwAZ7I8zXBzBQTLa3Y6JqzUZb1n/VYOgi0MOW106OyznLv&#10;l9bbj1ZasrF0dE22cUSooxvme/kqNZZOr2Dm4en2zpjj7Iqlnl7Y5O+veqQTFq3BpV3xaIkqVDn4&#10;5mmq3ckaXGf27UqooQKXU3kLUL7vLGoO5uI+bfWz5E60HyrF69Jv8KqRanvjXQ/A13sA/qXpZ7xs&#10;eUllftOTjQXih8/xDbNwV1WFstB9CiyP/7gnTDvdV4S6b+WOP0q2XumBWEo6tf4lwMoyqzr9jwAz&#10;9/YNkxSAiwhuoWzCTRUuTI5HZfZZdJfyD7tcgvzISGTt3YctAbKz3iqc3bgZsYuXImPHThxbsABz&#10;HR1oeWTsrOQjLUy0NYMtobQgtKK8Mg9XJt7LwnGyM6DxYEJCqA0GD4DeoJ6SDcpkx3zdTz/qGQ45&#10;XCb6D1PgWkgWpp2Wif8BzLsevFBkBwDd9/8G/V71tSCkDrxw7PlzorRqmuBHn0CXJZPzLQZ+pFbn&#10;8KPdG6vVc9vDZCAt8Icfw5RqK7dPdD+VzdGY8wYO5Ws1mQtlxJDkMVNmZw2MMTHj/0MVHqLLv8UI&#10;8zynIWLxXiStj0H6+gRc3JSCkv25KD1yiSqYgwvbz6JwawqKNvGzZpXuTMUy1xkY9u8jmDO1MOD9&#10;wdAZrIkzB6JxaPY6NEfnUzXK8fXFLlw7kY6crZtQsHML8rauZ61lrUPetp46v3UVcgisZN0cfi9n&#10;yzqq8l7czyzBw/QWKm4VmqKKUXcwHSVbo3FxdTgyF2xGSugynJm8BPHj52Kfw1jstR+L/Y6BmKll&#10;D4d+2oTODdNt/fh56mPI/xiAoe8PwaiBGtAePJKZfzC8qJJTCeREI4JEQMeOHs3PVBdBVNMgQj2G&#10;jaIflXmatSUmUXnH0eWEWJpjvpsbJllZ05VpU2UN1H3hANrnyXxdEBtIDz1DmA4dBmcCLFnYn1FF&#10;wJ3j7k3r7KzUOIAuKJBQC9hBtNmLxnhjpX8AZtg4YKW7Fw5MmI78zUfQHEV1TarB/bQm3DhVi3Za&#10;56Zjxcy+l6m+51G6J40A5+BR2jV8ntqFrmNVeFP2LV42/Eyr/B/47VYvwNeowC2/KoBfdvyKt7cJ&#10;8T1CfO8FrfTPuFPfgmsVor5lrJ5hlioTqxFZPRMcpK6zOgmx1D8CzMalSbIws3FvqUEdvWOh1Uis&#10;vrzbVzIp4YpS3pMEt2eIpAAs8F7IiCHAzMGpJ9F++TLuVtSgNi0LuYcOIWvPbqweMxYXDxxStjlx&#10;xSrEr1iJdbTUoba0Ocy9cktmkj0B0x1J1Xy/d7DFANXxNMZIFy7MxLI0jjGf0x3wCS+OvzJrfax2&#10;ABjF0qKSWg4fAsthA9TcUrNPaX2HUA2HyybftGM2vAA0eCHJQnMEVHKvLIEqo6qkE8tWIB86GLL9&#10;x6gPZRL+J5ApbbZsECwGvI8xWsMQQID9dJjfeCHqfCIrbtDaU2nFPsutIzNaYrvBI+A+SheuGrKz&#10;ngkCaOnk/qWvIRXEwA6bghfj1PpjKNifjsL9WcjcdAZZG/j57spC7eEraIiqRnVUFcojSlC6LweX&#10;tqegeEcKSren4vTiQ/ybDTH4bxoYTpUb+Nd+CHYei8LDp1F9iPbvRDGzWzuun8xD3pYtBHM9cjcR&#10;1o0rVanHrKzNVPwtyxTIuQQ6d+sG5t0CPD7fhJu8eKVunK5Aa/RF1B48h6p9p5C7fCdSZq5E8vTl&#10;ODRmEg57jsdht0DssPDDRjMfbHEYh50uE7DNfTJWu05EkL4T3c1oNob8bJh/DT8dDB8tA0wzM2GZ&#10;YQprnILXiI+ZV5mLfUdrYCpVdaatFSYS4IkEe66zE+a5usJLBnOMpoOhm5HhlpOtbRBCpR7HhtF8&#10;2AjYiQU3onU2tcQ0B1eEOrj1wMvcLCXZ2JfZ2J8gT3VwwopxAXwdv29gjmVuXtjuE4TkxZtRFZ6K&#10;jnhCdLJKKXB3Yi1ao+hGDhWiYl8mSnYlE+RsKnALPk/rxu2Y+t8B/u3PAFOBf23+BS+aXxBmAkwb&#10;/RtV+O3dV/iPR+/wecd9tMpOidWEs1rg7enU6vxdif+vAdxTl/tuF6keZwH3zwDH4CIBLjybgOqc&#10;bNwq4y8ouoqLUfGoSTxFYJdjW2AwiiMikbBkOU6tXIX9oaFY4OqMSZZmzLbDEGRljEl25lQ8GWAh&#10;G1cNU51YshP7GGYdUyqxrCQ58sP3MUR2+CNoOsywskGWDst0cM9KGLJGszXLhsppN2wI7bKuss2y&#10;jrDWX/+ilFfl3o8+gjkV2oa5WJRXls2xpP3W//gTaMgyqATSiQphwd/pOHwAxskQTc2RCGA+k9sh&#10;BrTMNrygZC6qEW2zMZXXsN9gvnYULTYzHjNviLkd/HX4fxnZYk/IYmRsi0JFVC4uH8xE4b4slITl&#10;swpwZV8uilmVhy6hOaYWTSca0RDLBvDoVZQfyMfV3Rko25qGsl3nsGvCGmj/mwYG//fBGPo/B0Hn&#10;34cgf18CWmJy0RKZhyfpzbibXIz8jduQu3EVstctQ9a65X/U+uXI2LgCmZuX0Dbz643rUH/8NJ7l&#10;NuNBhgzSr8HtlEpcT7xCO3mBuTcdl7fEo2D1AWQt2YjEqQtwxDcEh72CsN/BnwD7Yq/DBOxzm4R9&#10;hHev91Rs9Q7B+jEhmGvjC18dG0YjQ9j35zmmtZ1vY4NpVM9QcwtCTkhNaJEJ6hQTI0wmxPPtrZhN&#10;qZY6mgi1MsNiLw9MJKjWdDcOVGBnghxib4dJFubKarvROluOHAVXvpengRGCLG0w2dZR9UCL4koP&#10;9BgDU2ZkQ0xgFg62ssdcD2/MdHbDbNcxmGLtisnMxqucvXFo4hzkbTrC85CJluhLBJl5NLGGKlyu&#10;AC7dk47inUko25uOe0nN+OrcTTyMb8bbUgLc+Ave3fo7/i4A92bgXxt/xYsmAtz6Am+7XqseahmZ&#10;9Y5Z+Pn9H3G3oRXXK2WMtHRmlSh4O2S4ZS0z8T8ATGilCG5PyeZnfQD3lQDMUva5pwiwrF3VU79P&#10;zFeDNv643ysle/jKToJXM1NxvYRhvLgcNeeyURhzAmXHY7EzIAjRzMClkVGInDkHJ5YuwfZJwZjr&#10;Yo8JFsbwpNpOsjFnftGlzRRoR8NekzBoD1cjp2ThOlmORY/ADpUNs2RzaOZNWapGJs2bDRtES9tP&#10;rcxhrjqrZC7pEPiaGsKDF4XsySMrdmh88O9qKKR0WJl99DFsBlDhZUE12nEZRinjnWXR8ZF//Rus&#10;pQOMimDJ9/eQiQ3amrRiMttFj3aZaktbbKOlB5MhI9UgBTPaRON+Q+CupQM/fUP4aRliliVbeicf&#10;xM1di6I9cSgJT0Z1dB6uHMqiVb6I6sgS1NCeVdE2lx4oQOXhS2iJq0bHyUa0xtfzcQOajlOR919A&#10;ze5cVGxPR/nuczi59BBmOU3BNIsAHJu7Exd3n+bPXEJjRCbuJlXj8blaXNiwG3mEN3MtG441y1gr&#10;+Xg5MtctxTlCnL6RR37/yr6jav7rw/RG3EmupPJSFU5coZW8gIbD2Sin4lzeGI8rG4/h3Pw1ODll&#10;LmLHz0SE5yQccZuMg848es3CEf9FOBq0FGHj52OHbyjWewRjmb03ltr6YoGFJ+aa22OOuSWWOTpi&#10;npUNFjo5IcTUDP7aOpjMBnY6s/ESXgNr3O2x2MkCIcY6mO9sjxkO9vz8ddjI6xNWAm9tjam2zMiE&#10;e7KNLexGaRNsHZV7ffSNKAJ2hNYMAfx9PqbWvJbM4GZozjJFMMGeRmWe4+yFGU4etOVOWOoVjKkm&#10;Dljh7IutPhNwYuFaFO6JR2P0BbTGEKYTlWiLvop6AnyVn33JLkadXWdx50wjfjz/AI/jW/C65Gu8&#10;JKS/3fw7/uPmb3jV9rJHeRtfUJlpoZtfqt7o3269wW/3eiY7vHv4Bl93PkJnGZW3+rICt7269F8C&#10;fL2BOVx6o3+vHnh7AP6jE+sfiwD3qO4pXMroGW0ldUmp7z8BLOOdz8ajqTCf6stwXUj7dzoNxfGn&#10;UEDbvHt8MNKYfXOYhQ9NDeVFNwfLPN0Ram+NCVYmqtd5qoM1rancq5UVCj9V45dlA2d3vdFqaRuZ&#10;dzvigw8wkmo7kpZ5tGRU5k7ZtV025zYZKPd3+xP0gbTKIxS8TloahPcTjH7/fbUbgq4s8E4FNyfo&#10;MrHchg2C7AJgN3K4mgooy9zIhHstWmjZAc+c8LrxvcZJp4uhntr9TmbNGPbnz/KikU4pvU8HwXjA&#10;MDYew2i3qdJ6BhhLVQjWN8dSJ28cn7kMqSt2omD7cZQfTkNjPK3YsXzUMGM2x1WiiRmrJbYSdUcu&#10;o5oAN0fzhBHgrlMtVMFmtJ9oQOPxcjQeob2mWlfuPIf6g1Tb45fQHnMZrcfF2p1FW0wB2uPzmV2L&#10;8CTrGgq3H0Ha8sU4u3IR0lYsxrlVAvGKHpjXLUDqymW4vDsSDzNrcI/AC7hdJ68y/7IhiMxH/dFc&#10;1Ecw8+06g0o2EBdWhSNx8iKcmboUx31nItpvDqL85yN6PDPx5DWIDVmLE9M34PjUVdgbMAcbPSZg&#10;laMv1rtOwGqnAKxyGoOVTq5Ywzy7wsUVS5ycqbpmtM4GmGRsgEW8Fta5OWIp1Xe6hSEWuTljobsb&#10;AqnWcp/YU9cIE23sCZ0lgnm9TLG1xHg2CNbDRvFa0VPDK+V20ngqu3RkjSPA3kaWbMDN4E6AHeiK&#10;xvP70+xdMd/dRwE83sQGS8cEYZaNOxbaeWK913jsnzgTOZsPoywsFc3Hi9AeV0YLXUwFvqgALmaD&#10;VrY3A10nqvF91l18froDL65+TZv8An+/+R/4jxvv8JKPnzc/VwC/aODjxud42fYcb28SYgUw7TRt&#10;tLovXNOAjspitFcVo62qhBCLEv9fA/gk4RVwE9RRlTw+19PzLLOMis7GoTA1FqWZKbhVWYnbZdVo&#10;yytCOQFuOJtN27gLO8cFIn3rdpzZsBFhU6fhQOg0LOQJmmBlqqb+jTPWQ4idJWT6n/mgj1Vvsxqt&#10;Q+WzHTmU6jaI0PT/HWANAU3WGpZRT1ROPYJpRNgEYHcdmTIowyoH0NJ+QhhlRUjZVkU6pd6HIbOy&#10;OV9ny3wst5GseLTX0FTKO+pvbBh4lLWKbWT8MhsHXz0dBBHcAFq8QHNz5jo2EkNH0Tprw5Tqq0v1&#10;tRupTastt6z04a6pxWxnSItoj7UeATgxbw0yV+/F5V1xtGZn0X6yGA1xl9FEe9Z2ogadJ+vRKTmL&#10;4NYcLkITVbkzoRa3zrTgxqlmQtyETh6vxVWhld9rDi9AM+123bYMNOzMQsehC2g/QoXek0YbncO6&#10;jJvJtag7dk7Nd01bsRSpyxYjZdmiHohXr1BAl+49ige0y/dSG9FNeNviL6kpdFICcWcC/85jOajY&#10;m4TiLTFIn7cN6bM3IXkqQQ1ejtOhG5AwbQOS5u1E6qJ9SJq/B6fm7UDUtLUIC1yEHd7TsMVrArZ6&#10;TcFW2un17n7Y5DWWNQbr3L2wwtWN1tUYAVTg6RZG2BHggxVsxBeLhXa0xTJfX9VxJYM6ZLDGOBML&#10;BBPYCWbGCGGjP9XehlnYENZsNF1G6SLAyIJW2wZBFpYIYA72N7ODh54pG2I9eBpb0mIbI8jGgdnZ&#10;CXNdvRFi40TFNsMS7yAs8vBDkK4ZVnv6Y0/QFDZum1G0M0Y1Yl0JFWg8dolRokApryhwObNwW3QZ&#10;vmAG/jz5Ol7X/IiXVNi30gvd9UYp8POm53jeQHAbqcBN/Lr1F7y+QZXuVeC3tNK/PXpFFX6AzvJy&#10;tFcQYsLbp8BS1+vKCLDYZ4oiq7O+kvD2wNxnoTv5uO+W0p8B7mK9pxafOycVj4tUWFVpcbiYEqPG&#10;OBfycSEBvnw2Ee1XL+NWeRVul1SjJesCKs6cRV1KJhJWrMb2ceORQgVO2bIV+6ZMxZqx3pjj4gC1&#10;WRVhne5ki2BLE2bRgYRpMLwMtdQSNWNpV+1loAVBG01wR33yCUYQSA3aX02CJmstyebQBgM+oYIO&#10;5AnVUbeOpPfZmCor0AvoGh/QNssKGbTPpnJPmA2CZF8Lvq8Tc6zBpwN61qt6XwZtyBjpYXAepUkY&#10;R2G83IckvMGWzFJUV733P2GrrwUXbTPafH04a8v2HUawHToaDiy3kZoIMbNi/nPFroBpiJ21AufX&#10;HkDJ7njUHeWJT6A9jWdrm1BNda3FzTNNhLWZF0odVfUqGo9eYeaqws1TTbh9phU3T7awrilVbo+v&#10;ROvRS7jO13QfLUXTnjxUbEpF465MNO3PQm34WeZgKjEbiLvJ5biw8QiSlyxRAKcuX6LgTVq8GIVb&#10;DuNBahnfn5b5ZCVzHlt7qm/3qVLcOFOuerMFZMm/xdvjkblkF7IW70T+0jBkzN6FjHn7kLX0IHLW&#10;Hkf+pjhc2JaA3A3RSFmyHwmztyJ6yhocCpxPJZ6Ovf6zWDOxZxzt9sQQbB/rS0V2wypXD4TK2s38&#10;/LcH+/Ia8aJK21IJrbDKxxvTHF0whpZYevR9CbqAGWhizNxrjGk2Zphibw8bDZm8ogM3AhxMuzyd&#10;UE6ytOa5ssU4M9rrEVpw0zOBt5kNPKjKosBT7VyVhZ5k7Qh/Qj/N3gMbJoYiQNeEkccBm7zH4fiM&#10;Ochevx8VYWcJbyGV+AqqDuT3AiwKnI62qDLVC/34TDteN/yCV91v8Y72+d3111Rbqm7Tr70AMw/T&#10;QsugjlfdL/Du7mu8oQKr6YYP3uLVgx9xp5aNdNVVNcHh/yrAF88m4IJMSCCo+VRZKXksQyQFZLHN&#10;F1PjUJOfhTtVdbhZWo27V2vQeI557WQqqlgRs+Zj34TJSCXAyZs2Y+fEicw2DpjhbKs6rwItjRHK&#10;llfm8TqPGkLbo632JXKn+noSSNlGUpYlHfXxp2oBuBHMwCMJm+x817NdhwyvpFpqjeJrh6ppgYaf&#10;yr48kpE/hCZfLxPozQZR3am8KiMPH64glqGR1iNHQeOvH0Cb76/N9xNbLqrspiWL3WnxgjFTgwmC&#10;mNtkVQ3T/kPhrGkIRw19ZmQD+JhYwmG4FmwGacCONWaUDmbw4hD7vH/CLKXAeRsPoWTPCdrj3B6l&#10;I8BdZ+rQQeW9mdSE+2ntuJ3Uis74ajVU7xovjm4CfTepBfdOX8PtRKrx6SYqZYMa0tchKh15FTep&#10;2q3hF1G6IQllG06jamsSOo4V4MaJSwQ9F43h53B2yTokLVqI1KULcGbBfGSu2ojbp8vxKK0R95Iq&#10;8SClBg9lgnpKHe6l1eJuitz/lIYkl3k7CRfWHkXhuiMo3hSJ/OWHcH7xYVxcS+e1JRFX96bhyu4U&#10;XNqVhPzNJ5CxKoK/5wBOz92BmGlrEDF5MSImLcORiYtwIHAaDk4IwWYPWlU3D6x2cUOogTG2jPPH&#10;3snjsNHbBYuYbdeM8cRiDw/V+eSqJfscGVJ9zWmlmXvNTBXAs9j4B1CNTfl52wxjbGEjOtnCDjPs&#10;nDCL1nyClQNcdUxhP0oPbvqm8Of5cNEzgrehGeZ6+vI1XrTbjoTYidbbAhsnzcA85zGYbGSFZbTW&#10;BydPwWlm4Ytbo1F1UO4OFKAqLI8WOp0ApxLgLFw7XoZ7J9j4xtThXcsLvL71m+qBftv5hnmYwNI2&#10;C8CvFMAvegC+Tht9h0p9jxb6AV//4O/47fEbfHX9Aa5XXEVHlcxW6rHQnTVl6KyrUND+7wHus9G9&#10;HVksBXBBWiIKCHBPxbME5HjkEeALfCwgX0lPwvVSWudSKsbVOty6XImq5HQFcHn0KYSHzEBEqGwD&#10;sgVn1m+g+o7BHFcHeOlrEpIRahBHgIk+xjLr+hnqqHvBamlXfm2jMRx6/fox834MLebMkX+TDqb3&#10;Ce+HCkhZjVLWYZYJ+jKRQZcKK+OWZcK8rD0lgzH0CLTAKjvaSYeUNR9bs1GQzbQcdfT42gFqjSq5&#10;DTX6kw9gPGyAmvDgyvwcKLc3TI1p28wxhheU/icDCa4u3DQNaK+1+TebqMEBjsM14ThME/ZDNFSv&#10;82wrF6x1G4dDk+fj5KJNuLA1khd7IpqjcpWydSaU4HZKAyGuV3WHAN9J66QK1uMarZlUB/PxzVP1&#10;uJ9CgE83UykbcIe2+pYo8VGe7KN0PDFluMvXtdF6V20mTIuicXllLBrCM9F4OB11+5JxZdNxnJm7&#10;GMkLZuL0vAW8GJPwOTPyk9QmPE1rwrOzzXiixv+24FF6C5WbF0dMIar3J+PCuuO4tDEGJdtOoGTr&#10;CeStjkD+umhc2nYGV/fw/B7IQMn+syiirbyw9RRyNsQhfeVRKnEYEmmn42dvQezMjYgMXYbwCTNw&#10;ePI0wuvKfOyONS7O2OHni4hpU7AzYAzBscYcGwus9/fDVEsZCmmqZhO5a+pinKEpQmiPZ9vaYraT&#10;I5XUhg2vFs/raLhSgYN5bua6uGOeuwem2tjA39wO1qNl4Iw+7Hl+guxdGK2MeL7MMdN1LNXcAZNs&#10;XQmwM/wNrZiJ/bBt8mxMtXDBDCtn7Js0BfFzliBz5U6U7U9h9DnPYzpK92Xw/85GTVgROqJqcDeh&#10;Gd3Hq/EbYX0nQyhvvcWbdmbgltfMv7TOrNdNr2ihqcStz/G64wXe3HxJG/2WFpqvpY1++/A3vHjw&#10;E27VMEpVXMH16mJ1b7ijmg11bTU66ng+/gRxT/UA/EdP9J9uI7FktY7rkoH/gPcE8glrPlVX4JXH&#10;AvCF5Hg0XCzA3aoG3Cyuo32uw7Uc5l/CW5GQiitHYrF3whQ1WSFpzTqcJsCrCbD0IsraVXLvV9RX&#10;MrBUkKxsqDuKWXKYmrDgQBXWEdtMgEd+PBDaBMhwIGEdOhwWQ2QzM9rifh+rVTb0pbNKFLd30bhR&#10;f3sf+jyKlbYeJvvvDKRKDlDDKy0GE/7hYs1lsoIMv6TV/ugD6Pb/BDYySUJPm9l8NEJsZZiemcpi&#10;7oTVcrAMwCe8w7ThMpLZmNbMlfnXheUwlADz+0EG5phr7YoNnoGImLoIycu24eK247zYz6D+GFvu&#10;2ELcPF2hAL6d1oybKWzFCem99C7cTaNVprW+RjDbYmlrE3mRJDXT7rbR7jbjDhX5LmG+HsXvHS9B&#10;V1QJ7lCRBeIbVOX6LedQuCwGF1fHoOlgJorWRaFkcxyy+TecCJ2L7FXbCWoVnhHUzzOu4ausdnzB&#10;4+eZ1/A0owUPzzXSrpei/lAWLqyPQtGmWJRsP6mU+PIWXge0zMXbT1OBziplqgjrAfjS7lT+j6eR&#10;s5G/a310jxIvO0D7vhcJc7cgauZKfhZzlQKvc3XBCns77CSox6aHYm9gADaMccFSOrI1Y72w1NMD&#10;/np68DEwZUZlUTknmFlikjkhdXTELGdnuh5TWI8YRccmEx5MqJ4ehNcLs2jLJ9vaw9uUbmmYDosR&#10;zdQK46wd4EO7PM7YGpNsXDCR4AZbOmICK9jcng0ElXdsMN/HF1PMHbDW2w8xsxYhZfFGnF93mABn&#10;oCzsHOE9q9S34fAldMVV4wHjza3oWrxr+BV/v/N3vL1JS9xKeJtf/Z5//wzwq3YqtbLRkoFpoQnv&#10;20d/x7tnr/Cs/SYBpm2We8KivjXlBLgS7bX/qML/CuA/IJYjv2Z1UpHfE2D7Ko9WWSqXCiwAi3W+&#10;knZG3fO9V9GI2wT41mXm38wLqDlzDtUnzyJzxwGETZ6upg0mr9uA6CVLsdDJAb6yasbgT9UqGyE2&#10;5gimLZKeaCkZ1OGuTYiYj110tdT6Utr9B0Gz3xAFsKw7ZTpkGO3TYLUjgwHBNaSNFnhHMxvrEkpt&#10;2XybrzNgBjZkHpZeZtthg2HLnCwDNiwJsM1IDebdIWolSMnX0lDIPGIPfV2VuWSKW6CZBVtpW4zn&#10;BWQ/Qhv2vCC89cyYz/XgNdoIQbxQPJmDpewHjYQTIQ4xscEie09s85mE46FLkbf5IAq2HEVFeBLq&#10;IjLRGnNRAXyPyvcgk9Y5rQW3Uwnwuet4kN6B28m0yQlVaIsrV8cbSoXb8IAqfY+gP0iiIjM7d0dd&#10;pQL3gKyUOLYC3RHFqN6ShsLlUajakYxqUcYVkShcfQSnpq+hMqfhm/wufEFwv8xux1fZHXzchi9Z&#10;T9MbcetUGdUlA5e3JqB8D2357mRU0CaX701FHpX3IgGtDstE9UGq0JHzqDpMZWJDUXIgHZepyBe3&#10;n+L/G4esdZHM20dwbmU4zizaicT563Fs2jxs8/bFKgcHbKfyhk+aiNi5c9jQUY09nbGUtnhLUCAm&#10;Ek5vLR2Ca4xxRqZ0QOaYam2NWcy8iz3HINTJhedThqnKrCVjTLWyxVx1T9cDM1y9EMCcazfaEJYj&#10;9XntjMZYS3u4szEIoq2eTNUdx/MTYueGQIIbRICnOnhgjI4J5nv4Y6XfRCq9I2YzJx+eNhfnlm/G&#10;+TX7cIXxp5yfXfmBc6g8kIXGiEICXImHJ1vRFVGJNzU/qiGUb2+8pfoSXum0anjxO8CvaKFfXaP6&#10;dr7Eq67neHP7lVpu593Dd3j3mAA/fY1f7n+LbsbQDkLcWc3sW1tOeEvRzhwsAP9j9dwH/jPACtom&#10;Pt9XtNrv5aZEo6difwc4p/dYkByHxoI8PKxsxJ3iBsJbixuFFWg+l4eG5EzUJKbh7JY9OBI6B2eW&#10;r1IA758+gxbFAt7abD01h8LPRBfT7K0w0dJE3QcOMJG5obL7nKyuoQtnndG9Fpoq/NEAgjaAsA5S&#10;kwdksywBWOb8yk75Aq9O/4EY9Ul/aDIzy60gXUJpN1JmwQxT+/LYDx0MJw2qqLa2mqMr61VpSFZm&#10;yWAQ6TDzNxHbbI0AI3OMZ+sdzAvCTUuP8I9SnVT+zEn+BpYYzwo2tYUvVcJztD7sBtJ2E/LptGer&#10;3GjJfCbi1IL1uLwzEkXbjyuAGyKzCWYRVfYq7otlze7E/fR23D3boRT4YeZ13D97DTfPNKDjBE9C&#10;YjWtcz3uJV/Dw7N8LSF+lNqOB5KHY0pxj4DfJLw3oq9SjZmJY9hihxeibO0pXFkdpyAuWnEMF5Ye&#10;RsHyI7h/qgJf53bjm5zr+Op8h4L4s4xWPJElYpIqCG+aUtwaqk3lvhRUUF0raZOv7EhC3vo4pbzV&#10;kgkjclB7JAfVrHKq9VWBfh8bjl1nkE+lPr/hODLXRiB91UGkLN1DgDcoC73TZxx2M/PuGR+AAxOC&#10;lYXe6OWBFW6OWOszBsvHeMFPV5/Xg61awzmQ52Ia4Z1JJ7RyzBhmXGfIZmWWw0bAcdRoAm6GOfZO&#10;WODqhhlObpjmOgZuhpZw1DVnI6+lFk3wtrBl/jXGNBdPhDp6KnAnWDkpJQ7g+QuwsGdDbYfJ/HqZ&#10;7wRMd/DEdAK+O2gqEucuQ8Gmvfx/9uPK3pM8h3Qe/F9lMkOXOJ/YetyIqMKryu/xG+F9283820J4&#10;BeB6ZmDWK7HSBPh120u8vU41vv4LXt5gFlYAU4Uf8+eevMGbJ6/wqKUb1yupuNWV6KAKt9eVsK7+&#10;C4D5/V4V/gPgOqquKK+AzOf5vf8McEo8cpJjWTG4fPY0bldU4UE5rd2VBty4SLUoKEdDSg6akrNR&#10;EZeEjO37cXTGXCQsWqq2dNwVMgWTjA2VAo+l0krP80wnO1pVUTozlYE9Cbf0TnvLrSBaX8m00nml&#10;8ZGA2Y+tKu0zT6AOATXo9ylPFJWZAGoRaB3CPeLDTwl8z0gqWQnRYZSG2mTLZsgAuGiMhBftmZrX&#10;y/fR4+vVbSlmanO+j0xyGGdEgE0ILu1xqKM7xplZM/fK9h5asCPEgSa2CLFkduJF4kc19hptAA8q&#10;su2A4eqxDN5Y5xGAfYEzeAHvRtGO47iyizAdSu3phY6/REDZetO6PsqSVf27CbOA3KUeP87swN3U&#10;FuZh2iHWjZN1BLiVABNe1pO0DrUG0w1eQPf4/fsJNbjJzNwZWYy2oyXoOHQZzTuzULImHpfWxKJq&#10;SyIBPoJqwvwNFfer3Bv45nwXvs29ji8J8dNzTQS7GrVU0fLdZ9B0OBuNVNf6Q5mopdIKwIXMt5d3&#10;JjE/C7i5qD+ax8pXAFccylYAX9nHLEzFvsAGoEeFjyFzzWGcXbEPsbNWYc+4Sdjh448dvr4K4C1j&#10;vbGeWXituyvWjPHARoI9z8kJE0x5HcgSsHQ/S7zGYLaDI1Z4e2ORqysbfkM6KA21YJ23voH63kJa&#10;6oXu7gTSAVPcfGDP82KpYQjz4Tqw0NCFA1Xa18IOU5w8McXenQ2yk1LeaYTZ28AC4/nYn05qorUL&#10;3aArJjP+TLPzwGLnMWxsJiFu5iKcnLeajuIAyg4koTKc7pKNWNvxS+iIoAs6XoNXFd/hXRdB7Hqj&#10;epyfN77Ar/W/KoBfihI3EeBrL6nAr/CiQ1bqYGYWgB/xZx7TThPgd5/9hh/ufIXrFdW00Gy8a6/2&#10;AlyKjv8DgMVCS+6VksfqPnAeYc0jvAJwX+WlxCDnZDRqcvNxt7IZd0tpn68wPOcR4LxK1J3ORWtK&#10;ASrjUpGyYSsOTp2OhMVLkL1rF9bxxMmgiLHMl0EmRphCcEMdbTCVKjzJwlR9z8eAZWzEHGqoLK7W&#10;gP7QoNJqfCC76w+BBeEzYf6VVR8NCKAplXQk1Vef3xtNiGWIpQzyMB04BHYao2AnExsGyyLhw/ne&#10;hnxffVgOHaFUXF4nW6TILvLu2rpqBJVcOH4GtGZs7ac6uDELGzGT93RaWXw6lOrghFA7d/jpmMFb&#10;0wgeI/TgPlwXVh8PxQRj2jkzJ2zxDELktGXI2XAEl3bG9574NFro87gWd5lWuQkPqbxPMrrxWfZN&#10;PMoQ5SWgGZ2sdn6vDfdSmY9P82QwB9+iIt9PbcKTs614drYNT2il78YT3kSqc0ItbsdVofv4VVyj&#10;+raGFaBlfy7qdp1DyfoEXFgcgcy5B9S94m9zqL55twnvTfVYOrDuJZajkba4ck+6uihbjl7EtchC&#10;NMi814N5qN6TiUubT6MqPBv1EQXM8ReowPm00HnqWH04F+VhbDAkC+8iwFsTGRlO4OIWNvjrDuHU&#10;3LUIHz8Vm73GYjNVVG4jbfEeS4DHYgnt9Fqq7o4g2Q/LE7OseS2Ym2E27fLyMd5KWZeMGYvFtN4B&#10;xubqfru9huxnpYepllZY5emGpR6uCOXrJ9k5IYDKaTrSCOYjDWCrbQwzOiMzNq7BVNUJNu6Y6uyN&#10;ifYeCCaogVbOCOC5DCS4XnRTAWb2dINeVGC+hjZ6Gu32qjHjsT8oFCdnLkUSY0D2+jBc2hOPC5tj&#10;Uc0Gq44N3B1+9i/KviG8f8eb7r8rgGX0lQzgEHhFgV8xD7/uVeEXbb/i9Y2Xajjl24eElwC/Yb0m&#10;xM8f/or7jd1orypDW90VtFJ9r9VV8jGBrRWoqwg0608ZWEHcWE9opeOKj1l9uzO8l5sUAylR3D6A&#10;C1LicDHpJNqulKqe51sl9bh1icTn9wBceyoHzUn5qIhJpupux6FpMxC7YAFSN23Ecra6AYYGVC5d&#10;TLWxUh1YAvAcdye2etYINjdl/jSg+hqqgevaVNHR/QnlRx/13AoaNlzBKyXrKssMFL2BgxS4sk2J&#10;AphAGg8eSousQVBldNRQqudgvi/VlZZMQDUfzAzNkkEburTcpgNlYrm+uocYYGSMsWw8pju7I8Dc&#10;hg2AFhx40VgPpGr3G8a/2QMhPPljRxvDR4vvR3idB4+Gw8BRCDaywWwTe1rFSYidvRrn1x/hBR2N&#10;4r2nUHUwnep1Hu3xJVRfKuq5djzLvIHPzt/E0+wbhJZqnEUVzrrO6uT323AnmVY5UVS4lircgMfM&#10;y09SW/FUMvHJRtxlFr57ogZ34mm1o3jSw4vQuDcHDXuy0bQvCzU7UnFpRRSy5ofzNaX4jur7dQ6L&#10;Cvx5+jXcP12D5oO5qNlzDjdOlKKbr+mIvqIgViAfK8LVbSko23VWzYVVAB8tQF0vxH0AVxBguaV0&#10;eecpFG6LRv5GKu/izYiaNBvbXMdivZM7tlN9wydNxp6AQGwiyJuoqsuouNsDx6uZaotdXDGPiiq1&#10;yseHedcTC6isiwiwNKaylI7tUE14yG0lQxOsHOtD2z1WjdaSjqtgWyc4aJsSXiNYEGAHfXMYjtCB&#10;JUH2p6pOtPWgCo/BZMIsAPuZ2iFIQCbA3oay9I4dJlm5Yo6rH6bw+Sk8x4tcpNEJxLGJsxEzdRFO&#10;L9qIkrCTqi/j1oliNLMRuxVTgedXv8bbznd43fUbXtA+S/b93wH8VmYmyf3ghywB+PFrvHz0Al93&#10;P6UCV+NaTTGuUYWv1ZX3AExwpdr5uL1BMu7/EcC0y2dicL63cpl7c0/HoiIrG91Xa3FTsu+VOtws&#10;4g9QgbtzK1GVkIWmpDxcjTyFlPVbEDt/EWsBEletxAp+4DKndoq1Jea4EFoqrwA838sVs5wdEEwV&#10;Hm9mylxizvyrq2YFjaT6jqSNNu+1zrLjgSyOLreKRI0FYAMCPYqKrGYm8WhKhbUZOUpN7LcfIYMy&#10;hqthkAG0Z27aOgSW70H1lumAMgHfcZQ2xlB9Jf9602LLEL2pTq7w1DeG9TBZxVILVgNGqAowtuHf&#10;z/ykb/m7AjsM0IDXKL6/ngVmGtnhQOB0lfsKtkRSgU/g6r4kApyJpuMX0JlQgUeZbXiU3oFnWTfw&#10;Rd4dPCPEjzO7CbJUFx9fpxJ3qMnkciupK6Ead87U42FKIx6ltOAZc/Cj0824TXAFXlHgG1GlCuA6&#10;2ueqbWmo3p5K25yKK7TRRatj8SylngB3E17+Tvn9yfVoosLWEfT7J5mlE8pxPZa2LeoKFfiSOtaF&#10;5aCEAIsaNx27iAZC3EB4GyIvMg4U/K7E5fszcJX2+dK2OGSv3INTc1bg4LjJ2O5CG+rlj8gpMxA9&#10;ax4OhUxTC/hvpDXe5u+PdVTfPZMnY4NfAFaP9cNCF3fMcXLGMgI83c6ByuqEWS4eqrPKiefAi24o&#10;yMQCa/z8sHXCRKzyHUd4Hamm9vA2sYYtG1Vz2mcrTZ43LVOYjDKAFZ2Si64VfI0dEMTzNokKPMHW&#10;DWONrBW8kwi0wDyW53OCpQt/pxdm0kLPI7zLPPzY0ATRQUxD7LRFSF+9mzk/hufxPLrppBoPnsdD&#10;NqLPL3+J3zreMeP+CWDaZylloWmnXzUxD1978QfAMjf4gQBMkH8H+JWa5HCvsV2p8LWaErTWXEWb&#10;ysPlqjrUveE/AFYWmgBfb+J10gtuH8jv5SiAY3H+dAyyT4kSx6EgKREthcXoKqYyXKb6XibIhfyB&#10;3AoCXIHi4ylKgUujTisLHb9wCY7NnIm4ZUvZqnrAnTlU4J3n6qzGQoc62WDBGDfMdKQNsjRHiJ0t&#10;W1MbtqY6hPFjDJfbOwNkssEQpZqiuqK+ArLFiBHMsQOhx8ejCbQmVVoeWxBeWS1DxjcLwO5azK5U&#10;d9ml3Z7QG1B1Ze6u3sf9YfLpILjLQHgTWmIjQ7iO1kSQlTVPth3B1YQVLxwbKrDd0NGwl15NXTNM&#10;ZgYW9R2jYQC3YTpKhSUTexPihWzF948PRdqKnSjcHoMruxOoTskK4PY4fm6JVXhAdX1C2/yU0PYB&#10;LCr8JKtb1eNMKjHr4Vnm4WQZUkmbfJqWOalerYQoAD8+04I7VN/bcdW4GVuBLrHQYQR4F3Pr1jRU&#10;bElC+eYzuLjyOOr3pePb7HZ8mdmJL6jwD5JqmHVz0UBAH5ysxiM2Dvdo16/HlqEjihfM8WI0HSmk&#10;TcxCLas54gKaCG2jQCzVC7DAW7o/ExdpmzNWhCNt0S6cmr0exyfPR+TEuUieuw7JC9fj7MpNiJw+&#10;D/uDJ2N3wHgF8FZZzibAH9snBGOJmxdm8POeKGs2O7vSxsrtIje6HRc1f9eZn7/NEE26Iyssc2ej&#10;MHECtk+chNlu3vDic37Mte4E0o7nxHKkIZz1rHgNGMGUIOsP1YH5EH1eAxbwNbXFRMafSczCPmyI&#10;x9NCi6WWox+/DjKXeOSJOazZDl5sVAKx2ScYcbOW4MLG/bi8+ziK959Qi991sDFuOZSLZ3RCzy99&#10;gXdttMRUYenAUuOf/wnglzIzqYVFgN/ceIU3MiJLAUx4H73BKwKsjg9e4JvuZ+isrFGjstoI8bXq&#10;HhWWEgXuqP+n20gKYJ6/1h5wfwc4l9D2wButjgJ0eXYmOq5U4EZxHW5cqqf61qgOrM4cAbgS5XG0&#10;ionMRMdOImPbbkTPW4gj06cjbHoo5jg6wFtrNOF1wXIfb9WBNZ0KLACLAgcyF091sMc4KrDKuQRX&#10;49OPVSeVLFMj60yZDR9OizwEVhoaPVZa1JglI7S0+xNMAi4Amw+RXfhpn0eOgCxAN8VBBrqbQzaU&#10;Nvx0APQIsckAmQM8ki2wpdrR3Z7v6W3M/Es7565nANNBQ2Ev1k2DCq1rqm4fuYzQxQQz/h+jjTCW&#10;F4zjIE2Mo/JKOdJGL6FVOzhhNs5vCEPRDqrfjjhlLZujiqimhI2wSE+zWGeBWOD9LPeWOvYBLPWU&#10;6vw4/brqvLpLK32LEN8TFU5qwlMC/CSplfm3TinwrdhKdEfyZDMD1+/OVgpctuk0rqw9gQsrI3Gd&#10;wH1J2/6Z2GZZHib6EgHOwwM2Ck/43k/ZSDzg8zdP8O9jddEWNh+mHT9UwGMBFblIKfA/A1zJDFhK&#10;9S3enYRL22NRuDUKBRuP4gKz/9Vd8chbfxxZaw/i7Kod6j5wBJV4DxV4M/PvOlrk3ZMmYp2fL+ba&#10;u2CKhR2mWTuwcbTFVCpvH7z+xhZsPEfBSwZhML5sDQjCodCpWO8/jhHHDmOYXccys7rRBttpGcOe&#10;NnqshRvMRxhDb4guDAbrMkoZ0nrTJvO1IY5ehJiqTuD9zanKVGP5OtCCGZrxZ6HneOycPBdzHcdg&#10;vqMnVrv5Iix4OlIWrUfJvmjUR53DnZSrbOjy1Ki3B/zsv8u9j3fXmGfbCXBjD7x9AL8iwC/qfuHX&#10;rGaC3C6TGl5Tgd/itSx0J/so0Ua/ZL0izAL1iwc/42ZNsxqNJeOj23oBvlZbgTaWWOl/BXBnM8Fm&#10;/Q5wfgJz70lmqNORyDgZibykBLQUXUbXFV4wV3iyaZ9vXKJsX+APnKdHzypFWUw6ymPSUBVzFlnb&#10;w3F83hLsmzgZ4VOnYRVb3jGEZI6zI1b6+fCE0D4z/853Y3k4UyVNmFWsCZERzBScA3tu8fTrRxUc&#10;BScqqc2IoTAfNhQ2stYV1VQGbcikBsmzMqrKgPZYdoW3pt2WEVcyM8l99ChMY+PhR4ss+9SKBRcF&#10;VusU6xiwZbaEo6Y2G4jRGCf3C5l/LUawEaCKu+sawXbQSEylvZpoag8n5l1f5qsxzFZuo/R5NEEg&#10;LZgb4XYcrIllBDhu5nJeuPtQsPU4CglxZVimUt5bMuoqpUn1Mj/JZtbNltzbic+YS78gxF/k3sWz&#10;7NuE9xarB+hHhPhuchtzcKNah+kBAX6U0orHfE46su7GUYWjKnEjohit+8+jbsdZVFF9yzacxKXl&#10;0ShaFY3Hpyvx2blGPJYhk7JMDPPyfb7X5+eoyHz/p6lttNH828SSU9WvszFoj7iC1mOX0RJ5Gc3H&#10;Lv1RxwlzlEBcwPx7nhBnqUEOxXQZV/cn83EKKg7K8MoTjBDMw5uPIXXpNhwNmYujk2dg97hAbPGW&#10;sc/jsS8kBKu9mIU9/THJjI25vZuaLTTJxhHjTWh72Wh6a0mfiTFCmXOXenkhfNYcAhaK2S5eBNUW&#10;45284EEVHmMgK57owocguhg7wnCIAUyGsYbqwVrDSFnoEBsPTHPyYQPtCw9Dayq3C8aYSBZ2x2Q7&#10;GR/tjtlOftg2cR42BUzHEr5uiZM3NniNx15GguPTFiNp0RacW7YDl7dHoGbfGbTRRn+e04VXLS/w&#10;tuWdss8K4DrCWkeA66nANb/i15qfVW/0i2sv8U6GXN59h1d3CC+V+MU9sc+EWTq1CPS7p2/wsPkm&#10;rpXTRleWKgWWalcDO3rrTzb6D5DJYjOVu6Uabaz3chKikJ0YicxTkUhPiERJxjl0l1aj+xIvmMsE&#10;+BIBLuQPFfCHshmwM0tRnXgeV46eQTWVOHd3BGIWLMMOtrpHZszEBh8/+GppYRLt7Brap+l2MozN&#10;GYs8XTGXEAeobU0M1YoLcgtIANYicLpUVlme1UVnNJy1R8Fs6GDmHU2q8Qi1Gsfwv/xVjZcWkKVk&#10;dwQTZlxLqrDMTpJZTSH2tsw9hjDie5kSbNmAy3zQMLUci4eeEV/PvCxbdti50JZZQPeTgbAdpauG&#10;TjoP08Zi93GYZe+JsQRW4PUYbagA9tYx4cVmC/tBo+DK16108MaJ2at4ordShSN4UZ9hZiokwJWq&#10;V/l2ciPupxHA7I4/AM69gS/zbuHL3HtU5jv4TEHcZ6tv4EHadVroFgWwKOgjKubTlHbcO1HXA/Bx&#10;OiIC1yKWdzsBovqWrk1AweKjtNKn8cVZgbWZ6t2AuyeqCGsDwe3CN9k3FcCf0ao/IMC346sUwDep&#10;wJ3H2PLTSrcc5/sS4lYepQRggbfuaJ4CuCI8E+XhGYQ2Q63qWHuUGfyI9EjHKwdycVsUUpdtx8Gg&#10;6QgPDMFu/yDa6GDsCZ6EzX7jsJ7ZdwEhDDKwIKQuGGdooSYZyJKxfvpmjCYmmGBiqbLxhqBAHJw3&#10;HxuDQ+imqM4ylpkK6mFoCW8ZucXXjaclNhluADMqsM1oM9hqmjCOmfF79phKaxzCmubigxBnb/jQ&#10;SfmZOcKX35tEuCdZudO+j2W2noqN46czm0/Gcjfm7XGTkLxiIxup47i6Lx6Zq/Yhd90BlO1MRDuj&#10;iKwj/VPt93jd/IaqS0hFfXsBfs3qA/hV80u8aqdtvkH1vf0GL2ULltu03Hde4SWVV9RYAP7ts3f4&#10;9vbnaC0ltAS3tRfgthoqMEt1ZP2fAJyVcBwZBPhcwlGkn4hCw8Ui3C4ltEXVLJ7oojrcvCg90LVo&#10;zypHy9krqD+dj6JDJ1F6PBlF4dFIWLoGm8b64Ojs2QgLnYFAAwOM0dTAusAABfBsZzssIMSznO3h&#10;ayj73GjBhZBbUV0F3NEEWEC21RwNJ1phd30dwjycCjlcgajHPDziL39TkxAEXnXsJ5ts0z6P1mZj&#10;QAs8fBgm2fYALPd7lQ0fRPtMlfWgVZZF6Expp2XKmb+lA6yHa8NwwHA4aBnB8KPBVFh7rAuYgkWE&#10;2JcZ2JP22WWkLjyYgeXrcfoWqiPLnXl4o8d4xM5cgVMLt+Li9ng0RuXTPl9CV0IlbjHDCsByC+lB&#10;Rhuenr/OvNujwF/m3ybE99iaiwrf+QeAHxE2GcwhAN85RRtNgJ8Q4AeJ/DqmigCXo0vmEu/NRPXW&#10;ZJSvP4niVXHIXXAELWHn8d35DgLcitu0xwLqdzm38G3OTVq/W/g6uxufp3fg/ukG3OL3byfUoFsy&#10;NSFujyr5Hdy+ksZI4K2Re8ACbxjh5bHiYDqqDgvEGShXChyPy1RhATh5ydbfAd4fKDl4AvZPIiQ+&#10;47DG0wehtLZT+RkH6BFYPVM1RFWV3J81s8UMe2cscHPHzinTsDVkGkKd3OAsE0ksHeFkYAV3Qu9D&#10;qy0DOTyYZQ0Gayt4HXQs4MSy1zSi+7LFNAfCSws9w2UslvhPxARrFwSaOVM4HDDBUtbdcqdKM/9S&#10;hRe6BWCFdyAWOY/B5oBJSFy2DjW8pm8mSyOWhZrwZLTxc7gVXYxvLtzBi6ZfqL6vaJlfMvNSeWtZ&#10;BPdlFZ+v/kUB/aqF2bfzLV51U3m7+bobrFsve3cy5PcevlL3ht89fYuXT35Bd20zrlWQq6pStPQq&#10;sYJYrLRk4f90O+mfAE5PPI50Apx24ijyz5xEp1hnybyFhLewDrcK63GrQO4B11GBK9B67gpqTuag&#10;4EA8rh5jLjoYg8TlaxE2ZSrCpk7F4dlzMN3GBp60tbOdHDDXxYG2yZqZ2JEg28PPSB9uWppqixPp&#10;RdamPRYLbSRZVptqqKUBTwNdtSWoOaFUu+CrHmnp1Bqi4JVZRaPelx3wR8JJ1wD2o7RgzOenODpi&#10;rKEhTGTVSjYOxsy3Ltr8fTr6attPW1lT2NYRHgbm0PtwMOwIqfVIPZj2G4l1wTOwd/oihFq7KgV2&#10;Hi4rUxrTTZiyQbLCBCNbuA3VgddwPWwZE4wTc1bj7Mp9vLjPojX2MrNjEWRLjptnmFlpofsAfpQp&#10;93yZZ7Ou4/Pcm1Tgu1Tgu4T3HxX4UXo37jP33jndiFsE7D6Pj5Ku4eEpfh3NhiGyDB3hF9G0mxBt&#10;OoMrK2ORM+8Q8hdG4Alz7nfZXYSe1p3q+lPOHfyYfxff593B97l3lAqLlX7E91T3lHsztVLhmFIF&#10;rShwX0lPtMBbdSj7d3grD1F1I5i9qb4VR86x0tRuf8V7ElGwORKJ89YrC30omNcAbfS+wCnYMW6C&#10;2mh7jacvQgnvNFaIDJIx55ExRta0CjCyZCa257XihnV0cbunzsAK/0AEWturZXp9LJxhNcoIrgQ/&#10;hK+fO3Yc7LVMYKtlpjqyHHgcY2wLTzaw4y34ns6eWMbfO9/LD4u8/OkCp2Ca7RhMNKdtJ7xSQQR6&#10;IjP0bGcfLPEch8VucrsqEAemzkHhnhhcP1mEOnEb+1JxI7YYnyU14ucrT/GmjfA2vaLivuipGgJc&#10;SXDLfsAv5T/gxwoqtAB8nXB20TZ38fvdVGgCLKtVvr5LeJmD//6E9vrJW7z57DWedNxDa3klWv8E&#10;cJ+F/lcAywgsGULZ3lzVA3BaIvNLAiv+GMrOZ6PrMlvnC1Tfi4T4Qi1u5dfjZm4dunJqehX4MpqS&#10;L6LwUCJy90Th4oFotlxrELdwEXYHT8CB0OlY6OoGr1Ej1cTsSebMNnaWykLPo4WW2T+uzKuOo0ZB&#10;hsvpDRigFNiESuusp692G/Thz1kyB8vOC3pUaK2Pe1bmEPUVeDXlVtIHnxDS0YReTy06Z05Yx5mZ&#10;q9tEDqNH86RrqnzryvwrS7/KxtvOhDnYwYUZW4evlx0VDKHzESHXNMX+eWuwYXworZwd3Am1ACwW&#10;ehIvuinmTphobAen/hrw1zTGDtouAVjsY31kHjpOlKv5pLJImqjvPbmXS2AfEuB7ac14cO6aumUk&#10;t48+J1yiwP8rgGUdJulkuk3QHp5pxX0q8M0o2uejpegIu4j67WlKfSX7Zkzfh6urTuBbvvejM1Rq&#10;gv999i38knMfP7Kh+CGvp77+J4D7bksJxH8GuOlokRoDXHs4T+VeAbeK4FYfOo/qozmojcpTC89X&#10;HyPMxzJQdjAZxbsTkbfpKE4t2IBjBDhsfAiOhDDD+k3ErvFTsI3KttTRE9NpYefZumO+gxfm0ALP&#10;sHOFj56JysAzHfi8mxe2Tp6CNb4BajK+u74pI5QRvE2dYMPP3E3fHMuDJmMG1dxeyxhOepaE2gqe&#10;bFj9LRzhT4UPsnbEPG8/AhyMBWw0Fnv4YuuEmVgfOJMK740p1p6Y2KvCUjOdxmK5TxCWjwnAYhdv&#10;7J8yBzlbI3DjdAk66EKawrJZOfgy7RpelH6B3zreqI4qUd3XrFdU3hflP+KXkm/xI+uX6p/wW/s7&#10;vO6kzZZF7zr5Gtk7SbYkvUMFppXuA/jNY1rsZ6/xw/2v0VFdTwvNLNxro/8/AVbVA3C7AJx8IgKp&#10;cUeRezIR1y6WEFyqSAFtc34jbuQ1sBrRnVOP6+dr0ZldjfaMcjQlFaI0Mg1Z26nau4/izKotiF20&#10;EhEz5mDPxMnYM2U6JhhSvQjSAje2dE6OWOLuigWuThjP/OumSfUdKjsqjFYqqfXpJzAbMhg+hkZw&#10;19bCOHNz2PE1hnLr6JN+0CR8usyv2lRRzY/7QePDT6DN56QTSiY9WDHrOjPbOo7UgjctspOGbFWp&#10;BbvhssODDoxpwWX/Xm8zS3iYmMN0qAZcmcdk90Ad2mdP5qdNE2fzhAdgvKEVHIfQyg/VUh1ZM61c&#10;MdPGXd0Tdh00GhN1LbE3YCpSlm5Fyd4zqIsoQFtcBRojL6n9ZO+fbVW3kB6nE5hzHeoot4rup9FO&#10;Z3ar+8IyMquv5LnHtM+PzsktpU7cS2nFrVP8/EWFTxF+AnyD9vnG0au4ti8ftVtTUbbuBAE+juSQ&#10;nWjak4vPU9uUUn+W1o6f8+/hl4IHPD7AT7n38QPV/jva9a/T2UiwQbibSEdFiG8k8MKIK1OLubVG&#10;X2UDdFkN4JBhlNVU3mqCK5MZ6iJzUceIUB9VgMbjcn+4gMW/g0BXHMpEyf4k5G46iMS5KwjwLESw&#10;9gSEYJtPsBprvJnKtsaVoLiNwRqq5yrCMpdA+9FGW/UfgUmWTpjj4IGlVMwNzMxzHN2UDbbVkN5m&#10;C1pnG9izIZ3ADL10Qih8qN6ueuZUXDbWpraMTW6Ywp+XIZRzPf0xx51qb+eOZWMIJs/nVtr6XVPn&#10;YZGrL2YQ4Bl2YxS8U229sIgWeqP/FObgSVjlMY6OYQoKdkaiJTYfLYfz0UbH0xyeh7t0VT+Xf4a/&#10;txFEAvxW4K34CT8Xf4Pvi77AT1e+xq8E+XXDC/zWRqXl61510Dp3vFBK/Pomge610XJL6e3j171j&#10;o5mRH7/Anfp2tFUV41pVWU8WrmXVyUgt6ZmuIMRsaAntn0utF90sAMcewdk4BvdzGbheVEnVpXXO&#10;F3CbeuBldRHg9sxqtJ7lL0i7ioZTtFjxOcy/p5C7IwIpa3fg1MpNiFm4DLuCJmHvpGnYRBs0jvk0&#10;2MCQLdwYtnDO/MBc1EgsD0LqMGIEbIZpwIagicqaE2B/Y2N46egogF2Yaw0IsDbhk4n+Osyvoz+V&#10;9aH7YyQB1uJRViqUaYf6nwyAq7YBLAePUBO6bYeNggNhtqdCy3afqqNL3whjLawJ70i26LLKoQ5t&#10;+RDabQ04j9CjQxiPFVQNDw26gEGacBuhq6Cdae6C6YTYi1l4LBV7gpY5Dk+ag6y1B6g+ybzgC9BO&#10;BW6Jkp0TaHszqYZURAFXbhH1ACq9zK2EtFMB3Afx5+dvqcdPMnoAfnTueu8uAVTdRNlYq0WB2U37&#10;fP0w8+leATiNACfgwqIjyJgZhruxVXiS1IKvM7vw/fmb+ImK+0vB/d8B/p7wSn1DgB/Tkt+Tnu7E&#10;OnQnVtM59AFc2gsw35/WuZYA10fkslEqQHNsIZpl8YB4KvRxXtBRVCaWZOTKw9m00UnIWrcPsTMW&#10;qh7oo7Sh28YGYW/QNOxkHt7mRxvtxRw8xg9LmF8XyqR6Zl6HQSPhZ8jPV0a90VavJOgzaaMn01pP&#10;ZIxx0bOBsz5LR3bet8Jc32BMdfWBL5XWnQBPsHEhiISfwC70Ho+5Hn4IsXVVY52n2bhhOc/nRt8Q&#10;7KACH5qzBBvHhWCBgw9W+YRgrrM/pjIHz3H0waZx07Bt/FRsZ6O83X8yMmUDtLh8dEZdYmwpRcO+&#10;8/ysqvA47wYt8ldU35+UZf716neqBN7npbTOAjVz8ZsmQitrRV/7FS8I8asuAn3zLV5QheWWUh/A&#10;MrBDAH7DLPy07a5aP7qVFlopcS05I8BybOOxvb7i9/pnkN87R3iz4mLRmH8JnWqyQh1uUH27eus6&#10;VbgjR/JvLTqyaKPTKe1p/EVJl1EVk40L++KRzn86fdNexC9Zg8i5i7GFuWffxGlYTzvjM1wDU0xM&#10;sYB5eBFVeIqNlZqH60p1th4yQi3ZaiKT9kcMx3gz2bFBWy3O7mlsohRYZ8BAaHxExe0/mCD3UyUA&#10;izLLvWBjwin22k5Tm6COgAMbBGs2DFIySMOO5ayly4vAjFZ7NIEn3Dom0O83lBmbDmCgLOtjiWVj&#10;JyDE2gV2AzXgzqzrS9s2Qd+a1s8Rc+284MOvA5i3Zpk44XjoMmSvP0wFTuOFfAEdiRVojSlRPdCP&#10;swhuZieh7AFY4JSjTBOUub4C9D8r8dNMuR/crQB/QKUWgG8wy96Kr1NDKUWBrx8pRosC+CzK1icy&#10;/x7EldWJzL9N+JLKLZb5+/O3CTAVOJ/Km0d4c+/h2/N3VH2Zwd+R3IYHMuf4FGPRyVpcZ8PTHtej&#10;wE10EHUReawcZuB8An0RLdFFaDvBCyuBRYDb4tiIxF5CY5TcIybABL143xk1euk4wT0wbiJ2jA3E&#10;Bnc/7AkU9Q3CpjHjsU4go02eS8DmUh0DCKDcU5/B5yab2vHaGEOX5qnWdZ5IgH2YaR20LGE7ypQN&#10;sylmuFFVXcYSWjfGJAc6LAMEmjtgOpV8DvPrinGTMJMNQxDhnsX3mmVHRXf1x47AGTgYuggnlm1A&#10;xKxlWGg/Fqu8JmJL0BzM5OPZTgQ4eAbCpi3AgUmzsZ2QJy7ejFL+Tzfjr+Ix3UpzWD7upzTj+9Jn&#10;+PLyE1rlr/BTMRWX8ArIUq8rf8ab2hcK4JcNv+B50894ce0XKjChvU6Au1/j5Q1aaRmZJUMrHzFH&#10;P6IyE+R3n73DNzc/R1tFhbqd1FrNz7qGR1FhAtwDsShxT/1ZjeXxeymHj6A4NR2dVN/rVN8uAtud&#10;26O8Sn1zG3BdWegGdGZRidMZntP45sklaEi8gEvhSTi/PQqZWw6xDiBh6XpE8GRuHhuAAyEzsMlv&#10;PEKMTDHb1hoLqcChDnZwYT62Hz6cNnokLAi4MQG209DABCsryCZYfrJKoYWFmj448sOPqLzMwbTP&#10;Aq6UxofMwQRYb/Bg/uxwmDFLmw8fCQO+RgZmyAgtG9pzC76/I621G3OwI1XXfIgmM7MxDGmdTQbL&#10;XOGRvEj04McLZhbzkBezldxOCmS+mkR4Q/T4N7OlXsSW2oNQT2TmWmjlgdhZ65G/KZonOh1N0VfQ&#10;lliKa7ElapFwmWkkAD+WSQuSO1lioR/STsuE/fu0uwJ0H7w9dYug0+JSge+ltOAmLXQ3c+rNOJmJ&#10;VE+VrUZ3RAktNC3uFgK89iTOE2AZ0PGMUP4oVjnnHu3yPfzIo7LOPH7fa5+lvqICy22pR3QC95iF&#10;ewCuQFtMGd0DzyXzryiwrFYpW4+0Rl/uqbhiNMfzojpBixd3Sd0frj8m46PPqw6uwp0JSOJFf2Qi&#10;QWDe3eY5TuVf2QVhJ/PwzoDJWEsAF9IWz6ayhpo7IcTMCZNYE02sMYMquogWe5KlAwIs7JSyehrY&#10;sLE1plW2xjja5Nn8+WkOYwitIwIJsD9zr6xzNZOwLqVVXzo2GCFWLphMOz7T3hPz+Np13hOxJ3gW&#10;js5YioTF63Bm+RZs8g7Bcme5N72EbjAQs139sC4oFAemzcfhKfP5907D8RkrcXXPKTaepXjEz/5G&#10;VDke0BX9/9pe4WX9z/i59Nvf4X1J2ywldlr1RMttJQIsvdWv2qnGnYSVefhVJ+10lyy1wxx8hwp9&#10;/8XvAL95+hq/PvoJnVUNVOCrBPgKWqqvsv4zwApsliixwKsAzoqMRsuFK+gqIrwX6glwEy0zISa0&#10;3XIkwGKhr5+vR2dmAwFmDk5ja5HMVvtkEcqPZVGFqQg7j+Pi3mhkEeKkFRsROXsR9k0ORcTchVg7&#10;1o9Z0hKzCe9cQjzO1IR5lfAMHwVrDU1YjqJi0lKH2Nmp7TRkfq831Vg6ogRgsc06zMAaH32qSlRY&#10;UyY1fPKJmqGkIB4+Qk3wlxU4ZB9feV8BW9ZJctMxguEnbCQ0Ddlg6EH7I1pnAmwxUlt1jnhTDcYT&#10;YqcRsvmaERVBZtGMxRxTZ6yg7ZptSQs9RAcTdCyw2XMi0pbvx4UtJ3gBZ6Od6nstkR84QZZBHNJ5&#10;9ZQlI7AE1D6A5fHvE/Z5lO+LOvepcR/Ad5ObcTepkSpJGx3bA/AdAtylFLgAVRvScGV5HPIXHcOd&#10;mAoF5495j6i4D/Fdzn2qLcHNeaBs83dZt/Ft5i31WDKwAlhGd/0J4GsxpVTfYgJMayyqG1NIqK/w&#10;eULLRqkx6jJaeDFLI9USU6RysKiv9FCXHUjHxW3xODl3HY5NmoX9tMubCdt2QrVn/BQcnj4fO/wn&#10;YSlVdw4Bm8WaZz8GM22plkb2mGxiRVvL/EpIA01tEGTrgvFWznDVtWLMMcMYIwJt6Uh19cZUuqDx&#10;JvZUWUc1WGO6gxcWuvtjDVVztuMYBJvIelkeBNMfy9zHYWtAKA5NXYSEhetxeslG2vw9iAxdjtUu&#10;QdgzYQE2BszAHKr02uBQ7ObfHhm6GMfnLMO+wDnIW3cMN6KL8YwN7pMzTXiYdg3vmn7F26aX+Inw&#10;SqdVH8ACryjwnwF+2fyLWlrnrQDcQWglD1+XnRteKYBfPWSWpoV+S/v89hmPX7zB3aYutJSXEFx+&#10;3grgit7jVVwjtFLNVfL9q78DLSC/V59diGsFpegoYDAuIMC0zd15hDeXQOfUKngF6OtZdehMr2XR&#10;RqdV4lpKGRpPXaGNLkDJ0Qzk7D6Bgv2JyN8bz8cxyNl1HMnrd+HI3KXYOWkqljo7YhnhleVUQm2s&#10;4SWjrGiRZeUFVx1d2BE22Q4j2NKaJ1APtlraMB+pqbbzlCGRMvpKk/CO+IAqrOYND4DWxz1lOGAY&#10;rbDsbD9Y3TM2oa0WRXbQ0YOLgQnMBmsy645i3tYn5CP4eg3adh3Y6ZrCSc8MLiMNME7XEp6j9OGj&#10;ZYT1PhPVguXzzZyxmCBPoiIE0M7NMHRE5JSlyNkQqbYCrQzPRAcVqj1WRjLJMMpawtvZCzBttMz/&#10;FYgJ8FM+fiydVMyhTwmr1OOz8hyL+ffJOWZlPn6Q2qFW57gjE/ppo+/J4Avm3I6DRWjdk4uajSko&#10;WhKDyysS8dmZVvyc+wA/Fzym2j4gsPdZD/FtxgN8k0loCfA3AjLV+POz3apXWyz0vTONavZTW2yZ&#10;yr5NMowykqobc5ngUnVjilUkaIsjuIS3NZYXzQleSHH8Pwl4Q2Qeqg/JFqTJOL8+AsemLEIYLfM2&#10;r/HY4TNJ7X4QNmEWDk+dj/UeAZhL1V1A6Ja7+GGxI+2wuTOtswOmWTtiup0LfPVM1SLtMnNorLED&#10;XZEJXOiAvNmoTraj7aYFlwn642RSPm34dFt3LPZgxg2cjlW+Ewmtr+oIWyQjqsYEY4tfCMKnLkDU&#10;gjVIXr0dZ9dsx7k1O3By0QZsGzMZBwhpeMhCLKACL6Ll386cHDlzGdLW7UAY//Yzi7aqJYeeENzH&#10;KdJ30Y7XdT/ide0vVN/v8WsJFZjH1wIv65WAXEnVlfvCDbTK16iuMphDVui49hIvWl/iORX59Q0+&#10;JxuBP3iLd0/eEWDJwK/w25fv8EXXE7SUCbBFaKmh66mhM2KJle6rZkKsgBZlrmPjW08FbsnjCcor&#10;Q0c+fXU+W2Va6K5cAZcAq9tHBJj2+Trtc2cGczDr2tkqtKZVofHMVdSeKEJ13AUUhqfiAu10WVQW&#10;ign0pcMpPCbhQlg0Ypauwb5JIdgw1odw+GK+gyMm0CrbE1rX0VoYo6sP28FDqcAOmGRjB09DI9gT&#10;Yu1PB8JkwHAYEUwZtKH1cX8Mf58QfzQQmh8OwOgP+kP3E9poqqkhs6wOYTZgZhZ4LUZowFFPn5lX&#10;gxl5GGxGGfCxFuEdCfNhOrAZbQoPWjJzWmbHYboItXBlzjWkGthhi38IFlB1F5i7YLnbOATr0FJr&#10;W2O1UyCy1oQjb2MsLu88gyoF8BV0J/AzjLxMKGoUwM9kyqBMZMigurKeUFkFXjk+oAo+OXeDz99U&#10;x6dURnn8eeZtfC63lqS3OE0GdTALUynvyEJ3cXQ94VTIndmo25yK/AXHUbfjPH7Mvo3nBY/wCwH+&#10;Jvsuvkxn1s28jy8J8XcC9HnmYCkqs+zx8+iMTC9swq1ENsTxbIRjeUFE0bJFXVJ2+ZpSXuZcAnwt&#10;7iraT5Shkw7j+slKNPP70gMtt81qj2ajIlxWq0zEuRV7sT9gOvb4T8Rmr0BETl+KY9MWIXb2CoQT&#10;BvkcV7n4Y51nENayFrJBDKV9niZWmrZ5nJElxtFK+1GFg5lxPXRtYashAFtRga1VJ9U8AZhKHGTl&#10;iInWtNxuftjBBmJ78ExsJKybx03BTmbZZdIp5T4B28dOwfFZK5G6djdytx9E2uptyNy0lyDvQHjQ&#10;LISNn8m/bxVWewdjjvNYbBofir2T5iJl7XaCvBgJc9egZM9pKm8znhLep4xEzyu/IcC00MXf4Jcr&#10;3+BlKRWY9ar3+Gvpj3hR/SteNxHeVmbelpd41fIrXjU/x6+yfnQfwLcJsKyV9fhdTyfWs1d4+/kb&#10;/Pzwe3RUVSsL3VxT0gOwgEtQ/yjaalFjyccybrq+Cu+15tBj51agM68anQpcUVwBlzlM7LPAmy0A&#10;N+I6LXRnBnPwOUKcVo3m5HLUnypB7cnLKIvOQ2l0Dq4ez8bVyGyq8jmUHj+Lksgk5O6NxMkVG3B4&#10;xnzsnjAFm/0DscTZDf76RsydumpyvROBm+rojDkeXnAjeBYaozCKeddiiEbvDKXh0O03CMP+9jE0&#10;Ph6EUVTgUR/0Y06WZXgGqtKRHRQGDYfVSLnH27Mou36/ITyO/r2MB2nAVtMIPrywrAms/ifD4DHK&#10;CNNMnRCoZUKnMBY7AqZRNZyx2tlX5bZgbXPMMXPH/qBFyNscpZZXlaVWaw7l4HpCGWGrRwdhkCmB&#10;z7Il38pEha6eucAsUd9HaT0q/CiN+ZhKK6D+uQTivnoiasnXyWqVd2VOcDzVMqwQdVsyULX+jAK4&#10;6+hV1WH1a+Fj/JpH65zORiClC1+cvaVU+Efa6J9yH6qS7UG+IMBPkmnhTzWiK65KZV/pgW4XUOOo&#10;trFU3d7ce42PRXkFXikBuZ0K3Bx9ETUR51EWdhbFu08jb1MkYqavQjgB3io7HgTNRNz8dUiYT+Vb&#10;thk7xk7CGtrUbX5TqIpyTzgU8+3GYDo/2+ky7pyK6ksH5KNvAX8q8kRbL7hqWcKObsde0xQ+htZY&#10;7jsB8118MNHCSa00Kb3M2yfOwmbfEOwljPuC5+DEwk3MuVtwcNISNibzEBGyDMlLdyJjXRgu7jiO&#10;7I1hyNl2GOnr97KBWYID/Htjp6+gqMzFXFr6tXQNW3jOI2YvxZkVmxA3V/abOkLlbcQzAizn9YeS&#10;z/Cq+idln3++/DVel/+E56LEvWr809Uf8LyGubeZmVfGQ9Nyi5WW4y+sF7TUbwjwawIsO/m/ffS2&#10;F+CXePsZn/vsJW10O5rKGJWqaZf/BLAorToKtLU89t4jlq/fa8thIM4VeHssczezrsq/hLc7h9Bm&#10;s843M/82oiO9QVXbWQG4Bi0p1VThCtQkFKMstgAVcT1VcjwH5YS5IuY8IU6nEqchgx9gDC3MMX5I&#10;4ZNnYr0nldjRDV4jRiPQmHlHR1/N0V3o4wd7Zl/9QYPU8jqOo/WZjzUVwGbMzGKfR4oCfyq90gOY&#10;ifv3HMVOfzKIkNKaD9dSGdegP8EfwixM5RWl1fl4SM8qhka2cNG1ht6nI2D06XB4jzZDqIkT5lq4&#10;YBUvuC288BZauWGte4BaR3iynhUWW/kiacl+5G9PxKVdKWr5UbmF1HminAA34WZiNTNlJe6nteDz&#10;85JpqcAEVgAWFRYFlrpPZX2YSpVWCiwK3Qttes9jgfkJAX+k7DRff/oaM3Ad8y/h2ZSOyrWnkLcg&#10;Eo+ozN/l3cUPBPjpuQ48ON2MZ0nteHaqHd+m3sT3mfwe1VcAluNnKddx/1QL7iTyvMZXqd5nqY54&#10;wkmABVyx0UqN/6TAPRaaihB9CbURuVTfHJTuT8XlXafYkEUiNnQZ9vpOwlbPAJwgvFGz1xGc3WpS&#10;wAbXcQRsJnaMn4a9VONt40LZcPsqgEWBJzDT+upZwl+yro0nfIwc4DjKHE7alnDiOZls4441fO+F&#10;Lr6YSnUOlXvBY4OUcm4mdBFU+siZK6myxwloNLI2HkXKin0E9igu7IzFpT0nUMRol7v1OM5viUDO&#10;1kOIm7cKBwOpwFOXIWr6cjqDYHW/eL2o+MSZPZ2w0xYifXUYP4MiNbf6Aa30t1eeENKv8cOlL/mZ&#10;f/G7AgvESolrZXE7AikAq+1WmIVl7+BmmWLIzNvF7ykLLSOyeJQ5wgLwZ6+UCv/22Rt8d+dLXKuo&#10;RktlOe0zSzqu/kGB/yix0DLc8r0OWuUe5SW8BPdGNouqK/B2nZdqIdTXCHAz2gmvVNu5etroOrSm&#10;1qApqQq1ibTSicWoTiwiwBdQzqqKv4iq2HxUROcS5vMoOJCI9M1HEL9oPWLnLENY8DSe2BDMYg7y&#10;kRFSzL4e2roKYB8zC2j366fu9TppGcBZx4C2eAQcdA1hPHy0WvxOg4qrSYst4I6ktR5B2LU/HQLz&#10;odpKZQ36y5KyGlRifSqynrLO8rwbgXTWNYfZAG0Y9KO699fAFNrnDd6TsZr5bJWTj5ouuMJxLBbb&#10;eSGI+WwaL7Cw8QuRLzv47UxGyX4q4SFZN+oiAWADGFehpgJKBpZ5vU8yOlQGFnD7qg/gx2cJEpXw&#10;UZrY6j+UWGCWozwn3xMb/YCKev90G25G16Fhl3RgnUPx0lhcXBZLW3wL3+bfxdmVJxBsPh4hFsE4&#10;vzkZ95Na8fRMB75Jv00lvovvs++p49OkDubpZtxOoLOiAouFVn+7dFBRcQVcBW9UTwbuA1jqGl/T&#10;EntFdV5VHMxk9k1Byd4k5Kw/giPBs7GR2TM8KBTxCzYic+NhJFF9t3oEYQ9VN2zibBwKXciGewX2&#10;8LWLnQiwhTOjCu0wVTeYdjrExgsTbcbARdMc7nq2cODRx9gRywjpambaJczOMlNMsvBynwnY6DsZ&#10;R2cvw2Ha3fy9USg+koIL+8+gKDwFF/efVlV8mBY/PBlFe0/h4q4EXNwdj8sH4piD1+Fg8CzEhSxF&#10;wsxVOEAFl1tOK/m+WwJDET5tHvZPmIH0tfvoNNLwVJY3Su/Er+VfKwUWgL+/+LlSYQH5l141flVH&#10;y0z7/Ib1skEmOvzMr3+hnebzzMS/A0wFfn1HxkTz6z4LTQX+7TMC/ewF7jVLZxYtMuFs+SdoVdVW&#10;KUVukyLg77Wf58mkAl/PY/4lxMo+C8DZTfy6hV9f4+Nr6Mpu7YVYlLhRQdyaVkcbXYuG05W00mWo&#10;O1mC6hOXUBlfiKoThaggwOUxuYQ6D1ci0vjBnkQeW8tTi7YifvZqHJw6GzsCJzITWWCalTV8dHUw&#10;25X2ytVFTQmU20hWmtrwNreBo5Y+3A3N4GFiCUtaZF2qqy7zsTaPGlTkYX/9hKpNcAeNgvYnQ5iJ&#10;NZTyWsnSo4OoyANHw93ABq5s8c0Ga8NiGJ8fMJr5Vw+rfSZTIeZhg0sAFlu4YwkvqCX23pjBCyzU&#10;2AKrmYPPrTmEol3JuLLnLCrDc9AYWaRm8chopmvHi9FJS3rrJAFOrFOLs/coqqjvH4D21QOq4YMU&#10;ycQCrMDdU+pryaqphFjgPXMd9xJbces4nc72PFStS8OFBbxg1ybjZeFTVB8shP5/08Ff3/sYf3nv&#10;I4z+iw6ytqXi8alWfJHche8y7+EHAvxt+i0+14J7CY24fYLnN7YS1wVgKvA1gVVyb599lo4s6bTi&#10;99r4v3UwInQmlqkN1aoOU33D0tWFfXlnIuKmr8FGquNGN3/EzVlJcHcia8NB5uFQ2ucQHOJnemTK&#10;QoK9FlHzVivLupCfqyjwDGs3BeVk1hS5z27iSFdkCRc96cS0wmzP8VgTOE1NNpjLBmKarRvmuhF+&#10;ew8F26F5KxC3aiud3zmUHMtA0cF0XDnMxuVoJgrD2MBEZDHGZaOatr/8SDZKD6WppXLOLNnExmYm&#10;okMWIWbqEhzlcYXreCxxC8Am/6nYRcewa9x0nF68DRe3xtCdXFZDYn8p+wpvqn7Gr1e+xa+XvsYv&#10;rJ8vfYXn0plVRVDrX+B14ytVaqaSTHZofoFXrS/URmivr1OFu6nSqieaj2Wifx/Az3pHZj19jS9v&#10;PkNLBSGtIaw1tM4sscxS6muVfQlvA10U6722bLbCOYSYAHfm1vEoubeR0DYT4FYC3KYAVhBnEeKM&#10;ZgLcRBvdQAUmxCn1VOEaQix5uEeJqwixAph2ujxWAM5FWVQ2Lh9KZYuYqKbgJS3aiYiZC3F87mLs&#10;lCF0tnaYaGKkxk0v8PKA/QjJvJ9Cd9BgBNi7IMjOFZ6GFgigYss4WbmHK8DqEVSd/sOh0284DIdq&#10;YnS/oRhNgGXFQssRuszPWjDuJ4M5LPhzNjAfpA1LwmtOcM0JsIeGMcJmLMOuwNnYN24G1jiNw1Kq&#10;wSwTZ8ymOizl740IXYKcLbG4vDuN8J4nOPnMkMy8tMzdVLEbJ/gZRpXiBpXtNq3tbYHljKzDTHAV&#10;vH8GWKCVjirmXAFVgP1TCcCPCe+jZMJ7qhN3T7Tg5tEKNG7LQdVaKsyCaNTsyMW7q9/i0LQ9+Oi9&#10;/hjw30fi0/8yHP/jvU8w3iSQlrsWn/Fnv00nwFTfb/h7H9I63z1Rj5txjEoxlbT8Ncryt0b/kX3/&#10;6My6StvMDBbTY53l9pEMsZTJ/WXhBGU3VW1LDPb7zsQqO0/V45y8Yjut60FEhq7EZo8JOMDP8+DE&#10;+YhhQx03by0OhMzHRkaTWeYuPNcemCVT/sQW23vRfbnCy9COjbMDHLTN4c8os1iGNwaEYNnY8ZhB&#10;aENZc5iFBWTJw8vHBiNx9U7CyzhzNIOVgzLWlcP8+w7x62O5qI69hBo6h6rjFwgvc/s+usA1exAu&#10;Cjx9KWsZYkKXY2/gXCxzGa/uHe+bNA87/WfixNyeBd8rDp7F/YxWvKunHSasvxR9jedFX+Hl5W/w&#10;irn3ZdmPaky0TG5Q84JldQ6Z4C/rZMmWoy3P1aisVx3P8bqLIN/k830Ay33gJ1TjJz0wv332Fr88&#10;/hFd9c1orea56a1rNQJ0Vc/XVOHfAW6sxnvXsvhFdhUhlh5o5l0ZxJHTRBst6vsHwDd6If4zwNfS&#10;egBuSalVWbjhdKlSYcnENQmXUUEbLRBXxgvIeczDWSg6QIuzMw7nVoXh5NLNyNi8DydWrMOasb4I&#10;MTejEltgLlU4yMICxrKX76f9YTNKByFuYzDB2QNeplYYY2oJq1G6VN/hBHikAlYdPx2q8rE8ttUy&#10;YhbWYRaWfYhN1aAAs8E6tNi6sBohUw51YdZvFCaYOuPQrBXYFTQb4ZPmY7vvVKx08MViS0/C7I/N&#10;XhOQsnIfM9Vpqq8sN5qHhogitB6/qrLvvaRGgtagZhA9TG6mPWbOlKVwTrfye23KEvdVH8BPqYhP&#10;zt3k9zt6oCXQAnMf0E9SCVzSddw92YY78TwXR8pRtzkLFauScHF+FFoPXMZvlT9ivf8aKm8/fPI/&#10;RuCD/zIUf/2vw6DzvhHKdufi86QufH32NrPwHQLM9+8F+AYB7oxm/mWD0xpVghYC3ELb3HxcJvIL&#10;yKLGAm4xGtXE/kJ171cmN5TsS1P2+cquRKQs2oXVNn7MvhORMH891VcADsdO31Ds9p1GSObi6JTF&#10;arnZaH6+W32nMJKMwQJbLyxw9MYcJ9l+xw8znf3gT7s81sgRbjqMUWxkZ7gHYC2VcJ6rL+Yx9y4g&#10;uCuYe1f5TMRse09V631CsMZ9Ahve+Ti1fB/ydibgcngaSo/wczqWR+UtQjXdRA3dRWXkRZTJuO2w&#10;M8igNY6avgQJs1YicfpKxE9dgTOLtrGRXoHl/Fv20yXsC56HiCnLkbMxAuXhZ3ErtQFvaYml91mU&#10;99fCr/Cq+Lt/AFhuIcncYDXNkPC+VIu9U5GZf18SYtmxQQZ0vLpBqO9QcWXJ2d71ot/2AvzmKfPx&#10;5y/xqO0m2qr+gPZ/A3A1mtMZiLN5YuV+b24zFbhJKXBXLlX3Twp8PbPld4DbzzUSYELMf04Abk6u&#10;6u2VLqUKl9JK9yhxJSEuJ8Slcfm4yjx86WAqCnafoNWKQPLKvcjaehgXw6NxmEo838kZoRbmmG5j&#10;jcnWNrAcPIxKOxRGA4bBw8gC07394WflABtaaBmEIaDqDhihFFi73zACPAQGVGEbbdkzxwD6VGWZ&#10;eiazVkypvGZDdPizRqosCbAllTnU2hMRs1fhEC+2te6BWGo/FstsvbGCJbckYmauQy7VV3JveRhV&#10;MJwte3iB2mVQDbo43YgHSc0KYFlF4ynzkvQ0C6zSWfUghXmYj3vUWFRWQJYOrJsKVrHTAq5A/HtR&#10;gR+c6cSdxDbciqUjOlyGqvXnULr8FM7POIz2wyUK4Ij5B2mf+yuA//Zfh+Lf/vtQ9P9/RuLcygQ8&#10;O92Jr9Ju4buM2/iCdv0+rfO93xW4Ak0Rl9V+uE2RPB4p6BnIEXlJVQPjQX2kjHmm8kbkMu9novxg&#10;BnNvsrLOmSvDsNY2AKut/WlBVyBp6Q42ypHMk/OwxXMSImhLI0OXqiGnAvEWQr7KOYCfrQ+Wu4zD&#10;fMexWOgRgKk8jjd3hY+hTDN1hreeIybQ/aymQq4JnI5ZVOeltM2rPAOxZ/I8HJyxFNsCZ2DflPkI&#10;n7IEW7ynY6GVL9Z7TEXq6jBcOZBMu0zHJ6tpRl1BUwL/T7qjOkaC8ogcFPP76WsO4MzizUhasB5n&#10;ZqzBmdA1yF6xHwXbI7HZexLC2IiHTVyIXf6zkbHmoIoLD6jAn8vwVGben6m+Lwjx6+LvewCWe8C0&#10;1jKhX03uF+WVBe96Sy1+J+OjrxFcGRvda6NlxUrZP7hnyVkZlcXnnkoOfoUf73yB61V1/6DAbbXV&#10;qgTePoCl3mvJqELTWWahTAFYci9Vl/BKBv6zAv8OMHOwApg5WCBuP9tEK12neqSbk2n1zpQR4kpC&#10;XNYDcfwlqvBFlNJSlxLkKxEZKNx/BrlbY6lsYcjfHcucnIxT67di+6QQzLO3wyxbW0ylpXaW8c3D&#10;NGAlY5YJsb2mHrxNrNR+sdK7LBZa2WfmYC1RYdpqEw1ZI2kUwddQ229Ih5VJf01YDtWDLcG1HWkM&#10;R00z2A0zgpe2JRsNf2zwDsFqZ1o1KsFCAr3a2R+7/KYiesYKZK09SuVh7qVtrj3CC/vIRbUx2U1a&#10;5VsnCW9yK56dIyBn5J5tHUHtULeA+qAVgKWk86onD99UkCqA5XbRn5T396J9vn+6g+/XToAbCXAp&#10;KtedxdXlJ5FFgG9EVuL15S/RGFcBjX/Twkf/ZQj++v8OwX/9fweg/3/TQOGOTDw91aEU+LuMOwS4&#10;A/fia3A3vg7dsdW0+7THx4rRHHkF9REXUXs4XzVMZbJM7aEC1EVcUEvJlu47h8Ltp1BE91G44yTy&#10;N8cif0MkIoIWY7GRGyInL2NjcRAXtscwA2/AKgc/HBg/C1EzmU/nrObntxwHJ8zDJrdgtQH4Olrr&#10;jczGS93GM8tKx5UXAizcMc7UFf6GrggyG4PljDFrJ8zGXGdfLBMl9g7CzqAZ2B4QivW0uNvHh+Lk&#10;8s1s+CNwfttxpK4JQ+JiGayxF0V7TqL8UB7q6CQaCG0L4W1OqEZtbCmqIi+gYMcJ5G+LRM6mg8hY&#10;vgPpczchecoa5C7bh9K9J3BiwTrs5HmPmLaMTmwWEhftoOs6gy8u0C3xHH974Rm+y/+MCvwlLfS3&#10;eEEVVuOhZSilTGZooDUW5e2DVz1+TYBf4WUrH7cRVDU7iQrcu/XomwdUXRkbTSstc4TfMge/e/aL&#10;WrWypYpc9qqvwNteV/M7uO1U346mGrwn45tbz/JJGWWVxYtFlFcB3IIbhPfG+XY+5jGLlUmY2RpJ&#10;XU9vYRHmc03KSrekigpXq17pxjNVhJgtX+JV1BDgqrhClFOJywjw1cjzuMxccWHPaaSti0RRWDJq&#10;E84jbct+xC1fjy3jJ2CJqxtmOzqoyQ0yLdBJ24DqqQHjQTL5QUvdCpLOKlNmXMnAoz8ZSnhHwXiY&#10;NoxomQ0GaMCJ4LrqW8GgP5+n+loNM4AVIXYkxC6jZVNoA8xw8MIuXixb2PLu9g/FLtrnbWNCqCBL&#10;Ec8LMnXZHlzamYTS/VmoDBPrfIkAy4irBtxIqGfWbWJmJaxnqbqp7YT5GmHkMbUP2i5Ce5u2mlmW&#10;mfhZxi1VfeqrijCro+ReAbk3/94/04FbiYwu0fW4fogX4NpzKFlyErlzj+N2VDV+KXhCS/c5Vnos&#10;xX9970MM+kAP/897H8NuhCuuxVXjGS14jwLfxefJXbgXJwNCaKFj2FBHlaP5KBXq2GUCXKiq5lA+&#10;yvl/lu1jhtyVhss7UlGy5ywVN4mPz/C50yjaEY+4GRuw1MwHYQHz1WJ20p8RP2cj40YQwoLmEdpV&#10;OCUKt3Qr4uauJRChavjpJirzWjqadWOn0BaPYwPtjckEfgrBDrIcAx8DWeRuHNZNmIv5BHyRkx+2&#10;0HbvJbzhk+fTgk/FDp6jg1MWImYulXPlDlzYfRwl4adQHHYaxfsZcfamouYobT8zfGP0VdTLXswx&#10;Zagl0KUH2SCFZ6DyCP+nvXHI3XgAmXQOyTPWK4BLKCiVvBYPTliK8InLsGv8PCQsobPYkYgfLj/A&#10;U57HzzMe4KcLX+LHvM+Yg2mlCfHzUgH4Z7zqXRvrNSGWUjZaVu5gyTK0citJLbXTTct8iwDL7STp&#10;jb5HsB8KwIT56Tu17KyM0PrhzpdorZBbRbTOYpvrqLp1hJjg9sGrAL5JlZVBGjJAQ6qLj8U+3zjf&#10;hps5VIDzHbgpldWJW5m8qDL4OINQn6O9PtfSa6XZCCgVFohr/gD4pIzUuoRqKnCl6tDKQ3lULkoi&#10;MnHxQApyd59BTdwF1Mbn0kYnImn9XkQtXIXN44Mwz9lB9UgHmFjCebQezIfJjvlaMJdd8wmu8XBd&#10;mLCMh+lQcUfDcIhMSyTk0ttsaAs7TRMYUnmNJfeOoPJqmLAxMIG7hrGa/zuW7ysjeg5MnIM4WugY&#10;qkUi81o8bZWMtkpesgc563mB7E1n7hWLSWtJgDtiK3CdatYluyb0Aiu3h2Ro5L0kGWXVdztIbhPJ&#10;4x5g5ZbQndNyD7jHQgu0cnzMeiKKzNwrpTqwkkTR+Tkn8DxE1+H6QUaSNekoXnwKuXOicT+2Hj/l&#10;P1JrFXfzNTMdZmOW+wJMs5+JxCUxuHOiCZ8ld+NLAvxt+l08pZ2+HUUrfqwK1yMr0HG8DNcimXOP&#10;0j4fvoiKAzlUoAyUMuPL3kil+/m7+H8X75He5iQUbaN1X3cMsTPWYYn5WGx0mUR4D+Hsqv04xgy5&#10;1MqHDd80nFq4DYkLNuPE/A04Om05NrExXOcxERvpcDaPleV1QrHMczKzbyCm2Psj0IoW2mIM/E1c&#10;Mdl2LBZ5T8ZSuQfv4o/N/lNxMGQBTi/ZjKhZawjxUtrbxYjk+YmbtwkJCzbi9OItyFhPB8D8WxJ2&#10;DlURBWii2nacqkF7Yg1BriDEJag5VoTW+Aq0nihDXTRFJDwJhbuOI2fDIeSsDsfFtREo2RSL2v2Z&#10;ao+o3f6L2WDMpsCE01on4qv82/il6Et8nfkEX2Y8ws/5X+DVle/xsuQHPBcbXflHJ5aCuLckD6sO&#10;LbHQrXyuk+DeIMCiwLTRslLH67sEW/VI/0ZwZRtSAk1r/fLRr+iuaUBbTSWa6+mY6mX8878COI85&#10;K78d1wltRyZts7rv2/oHwLnXcSuH8J6/jtuZPRD/nwFc/g8AV53ghSKDPaLzUEYVLmK2uHIkkz9z&#10;lQrNfHI0BZn8UE+t2YU9U2cTYBesDhiP2c5eaqidi+yZM0pA1oLRUC0Fr0ArAEvJY9OhOnDTt1bL&#10;rBhSeS2G6cGUANuOMqfimmGMng0CjB3gq2+DWc5jMc9uDGLmrMHZ1XtUR0w0c1vy4m3I5sWZu+G4&#10;ungrwnMgq22I8srG3N3Mut2J9b9PUJDJCjIp4VmmWOMudY/3s8xb+DzrFqGVsc8d/PqOUmKBV9RY&#10;4BWwFdy01E8J8dO0HogfEt6HhPdBL8DdUb0Ar6UyLkxE7qwoPEtsxfOLz/AT67vcR3hw6ho6RFlp&#10;ka9TnZ+ebKPq9gD8zbk7eJzYTttdi25a75ZDl9EYXohG5t8Gwlstmf4gzwmVN2dtDM6viWKjlYrL&#10;+1JpH5NxcdsJXuhRiJy6FssJ6ganYCRQcZOX7MThSUuw0i4A4cEL1cinBIIVM2stIqYuxw6/Wdgb&#10;vAA7AmbT9s7G5nEzsXLMFMxxGo8QGx+lukFW3so+T7bywkKq9AqfKXxNELYHTcfhmcuQLIus74/H&#10;xT0JtMenkE8HkLUpCukbjiFt9UFkrj/KvzOJqpqNBub15vhSxooytJ+qRVdSMzpPM97xfF1LrMI9&#10;Xrv3KD53GQGref1d4nuWHkhCyc6TKNmSgLKtp1Cx4xyux5Ugcf5ebPSahfT1EcjdfAId8ZV4VfId&#10;rfO3+OzsfTxLkTHmj/H8ynd4WfYTM/Cv/wCw6sxiya2kPoBfyb5J1wkvAX7Den2ToPYC/FqmGD7+&#10;De8E4Ps9i9+9ffoKD1q70FrJc0Z4W9Xso38FcG4HbuURzPxOgttGNWbuzSLEvbn3RnY7FZgt+Hkq&#10;SDYhphLfSG9D19lWdKb13U7qgbev/hngmvhCVMZf6OmRjslHBVW4WBZHI9SySEB1wgWUHM/AhUPJ&#10;SNl6DFFLN2Oxx1gs8/bD8jFsra2deaJt4KZjAvPhPZ1X2v2k82qkAtdoqKiyTIAwpdIaKXiNBmgq&#10;gO00TeE42gr2I00wVt8WQcy5U5i7Zlh5YBntW8a6A8jdcoR5fCfiqcQC8NkVYYT3DE+wLCkjm3wV&#10;MSPmK/W9dapezShSUwSl1KobMu75Bp4RRum4koEYArFk3T5gBeC+EuUVeB/33lISBX5GgAViAfie&#10;9D6fvIZbCS3oOs5o0wfwggTkzTyOz/m9l8xjv1x4ip8vfIbvaZMfJrbgbmIzf7aF79WFz1Nv4Ctm&#10;YMnBT5iH78Y2EeAK1O7NRdH6JNQxEpTukv1wz6GCylPOvJu+PAIpC/ejcFsCCncmqttFhdtiEUV4&#10;V1j6YovbBESFrkA8FXE71XWt43hETV+t4D25YAuOEOgjIT35MTxkOfZTNXdNWIT1vjOwiPZ5jst4&#10;hNr5I8DUC/6sAHMPTLbxpmUOwsaAmYxPM7E7eAaOz1mJsxsP4sqhVJTK/dyDzObHZWGBq2iKL1HV&#10;mlBGhb2ClriraI4rJbxlfI4Xu6x5ndSEm6kUoJR2qnEj7hLcLy8+xreXP8d3JU/RxWu0OPwc6qIu&#10;oO5IPhoPF6Bmbw6qdmShK7aM5z4FO30W48zSMHXv/9bpBvzIz/nXi9/gh7wv8E3WI3xLgH8q/Aqv&#10;K6i+1bTPvdAqcGt7OrQEXrHSstDda+ZfAfhlJx93Mwd3E2BZaufuG7x79He8perK+OiXosi01b/R&#10;Rj/ruIdr1TVolY6rxv8VwFTX21TZO/ld6ihfC7gycENVJkFm/r2Zzdf12mgBWBS482zzPwAs6tuU&#10;VK0GdtSdLFf3hHsUmPAS4PKYPAVwpYybPpqFppRitJwrRe1pZhTa64tH0pEbloIzmw9jtd9EzLJz&#10;VSspTLdxxQQLB3jqmsFqpC70B2tCd+Ao6DHrCsiiwDbapjATS00LLb3NUjJ10N3QHo6alvxZWQHR&#10;BdOsPRFq6YFFjuOwb8JCFO2ORfqaMF6EO5DChuMULWAeW/kSWsmaI9KZU4DSfbJCBbPvyTo1N/R+&#10;6jU8OEvrLAqcTvuc2aPAYp0FXLl9JLOOPsuUyQmixDL6SkZm9XzdVwKyqj9ZaHX/l4B2xzfiRnyT&#10;6oXuZAauXM3sNv8ELsyKxlen2vGKAD8XiAue4cfcB1TaWwT2Br6gbf+M9UXaTXxN9e1T4DsxjEbH&#10;ytGwLx/nl8cie3k0Sran4OquVBRuOYmLmxOQuSICcVM34vhkiRGHcX71IYT5z8MKs7HY7jYRh4Pm&#10;qEEa65zHYceYyYibuUrdL42mrT1CWA8wN+4ZNwfHpq/F/klLsYkqvNF/lrLNs10CEWzpBR/prLLy&#10;w3jWJNrmxbTN6wnvjuC5/Jl5OLFgLbK2HEbZsUxUR19C5dESVB1jno2rREN8FRrjq9GcWIu2RF53&#10;cby4GWeuUWXbTtYS1ga0n6xHd3IrbqXKdq638Cj7Dh6dv014v8TPZT/gx6vf4EnebQoQ7enJSnW/&#10;uzO2CteOUr33MurtojpvS0XcrN3IWB2JC9tP4Vm27DX1iKr7DN+e/4zwPsGLS9/i1dUf8ar8ZwXw&#10;y1oZfdUD7v8XwC9kbvD113glEEsWvvcO//HkP/Ab4X19j1n5NhsDQvzbk9f45tbnaKtuQLMM3mhk&#10;9OntwOrrxJJ677YAzLpDeO/ld+NuHi3zeaqudFqxujN4MbFuKuvMSuf3eOw+16PCHWcb0ZbagGsp&#10;tNFJhPgMAT7J/MsWsu5ECfPtZVTH8IOhfRZ4q3oBLqeNaU0rQ3NaKapOFuFy1HnkhKcia18y0nbE&#10;IHzuakyzdMbW4FDaaS/aXjN46BirBemMB49S6qs/SFOpr2Rgs5H6avVC86F6sBwmOy7owI6Z18fc&#10;VQ2O9zNxRoi1F9XXA0tcg2jt5iB69noU7ojmiQrDmUXbkbZ8O1JoDQtpG2sO51N5L6PhGFt+Wujm&#10;qBK1CZnMDZXpfg9lC9Bz12mBu3pnHQmUMq5ZwLzBvMvXJXfw6zu003cVvAJyn33uU+IegGm/pQOL&#10;de90O+4S0Lsn+TnHNuN2TBOuhxHgFWkonpeAS3Pi8DVf86IX4F/zCXDOQ/yQdR/fiOIqcG/jy7O3&#10;1PFbqvPT06LAjbgZXU0LXUTLmIqTM3YjatIGZK+IRMmOZOSui0Hq4jDWARwJXoZtbiFYRdVdRqXc&#10;7BSIHR6TscklCNu8JuPolKWInbNO2eXj01biQNB87PSbiTA2iOFU4R0BC7HSfQqWe0zBItdJCLWV&#10;5W78MdHaBxOYe6c5jMcsNggr/aZj3bgZ2Bo0A0dmLkHK6l0o2BHHjMrG8zjtfeQVVNDy1xwrozWu&#10;QUMMAY6lSPBxS1wdrjEyNMdWK4g7Ce/1M/yszrTiztnreJjF2JL3kMr7FN9d+QI/lHxNgL8nwN/h&#10;edUP+Ln6G3xd/AR32QB3JjZSZWUXDEbIqApU789H6tLjhDcVZXQqzxiHvst9qgD+kjn4i/QH+DH/&#10;c2Wh+zKwWla2hkcBWd0TppXu7cwSgF9dI8Qdr9WkhhedBPuGZGACfP8d/v7oP9Tx+Y3n+PUG7fhd&#10;KvCTd/jpwfdor63vAVigrWdD01ttVGOp9+7m8OTm0rYR3Pt5vIBop+/l8HieMNM2384i0NJ5Jfk3&#10;gwrNf1iqm/ax+ywtd1oLOlOZn1Oa0J7UiBbmj6ZEtpYn2Nozk9TFFqNG3VQvQHUvxOXHc3CVCtx2&#10;rlJNmmikjS5LvIgLkZnIZqZJo22LWbkHq3xDsNjdjxbLG17aBvA1MoeTpj4cRhvCUkP/d3h1qMQG&#10;Q0bDQja9olU2H2oA88H68DZwxFhTZzjqWqh5ppOsPDHF3BM71YW2mDlqLwq2Rar9bVOX7cbZ5cxc&#10;22JYJ3F1XyZqI2R8cDFunKpRW4DK7aPbvEjunKZdPUMVThFABcK+TPuHTe6zz3fPSMfWTXyRfU8d&#10;5TkBWd3v7S3VC81SGZkW+s5p/twpnocTPDfRLejYVYyqpakonn0C+aHH8OXpNrwoFEtHiAs+w8+5&#10;T/BDtswDvodv0u8q5f2Kv+sbNibfMn/LOOi7VPQu5uOmg5dQH5aP4i2nEDdtE8J9l+HE1G1IXRiG&#10;aH693WsOVtuOxwIq5XKLsdjiPpnQTsWusdOpulOxm8f9gfNwZMZKhE9Zhl1+sgP/VGymTd7IWj1m&#10;GpZ7stF1mohQ63EIodJOtR2HUIdAzHWdiAUEd5FbMNb4hFKh5yB82nIkLN+C7K1HcHn/GVwNy0El&#10;83m93OKSvofjzOz83BtjKtFEpWwhrFKtVOJrvdUuyw4x8945y8+WDuhp7n18VfSUsH6NX8qZU6t+&#10;xBuZy1vxPV5U8rFSyV/wM7/+vvRrPC14iM8uPMZTKrXcQXia3o02WUQhiW6L51WGT/6Y+xmt8xMq&#10;8TPa6M/xM+3z82K+X+mP+LXsRzyX8dDVv+JVrWTgnt7nV2poJWFV62Tx2Mbn2wj39V/xhhn4zW3m&#10;Ydl+5basI/0Wv3Y+x/Pu51Tl1/iPp/+Bnx/8iLZa/r/1bKTqanGtjvDWEdx6Oo7eeq+DynkjnRfk&#10;+Q5m3HY8pJV+mM+LL/cmQe5WJSDfzSbMtIr/CmCBVwGc3IjW02wVT1YR4gpCTBXuBbgqmsrL7FtB&#10;eMuOnUfJkQxmZcKRywuLEDdnVKLi9CUUEeJzO+OYhY/iEO3UIne23OZ2PSv5m1jBXd8cllRhfVpo&#10;sdECrz7h1eFj02G6KvNajzCCOy1zgJkbvPTt4KZrxccumGDqiiXMcYemr8L+4IXMvseovuHIXHNQ&#10;Vd7GY7i694xaaaJkTwYqwwvUgP9bp+sVuFKyJM6fpwT2zSCSjqrPMql2CuRb6us+mAXcPtWVo4Aq&#10;YP/z/V/5WuC+J2OgT7NBTejE/dhraN9djPIlybg8Mw45IUfw9ESzuo3UB/AvebxYafG+z3qA7zLv&#10;94BM5ZdJDDITSaYSPjxJZTrBc0Qb3XiwEJV7M5mBU3AydCfCvJcQZFpe52lYZOKDVTaB2Oe3AMen&#10;rEXM9A2InbkZR0NWYpd3KNY7BmGFjR+W2/lipUswFjlMwDz7IMxzDMZ0gjrDbjymWPrzs/bGBFrv&#10;EGt/AhyAWfbj+NlTddkYbA9egDAqd+yiHcjcGo2iA8lUXebwQxeotpdRR3Dr2HDKsTmujMDSOQi0&#10;BPUPgGmZZWbVmRbcEkckK5vk3cfXRQRM1q0q/QYvCO7besJa8xN+Kv8Wz6sJb4Pk1V8g24G+apB7&#10;tzL44gWey0irBoJY+wN+4/PPcvjZXf1SjbJ6Xvwtfsh91gMwVfj7PDaaFwXgHgUWeOVW0ksBWCY1&#10;/P87e8vwuq572zvf3ud97z09bdo01J7yKTfokMNO0jAzx0EH7RhjZpAts2WLeYslSxZYkiVbzMyM&#10;FpjEMiTteMeYay9p20l6eu+H8cy1UXtvrd8a4z/XnHPlCV5NahDIBLaQcgI8WcZWq3XUnsPX9YzN&#10;jNKj5WMYLhnFaAVdvJaPtZzDP7r/ieG2ITowv/MlAJfns4SwAW4IK0ElIZZqQ4vQQpDbYmvRGjsN&#10;cEsMgY6uI8SMhhE1xolrQysYoQVwkXFgwVvqx7qEABf7sE5hfVFgAE6xHFgA7yLAOwmwewQOuzmQ&#10;toO1pU8KSkIyUB1bgDzG6VSPSMS4+SBwxXbsn78WS55/B2/f+zCemXEn7tXwSJ02uorgsvYVxH+5&#10;5ncX9ULP/M31uPPX1+Hhv97BmmsWHiXAj//1Tjxz3T14le674ZXPsOXVL7Bn9hKELXAzy+OEzduC&#10;uK/2IGmVr4E3Txf32p6Ewl2pKNppRWd1XJl1mwPL6aLW6SLVvTbAvYxsNrQ2xDbArtL9dnS+FF5L&#10;/L113lYAy4F3F6FkVRIyPwlECgGOIsDdBPh0tGJch4FXGoruMC5sg6xZSJLmBQvkTh0wfMrQcKAA&#10;5bsykLc5HocW+yHoPTfse2kptjzxOdye/gI7X16IgDmbEfbFLkQt8EDMov38bbwR+oU7YV6Crc99&#10;jlUPv4MvBCUhfYnAv3Lz4zzIPoYXZjAq3/YUXr75Cbx2K2PyXS/gnbtexAf3vozP7n8JK5/5CLve&#10;W4aAL90QpaSjGUQbtUh8AmFlOcWIX7A3Ezn8zaWCvRmE9RjBtaC1VeaVZ2pg1botBtxmnEjpptue&#10;MC47dpSxNouOmE2o5Lw5QxjJplMSZLXScDbBy2PkJaznilhzltMJK8/hmwpCxdc1BVYyGp/BPwvP&#10;GVBtgPsjFKWZeA72YiRpECOC+BKAxxmfx9mOmTqYB4jiCZxlhBbAWmLnPP+OdK6ckJeMYaSAn6tw&#10;mCAT4LpxM7jjn71Af20fSo4dRTHBLRbABNkGdwrgnoP16IjmzhJRjoaQIlSxjq0hlIrMtvsaiAlw&#10;c1TdRQAbBw4pnnLhMgNx3vcAHGvgzaD7pruHI4UAx23wN7Vx6q4oZPvyaOvIRNqBKDjW74XXki3w&#10;WbwZOz5ehi+eeg0P/PEG3Ehg/3a1RmD9Dn8mxNexvf7a/8aNBPeWX/2Fzvtn3P7LP+GRv92OJ28g&#10;tDfejWduuBvPXX8fnvvrPVjy5DvY/d4SbHt9HoLpuIGfbmB03ojIBdvpuH7IYt17VNfTdU80s3HK&#10;9x9FJY/+1Z65qPPRWlXlZuBFB+G1z/cKYI2wcgX4++QKryvAJkqrR5rS7dZAHjgJcKMHgdtViOLl&#10;h5AxJwBJb+5D9Cvu6GQc1iocw3Jh1sA2wILXBtmezD+s9bLowr2K7Tq/zPq5wYu13t4s5G1JxJFV&#10;EUhcEogj6yJwbHM0kunKSh/p66KQyfovc3Mc0jfGIG1DNFLXRyByvgcOvLMGK/7+Hj667Vm8SWhf&#10;velhvHqLZgo9hbfuphvf/RLm3P8aPp31BhY+8h42vroQXh9vQOjCXYhZ7oXEtUE4uj0WqVoYz/0Q&#10;8nfzd/YuQJknnZYxuXAPa13WosWMsWWsc8v4+8t9pXKfAlT6FaE2oAwt/O17D/KAldJnRWUntEba&#10;zhpmVKazEuChLNa/xyydPnoCJxmdT6T14+SRAQzxPj1nomAM/yw+h57IJpOQzh0dwj/yJ1nr0oGj&#10;Ca4T4AEBHNeDoUTW1RofrXnBGo11EcBydQvgc6YGVnxmlFbL2xNFusIhDyBMA2YdLS1FW8HX6yoO&#10;bedJL1CXXYO8tFTjwN8LcB3jc19yC3oSGPUYndsiK1EdxEjslHqcbQdujqIDM0bXK0YT4NpQ63xw&#10;VbBcnM8PyEeZnxw42wCsGjhHAO9NwrHd8YQ3hvAyPm8Nx+EtDh59g5G8NQwZHnHI8k5AVVQWMr2i&#10;ELpuF/xXbIX7x19h/pNv4gnWrzdd81tcT3iv/xlh/d31uPG//oQbr/k9bv7ZnwjuX3H3727Cff99&#10;Ex67js57y314/a5H8PxN9+LZ6+/G03++E7Nvfwx7PlhK510Mzw+WI+TLrXB8uQ0R83cgbsk+ZBjn&#10;tVxXa0XpEqGVB46h1jsf1Qfy0MrY3BpUhTYCps4qwWtNTHCN0BfLQMsoq1E8naE6bTQ9jNIV5i4+&#10;1h3agB7W0J1BBDuAv7cvY7ZHOep3FKBgcRzSPvBFwut7EPGCG3q8yjAc18UI3YNxZ4QWuJLqYYEs&#10;cKURurTafn7WzsBqvr/V493Cg1G9dzHqvIpQsS8bedsOo2B7Kn8DLamTiSK6dMGOdG6rp5YOQJgK&#10;9x5DjvthHFoeggOzN2PNk1/gywfexKf3voIP6bZz6LTSvAffxrInP+aBcimC5+1E7HJvxK8KQgoP&#10;AEd1TWL3JBzdmoj8vXRdjyxU+ZSgxreYEGejnLCWMh6rg6rsQK6JyZX8H5TTdcu9clHtW4i6wBK0&#10;6qAZ14ZThFAReZJOO6neX7aCYowuK43knMEQY/GkHXYdAABjBklEQVTpLLoope3h3DPcPoGBI73o&#10;TmxD96F29CbxQHiEz+PvWbg+DR1+1ThPV/06dxIjyQSeDjwQ2UWA2RLkk7HdBuChZAKcRteXC2fx&#10;MxBg04HlhFgx+myRgCXYhHacBwkz3ZCfcegoa2geaM7yPrMYfNW4mehwQeeEe75BnA/NJDWV8Vmj&#10;sbIvAdiK0Zfd/6e/Y+9XHqg9WI0egnw8rgk9sdzZCG0TXbg6qARVgcVooOs20X3VCl5BLNWGlKOa&#10;P2gl4a0I4I/uxyMlY3ShF//Z+1LNbJAsAbwrGZmMpmluMUhhvZOyyYGUtcGIWe2DI/tjcORAJCLX&#10;7MH+uSux5vWP8OkjL+CJv9yKWb/+K24jtJrTq6mBN//yj7jzT1qx8m9mVtHM39yAWZrFwppX53lf&#10;mHEvXpv5IN6c+Xe8OuN+PP+3u6h7zblIDY3b984ihM13Q/TSvYj6ah9ivzqA5FUB0MJuZg4s4dXy&#10;sA2qe33zWfeyxuLO1RKk8766lq/VASUg7ZisVsCqt9mWdQqpEZ0Oxle2HQS0PYT1b7DVceXqzD18&#10;/HhIs5EGCXT48UDqQyfez994Sy7yvuSB76MAJNCBHc9sQa9nFd23jwAfJ8Dqie4y4NoAm9YFYNXL&#10;A/qsgdzpQ3lwCW2i07MkClCHWRmq9xeicl8eqjwKuF2Air25KKeqWTPXehEuzyKmEJZKvF3Ftmxf&#10;Lh36EA4uDUXQ3N0ImrcH4Ys8eVDci+C5exDJ7dSNEchgmknbGI1j23S1w0zCyYM83b94Xw6K9uag&#10;zrcU9X5lpq3hwUQq9yxAiUcuoRXQTIQ+xaj1peP6MDJTjdzXdHH0gYOE9zB/A9auqjEFwWTeqHE1&#10;Les6VsRIWjxEEWLGUxNRiwh3qbXc69f153Ghmi5YJFcexOkjBDy+F1mL4lC29DAGA1vowKM4e3QS&#10;Q0mnMRBzHH2RPQS4xwA8GC0H1vI6qoOH6MDDGDs2jLM5jMCEWDqbR+elg0vnGMXVns2ZxOiRIdMb&#10;PsyoL5DPadK/zg/XTuJ86wVgAGjOa8OiD5cg97DWwDrC2lcT+lUHZ013ZOUfw2X/+z9/iauv+CMe&#10;nPEkdn65E+WhheiLb0afFgOPpTNTrdwZa1j/VRLk6qBSA60gFswWxNwJ6NZVgTxS+hNi/3w6cBZy&#10;9qYyOifj6G5GwB2HWPsepPMypm0KR/KGECSu8UfsWh9k+bLmDE6EY9UOLHvubczRUjaMv0//5TY8&#10;+oebzNDH+/9wI+7TKv3X347bf/tnzPztdbjv9zMI7q145C8zTa37xF/uwEs332sGws++8xG8wRr4&#10;1RvuxRcPvgy3N7/E7ne/gs8naxC5ZBfiVngzygXg8PoQ5GyLM9PqSvdlcCfKQaOWdfUrYGQu5E6u&#10;BdlLrdqXEGsBdttBbWgvhdcGuJOOKnAFsJGB2HJhvd4+ABiAg5vRG9xkAO70rzMAN+/l77wpB7lz&#10;o5D2vh8OvrYbYQS4xwnwiADW6SRC7AqwZNfGkjq61DPdE1RPgPnZeFBp54GkKYAHYh9+P8ZFtQLW&#10;VgWBtuHV443+FSwjSggS7xNc+5lMvAuRvT0FqRt0lQaWSe7JjMPpjMBHUMCaNn+nVvTIpbuWoD6w&#10;Ao3BLAuoGj+mNoLZwjTTEsykwXpTIEtVhLbMU51T3M/8y4wa+Ns38P8gtTmq0avrPh3md2fsPV92&#10;1jpFQwjM1L0ixlZCeqGaTlbLelNXyq+ZwHlK7USlFVW/abiAf7ZcIMjn8DXr0eH0UzjyeRhS3vFD&#10;47osnAnvxAXCNnl0AmcOnUJ/dC/6CXCf04FP8/c/k6BJ/dMAj2teMAG2Zbkx4VTL22OM2ENHzuBk&#10;Uj8PPoOmJj9bOM7vwM9fxc/Jz6JBHTgBeG8JxPMPv4zDsQdRnq+VODII7qUAH8VlV/38j7jy6v/G&#10;T370a1z1g1/jzr8+CLfPtiHfLx8dh1rRG9+B49GtdOY2tMc2ojmy1sArkCv8Wf8S6qpAHikZoauC&#10;CowEcIlvDgo8M5DrkYpjrIEzdiQi1S2W8EYgaWMYktYHI3aFLpDmjcLQFOSFJCDjQAgS3PbBb+Fq&#10;bHrnE3O93tdvu89cm/dp1rQv3T4Lj/x1hhmRNYtQK1o/xYj8yO9vwRN/uh2vENg59z2JD+9+HG/P&#10;eABfPvQCFj36Gtxen4vtby6A+xuL4Fi4E/GrfakAHNkSiVweWAp26rIhWkb1GOoFLY/yukZRa1AZ&#10;d/IyA6916ZNq48ACeMo9XeDVtmQ9RkAJbJdGQgUzLjMad7Htogt38TE9T6eWellvHQ9vZsRtRV+o&#10;Vo9sQlcAE5Av62EPpp2N2cj6hGnlLU/EvrQDoU9vQq9XNUbi+y2ACa8AHoqeBlcRWq3qY8E7eaiP&#10;dXG7Abibn6eHMCvad2jkGCFq1ukuAepNQL14kCbANrgNdGg93sIaWqfAtC3YzXOpSjpm8R7uUHTl&#10;CkItuKsZy+v4nCZG9jZ+3xbG9maC2hLC2/ybtYSzgQcPbTcT6NaQGjTytkAW7HLpuoByNPH5UjOh&#10;beDBs4m/fTfhPZHM73XsBJ2LoNacg2b4nK9S59BZnKvgbW5/3XAe3zRfwDc6z9qsbarpPCZqRjFc&#10;dgbn6qzVIb9pIzDN4AGpCMGPbELpF7FoYeoZ5e97Pv88xo6M4mT8AA2N8EYS3qheDDJKn46bBng0&#10;lXHdCbA0qasWUgbibMZm3jfEA8Tp1BM4kTRAeE8w9msFSzpuCeFlbaxVK881fg2cAo5GF+DJ+17B&#10;c4+9isiQUFQUsYTJPoKyHAtgA6/twD+7+ne4lgBfQ119zR9wxZW/w1U/+T1m/OF+zHl+HmLc41Af&#10;VW0uK9Gf1Mk6udmA3BhWjZrgMkbnEpT65FE5BDrXAGz1SuehxC+bEB8xETqTETWNAB/a4EDcmkDE&#10;rfZD3EpPxKzzRKYvI6J3GKI370HA4jXY/u5n+OLvT+OdO2aZq9jpkp9v3/V3c+mTJ/92Kx76w3V4&#10;4m8aWXUXnv4rXfeGe/A+oZ3/2Mv44oFnCO7z2PDSB9j8ykfY8dZcU/Nuf30+PD9ah+jlXjjMCH9o&#10;TQgBjjWzVgrpGqVaJ8q7gC6gHc/qbRas6nkWuB1a10rzebltDdhwicCXQCxn1RhnU9cG8zkCl/AY&#10;MXr3RFjw9mmxORtghwVwTxCdmg7cQQfuEMDrjyHrYwcOE+C4l3cg5CknwAkEON4JcJx1LnjagQVv&#10;D+GVQ/fhXNIJPtbFiM4DDNVNgJUOOvk51SnXGkS4CKhxWkoAC1BBLWAlPUewq7U68qwkodfpuXpM&#10;ZYXpSSesek4bY7rKhi46fod+Ex24+L114NC26lh1RLU4mAYEamiNcepqvxICy4MG77cfU9se0cB0&#10;2IFTKccxlnOSwNK9CKoupG0mCNSepy5YY43r6WhNvJ8AXyC80nnenqgnLNWjxu0m2y7gbBuhaQXK&#10;9+Qh9HE3VC5NRvveEkyms67OO4ex9FEDb5ejnf+nLgPwiahunIo7TmcenAJYsXjsqBWj1ZkljfO2&#10;zhEPpZ7EicQ+47xnDp/ECGHX1EMz4V8AlzM98CCEXn6UvB68/sQcPHLfy3j6qdfg4+WFipJs48Dl&#10;ObnfBviaq36Da676rYH4Zz/7IyH+Pa6++vf46RW/w09/+Fv87urr8dAtT2LVO2uQwpjUGMX4l9CK&#10;roP8R8Q0oMnBGB3KqBfMI6dfLkp8aPGmBj5qZFx4fyqO7koyEfrQulDELNd8YG8Ez9+OiFX7cHCH&#10;P0LW78SOTxdh9cvvsF59Du/f+QA+f/BJzH/0WXz84ON47ZZ78Azd98m/3ExHvhUvz7gHz/71drx6&#10;0734dJYGwM/G9tkLjDw+WoaQBRux86152MXo7POR1mragVjCm7Q+lABHIcMtDgV701iPadnUbNZ3&#10;uXSGEjoBj/zOuDxV8yo2c0fT1RO0bQNsu63ANW7qCrBcmuAa16MEshHhOR5BYCNbTNsrJw5rMvDa&#10;NXC7bw3avPi391agZk0mMj8IxuE3CfCL2xH61EYc9642DjE6BbAcuMPqvCLA46zlxvjYGOGVziYO&#10;8rFOvj8/J2FShNagE31OAyKl2twCudoAKZBtgAXppQBr2/Sc87dok4Nq9RGzzcfpmB0EzgKVBzB+&#10;zx7qOL9zD3+jbn5n83c1Wiq6BW2EuYXv1crnN+u9gqpMK6DN/fztjx/swMChbpxMJjip/O45p3C+&#10;egJfN17A+UYCKrGuPV93nu5KOOsISAPh0PWICO85uq0uLqbbZmlXQn+2/WtC/DX+0fAPDKcMIJ0H&#10;ytKVKejn73QhR/F3Eic1gYGRWQB3OyFW/Xv6IGHkY8PJWuidtTYBHs2UCK3qYcIrcE8m9uPEoeM4&#10;lTxgYJ6gI0+Y2pjvnz+GcUb+89XngHagMKYMH76wAI/d8zqee/IDPMdyctPGTSgvyjbrX1UwQpdp&#10;TvAUwFm47Nprfw9bP/vZH4yuJcRGBPlqOvJPfvxLXEmY/3gVAbr9RSx+dSl8FnshbXeyGSfdepD/&#10;uBjGJI3WovvWB9CFCXLB/nTWwCmM0Ck4uoc18PY4pChCrw/DodXBCF+8D7HrfRCz1RdBa3YhZNU2&#10;eMxbht0EefcnC7Dn44VY/uwbeO+uBwjwTMJ6B2bPfNBc7vNNrZt01+NY8cy7cH97EYIWusOxZB9C&#10;l3ggcrknwpbuxd73V8Lv0w1mulnSGtW7WlniIHJ3HkbRbsK7J92cKqpheqhhilD0U00mKdq1OHda&#10;STutHEuya1dX97V3TN1nO3AXHagr0JLgPc76U+oPa8FgRJtpbfU5dPUEwh9A1/LhZ9hfgZbdFahY&#10;mY7U2X50YG/EPL8NjifWYtCvhg5LQKlxnY9kXNapI53/tWOz4NbSLxOJA8aBBXC/JvcLYH6WXrY6&#10;eJgecmeNbnWy1RFeXR2C39+pSyG2AW7Vb0PX7QxnTc0DQhuhbOd3b+d3t9UZzt+IB7fuiBb+Lf7N&#10;SJZjUW1GvVJ0G7oJdgc/m/0+rSF0ZR5QJHO/DnZxnXSx43SxPlOvjubRxehcX9d+jQt1X+N8/dcE&#10;l5DWaKIA6+Jq1b50YDrt2UZrxJOksccXKC3veq6Vr2v6xpyT/UfxObR516BmczaGYntwIX/SXC5l&#10;MPY4we3gAbnNqFfngQnvKcJ7JukUwWd8ThvBCOvg4TS57WmjM4cZmfnbn2b5op7q4dRT1qSHQmuC&#10;vy5FqkEl/6zhQYSfO2hrFP5+x4u4d+aLeOKh2Xjm8Q/w9BNvYuuGbagqYMIlwCX52agoYKnilAZ0&#10;XHbNNYzPLrqakfqaqyTedsqK2H/AlT/9PX78w1/jxz/4Fa758e/x22tvwGN3v4SFby+H11JP5Pke&#10;NSO6WsIr0BCi3usCFHkxAu45jIxtcThMeBPXOZCwnjF6dZCJs8e0XpZPHJI9HDjiGY50r1Ck7AtE&#10;rJsH/Batx9Z3vsDSp19hNH6c0fgZfKYlQGc9g2VPvY0d7y1B0CJ3RCz3QMI6xvI1QYihEjeFcTsA&#10;4Us9EEGoE7md6RZDcJOQL3D3ZqJCruuZg2pvOq8vo7OG4rEOUz0mgNVK2lltfRfANsQC2HZkua/p&#10;qCIMcl/bgQWvIJUT2tDa0mNy7E4nwM0ejLPbWZ4sTUH6u/5IecOT8G5wAlx7EcByXTN4gxK8UwAn&#10;9GEyaRAXUrijMUL3E44exXkeUBSjTZ3OzyuwbHVSzVpQgMAKUleQLwXYiAALsi46bDfh7GFZ0EVn&#10;lQRvt0qEmFbC2soDHL9rNF1MC81TPZQNsOC1QTa1s+K48+DQdQnAoxmnTe/zuGrgasJIB9NlPCcZ&#10;QwWuNFHFWEqQ5cYTWgnSLOdqgSyAzzcT+KYLmCTkOkf7Tel5jKadNoNnNFFf45lH6JgC2Ia3O6zD&#10;xGnVxKcTTxLM0wbg0VRdsYHgJp/EGb7WtCpbCO6oBnqkW0Mt5cpmkkMB4WV8RiPQfbQfyz/cgjtu&#10;fhr33fMy7p/1Ch5+8DU89vAbeOKxV7B3+27UFBV8P8AC9lsiwFdfacErB75IvO8qPn4FY/flV/wG&#10;P/rRb/DD//ULXP2D3+C2/74bbz3yLjZ9vBWODeHI8abta4CHVzYdL8XMO03fGImUtWE4uNwf0Su8&#10;kOufjDxHGnIdh5EXkoys4AQcC4pH+oEIHNrmh+CvtsHzsxXY88FCbH97HrUA++esQPCS7YhczRp6&#10;rR/StsUgwz0BiRs1RDPeOH4643ra1mjE0+kPLgsivCko2ptBZZp6t8orH3W+TAs6TeTPyBhYNu2+&#10;jHCCt00R0RkxXXWpA7tKHVSa39tNFxEsAtaWDavgHQhnzetyW+pRh9cUwGVodC9C0eJEpL7jZwCO&#10;eGozwp5chwFGbME7Gttral3FZw2hlAvbDjxGeMflvoT3PHeoEbqKHLhb54GVCJwAa7KFDW8PXVJS&#10;nLZBdQXYhtYG2LSqpQWZYrITSkHrqp4oddbxIEW47VYS7DbEkrYFcLPmRTvhFdS9Me3oT+hhDNWl&#10;PU+Yi2lr6KMWTdf5U41u0mT5icoJM1HAlkDWxbVdAZ5yY0ZvQT5azBhbSKBKCDLB0vcfTlGdOsq/&#10;dQYD0b08GLcagHvCmWJ4+4QTYDmwDfKZxBN0WzmuVRcPUSOa7EDnHeOBQPF6PJsHHMZnlH+D8fKz&#10;iNmXihcf/hi33PwMbrn7Bdxx7wu49/4XMeuBF/HAg8/j8UdfQExYOOpKBbBmJOVcBO+3ABaY0pVX&#10;/hZX/VQu/HtcRWilq3n7WtbF11DalvScq35KoKmfXP5rXP7DX+BHP/gFfvy/fo3/uvxPuPfPD+Hj&#10;pz7F1o+3wLHSD0lukUhzj0Uqa9BkunD8hgAUhKQiLzIDWWGEODQN2byd40hHYVgG8oNSkeXD6L0v&#10;GnGb/BC++gBiNwYgyT0CCW502U0OpG6PR65HBkq8C5C7Lws5hDNfQ+8Yi/P3Z+AI6/bMLTwwbEt1&#10;DhDIQoVXnjlNIalHVD2eOr0hcG0JYNVwAtZ2XhtgG1wb4ovE5/Vw55N6CaQdmyVXeF0j9CCdU7d1&#10;jrbDnzuvNz+DRmFtK0bhwkNIfdsXKa8fQOhj6xD0yAoc96ogkIzOMT2U1eus8c9qpyK0E+CzdISv&#10;6Q6jcb0G4B7GZAGs3nHjwOagYwGseKsd2O7gki5yW6f0G1gtH9cBgPAaB56CkdBRArc7ygLYhlYA&#10;2xALTsu1BX0L4zNjPP+2thWj9Z56vz667yDd9zTrVDNoQjAQ4EkCrHWX1QmkGCyIbXjHKuh0rJG1&#10;/pQrvLYmas9ijA4+XjCKicIJjBXztcWjjMbdmFAHVuYkRpOGWWZ08btqIso0wANxfTiZMGhitGkJ&#10;75lDBDqB4LIdTuTvnXyGAJ8yn1e1r66bdD7/HP5Z/k9URTVg0dsbcMdNz+JmOu8tM5/HbXc/hzvv&#10;fhb33fc87n3gedxxz2P44P2PUZitK/FnE2AajwvAti4zvc+KyIzPV131G+rXjMq/xk9/+hvLbQXw&#10;FKh/wNVX/MH0Ul/1E7ZX/Dd+StgN8Gr5mp/+5Ne44seWfvSD/8IP/te1uPx//xx/uPZ63PGne/H8&#10;3S/i4yfmYNUbrKMXbkc+gc2NyKAykR+eicKoLORHHKUrH0FucLqZ5JB24BDS9hNE7zRk+WUixz8L&#10;yTsTkLE3BXleWYS1ENV0iBLvYm4Xo8y/FGV+hbydh9zdmSjZzxSgQQQaGMCoXONfbM4v1hNc9Xqq&#10;x9P0dDodWDLuyx38UoDVKna6Qms7skZS9ajn+d8EeECyt9nKpTv8a9Hqzc+ztxT1WwtRsCAeaXTg&#10;pNdYUjywHIEPr8Dp4EYDsGLxcHQnzkS2mVlIAljwqhNLAJvlTwnwBQF8UBPRCY6cl3G+S+JndI3Q&#10;vXwfC2LusM7vacTvpe+uc9jmPLYLwIrcBkTVuHydcWEXgI37OuF1Va8e4+vkwhb0rdZBwEAtmC2Q&#10;j8cyth5k3Xmo1wKY9e+4enpzR3C2cBTniumeWu2inC5byehMeCUDsGI0Qb0U4ElqjPF6tEijokbN&#10;AnTnKr42F+bW55pIPYPJtDH+nifQEdSKtiAeoBztUwD3x/RiMK7fwGuDLGhHkggt2yGCrFYAa82s&#10;cznjjOjfoDuxF7sX+uHBO97Azdc9hdtufx53Et47bnsGd971DO6781nMuuc53H3vM7h71lMI9A9E&#10;VUkhyu1VKL8FMB348st/jv/84bUE8FdG11z9a1x9DV1YHVjOCH3NT3+Lawnxzxmrr72KEF9JeJ0y&#10;z7FBd0o19FV8jWD+6RU8IKj94S/xox/+F/7jBz8j2D/H5f/P1fj06fdRFpeD3LB0QkvHpQoJcmE4&#10;twVwSDpyCHFuUCadmo4alIui0AIUBxcixysTxRr5FVCA8oBiNDhqUE0QKxiFK6mqwHJU0V3NiB6f&#10;ElRz24hw1/qXo4Gyzz3asp3Xjs/qhJkGeNqpXKcN2tFZnUKusBo5R1fp3K693eeg60a0E15NEO8w&#10;bZ+DNaHzeToH3ObFCK1BHG48AH0ZQwf2IcD7EPDQCjrwKpwOamLdawOsucBtOBnWhqGoToxo1cT4&#10;Pgwn6OoBJ7kzDuFs+jDOxHOH098K4ud21uU6L91BkDVarIcpQAD3MY6rTpVLdmk0mb4j69kOQczn&#10;dfD7K96a34e/jX4P1bYC2JIgnI7N/1JO0C92bILM79TtlOAdiO/GSRvgI6fNqZqxHDqwhiAWjeO8&#10;LuepVR8JsiL1WcKsubeTitWqiRmhzzecMz3VWlDuXO0EJspZ4+aPYTRfrzuPf9b9E32JPTyoV/H7&#10;8+/F9vNg2422AB5MAhmhg+nAjg4zmEOjslQbnzg4MAXwaQKrSH2GkXqE7Th/98m0Ifwj9yyGsoYQ&#10;tS0RL/19DmZc/zhuueUp3H7Hs7jttqdxx+3PEuLncNdddN57X8L9976Iu+94EgvnLkNZoVbesKCt&#10;zM+j8lFZyJayVuQ4hss+ePs1PHTv3fjVf/0Kl19+LWvaX+DyHzMSX/lnQvwnA/JVBPoqRuwrBao6&#10;unj7mmt+a3QpwALe7r2eEuG/9gq6NMG+gk59NeH+yf97DRa++jnKD+ZOwWsDXEQHLgijIzsykBfK&#10;+0OyDMBFofkoJsCFAboaBGuAEMIbWGDctsFRjbrQalQFV6Caqg2tQq05p1iKKt8Sum6ZUa3TdQWv&#10;DbBxXcJrO6+t7wLYtE7Htd1XdW8v77fB7Q1xdlaFfhvg46Et6AtrRX84XfO7AA4kHN7VdOBy1G7J&#10;Rc68aDqwL5Jf90DQw6vg//cVGPSrn3LgIe7kcuBTWmyNkdqc+2UtNsQdayRZC68NE+ARRrtBnAhv&#10;x3G+f2cA0wWjegfbNsbpdsVp1tCSBTE/k4CKkCur44kRl9t2VLairnqbp+vfaffkdiQPat8D8EUu&#10;7ARXnVxG+psxBIU1r+DtIszqvBLApwjwGQJsJg1kj7IGHrkEYM3smSCMrH11XV5F6iq6rXqldU0i&#10;1sLn1QpouvOoZgAR4Ini8/ia7nuh/Bwa/evQHNCIzpAOppROtPvRfacAZrJwAtxnuzBBPkXQz8QS&#10;5Ng+nE6wTitNZIwARV+jN6Uf0SzfPn9mKWbd8DzuupUxmbDeSVgF7ExCfOedz+Puu5/HPQT33gfe&#10;wl2M0k898hSSohyoLlGta00frPg+gMN3rEbItpXYuWw+5r//Fp6adS/+9oe/EsLfsqb9GS4n0Fdc&#10;8Rtc8dPf48pr/kIABfQfCS9FUO2eaoEq15UEsA2xfd/PGMEF+pW6j/Xyb37y3/BcuRslMVkXO3D4&#10;UeoYAT5KgBmlQ9gS4MLQXBQ7WMyHFaEkpMgM+awMLUKlmc7IOpbA1tOFDbhmuxr1IWzpynUEVq3U&#10;4BzO18T7NBbY1LzO2Gw773cBrJFLcirjOAbexosBZjR17bBy1UWurI4rAiwJ3ksB7uBO1KoaeB8P&#10;PpuykfVFpHHgw28eQMgja+DzwFJrLDR3IDmuxjsPRXXgFOEcjmH9plNHSScwwrpsNOW0gfd8xhiG&#10;CfAgDxrH6cBdBLfdjwcrysw9DlBtq4OUvh8PMAZgfiZCprafUGk0nuJuN8HsIswCt5PJQz3N6nG+&#10;tOPKgOkKqyu8zm0b4L7YNvTH8W+yVYdVL2OzJJB7nQCfSOjB0OFBTGi8sSYJ5I0R4FEDsGb76Hq8&#10;mnOrOlYjmzTe2QBcLWjP4ZxGalXQmcsZr4tGzCSH4Xy6eOk5oPqf6OJ3LN9RwoNaG9r9efAI6OJv&#10;xG3C2xHE2yHTDtwb2c3P3206uE7FsFSJZ60bN8DfmQeWrDEUh1TAe4UDs59aiPtnvII7b3oO99zx&#10;IoF9DjPvlNu+QGhfNO0997xEeOm+rH3vuvslPHDv09i9aQUK0x0ENMtMYDAAFxDcgnzLjV0BDtuw&#10;AGEbFyLC7StE7liGsB1L4LVhITYs+BQfvvwCHrrjLvz5l3/Ez6/4JWvZq/Cj/30NfvzDX+EKAnjV&#10;lYRY7ktAryTktnTbcl7rfkXpq+nAVwpm3n/5/3cNv9y7yCOwgjcv/IgLwMcoAhuWjQJHDpVNgLNR&#10;5MhDiS6qFsYa11GCyjA6q6MYNQ7Ca2ZHaZIF4SW4BmC6cQPrWjP+1glyo27b0v26TzDzdhPbS+Oz&#10;WgtgxUwBbLmw3YFlObHlxgL4IlApG167t7mPgJgITZBsF1YrV7YdWqOwWr0EMEuAjVk49nk4Ut70&#10;Qsob+xFMgL3uW4zOfWWEttvUv6Pc0UfYDkVqJFYnJum+kxpgrwEGBPjckVEDsIAe4IFCgxQ0uMR0&#10;lunyLZq26E+QXSBWR5YNnAA2MFM2cNapIn5WdYA5TxldCrDtwFOvd76XAZf3q9a0nVfg2hAL4J6Y&#10;DuO8tuwIPZxq9UBr2RpryVaK9at19QOKAGsSg+XA6pW2YvTZMgIslxbkhH4kl+7LCD5K2L+uuYDR&#10;Y2eQsiQWWctTUb29BPV7a9Ds1YgmnyY0e9ej1beRBzsetOXCoe0G4v4odWaxLGFknsgcx0DyIAqZ&#10;9ty/OIAn7nobt17/FO6Y8SzumfkC7qLLCtyZd9FxLxJhpuPefe8LdOIncfeM+7Fl8RIUHAxAboKf&#10;qX3LCzSIQ/WunLfAAriI28U5bLNwWcjWZbC0FGHuyxG+fQVitq9ErPtqxO3agGC31fBYvRibCfTn&#10;r7+IZ2bdjxv/9DdccyWj9g9/jh/+B136P/8LP7n8V6x3BezvCKygtUCeAlv3sdXzfnb5b3Bg3X4U&#10;Rh1DdmjqRQAXRWajOIJuSxWG5RJgxmW6rwCWA5dHlKCc8FZrva5w1rNhZWZ+ckNYjXHdKQe+COBp&#10;cJtCa4xssA28fG4zW1eADcTfA3A3W9ODK/c1EDsB1kini4B1niIK546q24zU/U5wbXh7CbRr1NZQ&#10;SgFcv4sHqQ3HkPkZAX7LG6lveSLk0TXYf/dCtO8pNgCPsFYbi+vCWGyP2bYceMBcNUAAjzkBloZY&#10;p1kAM97KhRmdOwJr0UJwW9RSArgrjA7LdHEpwH0GNn5WSnDaAHcyLncKYkLbFUXZAAtSl/f4NsB6&#10;LwtgV4itCH0xwP2sgxWfz9CBh9II8dEh1sCj1rS8fLqxE+CxQiYNraqh3mnWwuNOTWpRdU3lyx/F&#10;qCbzH9WUQjo1nfmf9d+gYn8BYj8KRPr8OBxbmoS8tRkodiM0/B/U7+M+cqAWrT78bYL42Qnw8EEm&#10;nKTT/CzDaGDJcXBzKua9vg6zbnsFM28kqDMI5m0v0nWfxd0zn8TMmYR55tOMz9IzvE3dyfqXmnmn&#10;tp/FrTfNwrp5c5lIA1Ac6YXsKH+UZKUTWucpI7pueZEVoauK81HFeF1VnI3LHFtWImzrKoRvW41I&#10;97WI3bUR8dTBHest7VyP+N0bcWjfZhzy2IKD+7bAnxbvtvBTzH/nTbzw0OO4+Q834JdX/RZXMG7/&#10;4Ac/x3/86Jf40Y8Zu+m2VxBiq1f6t/gxt3/0k1/h9//1N8Tsi0BBZCYBTkOO4wjdmFE5KpM18FGU&#10;RGbxS7DmDRfEApcKY/0bVojSiGJUEOCKsBJURJSiJpL1bjjdV/OUBTFhNPFZ7SUSuM2OWjNET7Ld&#10;1x5zK7VR0+BatW8H4bTg5U6rmKnbBEFtF4HtJpyaotdLEKXjhNI4K+HtNSKo9rZgjmAkpXS7x6ku&#10;vq6TYHUE1KOJANftLUXlplwc/SIKyQQ4mQAHPbwGu++Yh7Y9RYxsvax3+yjWhZqZxPp3SOeF4/sx&#10;Lgc+bPWCqh47S4BHWJ8ZgDVhggea7mB9hya00Y1tgPU9jfhdjyu+sg611ceo3qceYbbTj6k2JsyM&#10;0xqoYeQy0mpKeq5eQ3XzNV2EV/WttiUTlZ2xuVvPUXwmuL0Et5/OO0CdSO43kwG0MJ3q4DHWwWa+&#10;bR5d1anxPEEqVx7HhdLzRmcVrwtG+BgdV/OD6bYj2Xx92VlcqPkG5+jO5d6lCJnjh8wVCchem4zC&#10;9UdQQYAbd5eh9UANUxH/r+E8mLBs6eKBsoG/Y8aefOz60g8vzvoId9/4LGbc+LjVKaUeZUblu6g7&#10;7yCwdzxlNPN2ttRdt/A+6o47n8KtMx/H7YL75llY+dmnqEyKQEWsN/d/D7LhjbIjSShRjC4UuIWo&#10;cAJcXVzgVD4ui9i6EpHbViHKfQ1iCevB3RuQsJew7rGUtM/NKJHwHvLYjASCnMDb8fu24pDXDsQe&#10;2IYA9/XYuforfPHum3j03ntw05+uwy+vZsz+4dW4/D+uwo//81rG7l/gx1f8Cpf/+Bf4869uQIxH&#10;JB34KCP0ESrTBeDMKYALw6Q8476WClDCGricEbrMUYQywlxNgGvCKwkxIQ0nlGG1RlPgCmaCrV5q&#10;AzBlt666COIQ7sw6D2kAZl1qAFZ9aAM8LcFrWnVcOeG15QqowL1IEdx5+Vpb6g1ulysS4GYffmZG&#10;aAvgaBye7YfkNz0R/Oh67Lj1CzTu0GyZPozHD2A84STbfgJ9nPVwr5mlNGEDnHoak0fpUqlDdI0B&#10;DDro/IrrVCcBbqfbd/BA1BrM2B6ket8CuF2nwgSYTvM4ARa0rjL3qbea30OR+1vQXiK7tlXnVCff&#10;WwDb0n2C2HReOeG1AR5IPI6BpD6cpAML4BFGaM3u0dS8MbOUK6GdkmL1OGvjCZwrYu1LaXDGqOrd&#10;rNM4c/Sk2Z6kU1+oPG9mLk2UTqI7pRfzHliAhY8uwfbZOxH4ZRAOrU1C2pZMpLtlImlzOsJXxcPj&#10;y2AsfXULXpv1CWbd+BJu++sTuPmGx3DzLY/j1lufJLxP4/ZbCeTtAlnSfU84RSfmc26/ldDeznbm&#10;c7iN23fc/AAWf/QJyg6Fo/qQA9WxvqiM9kFppB9KD8ehvITuK1gJcCVbuW9NSaGRIL4s0n0lorav&#10;pvOuxcE96wnnRsK6GYn7tyDpgBsOe29Dqo870tR6bUWK1zYke7ojwWMbDh0gxPvp1ns3IG7fJkQw&#10;codsY522eik2z/0Mc19/E8/c9yDuv3km/vKrP+G31/4Wv/jJL/BrRm7/jZ4oj88zAOeFXwxwccSx&#10;ixy4iBG6MJS3HfkEWBdWI8ChBJgwV4WXMU4TYLPUjwWqJHjVNobXokHidrNz5suUC/M+V3ClVsoC&#10;WJP25cLfATDV7YT3UtnAXgqtcVyX25KeL/jl5u10wjZ1Lqkn1NsGOAfH5kYj6W06MAEOengt3G6c&#10;g3r3bNPTPJEwSBHghAEztFKX/JADG4A1QyZtyAB8jjXwGCN0fwjjvFKCert5wJHrt+vAEeIUwdV3&#10;1RRA19FVNsCW605v2639nCnRhaecmBFTY551IHDtXb4UYBviSwE2Dpx03ACsSfBmRBMBHqVGsgiy&#10;C8RawsaO1CZWc1v3DdF1TxPeM9mnzGR/dWZ9U3kO58sZu0vHMFl1Aetmu+P6a+7HnX94CrOuewGP&#10;3cp998738ORt7+DBG17GnX95Frf88Unc+PvHceOfH8bNf3sEt9z4KG69+VHcQs246THcOuMJp57E&#10;bbdIdOVbHsPtbO+4hRBTtxHeW+jEt97wOGbd8nfsWr0CFSkO1CeHoCouALVxQaiNCUZlZBBKE6NQ&#10;U8Zat6TADKesKsk30F4C8HJE71iBuN1rEL93LcHdgKT9m5ByYDOh3Wp0xNcdGb7bcMTbjdpGqN2R&#10;7OVOwLcTdsK8dyvdexNdfD0itqyGY8NyhKxfAf+1K+G1ajl2LVmMdZ9+guXvvocFr7xlLt7sv3o7&#10;SuOyDbwauJEfaQPMOjj8KIoisi8CWCoOowPr6oiM0HLgEgdjBaN0dVglIzTBJai2AzcSzqbwOjRF&#10;1E8B3BKuKWxOiAmwtu3b0wBrRg1BkjSY3gmvq7qc4NkObMPY6bxPj3+n6zqlx1zhtQFuD+Df9q01&#10;Ebp+Hw9MW/KRw7os9V1/HCbE4U9uxrabP0HTzjwCzKhsHPiEcWAb4DHCbDkwa8H0IUxkcgfVaaS4&#10;fvQR3D4lBbZy4E7W3e1sVfsKYLWCV+d5dYrIPj1kA2oGabhI97mCbT+nK5yvkXvreQTZnNulbEht&#10;cDVJwd6eetwJcHdcB7r43L6EHgzSgQWy5tTKgdWRNcw6eNicD+bByXZgRmhzKROnC4+xRh7JHsbQ&#10;0WGcPnYao4T3LOHVipAXahShNfhjAhfq/oGobUm4/nd/x4y/0FX/8hhu+sujuImQ3vzXR41u/Osj&#10;uPE6uu2NT+CW6x/FbdJ1j+C2vz2MmdcR5BsI8gxBTDembr/Vcl0jgcvHbifMM24i+Nc9gNnPvIHI&#10;3dvReDQSDan+qE/wQ01CMKoTQlFDiKujAlAWH4bqoqOoLskjsHkEOXcKXluXRW23AV5tAD60fz1S&#10;PDcR3C0WtL5bkeG3DUf9t+GY31Yc9dvO+7YjlTrsvRNJXjsJvTuj92bE7FiHaDpwxOa1hHglghir&#10;fZfNx/6Fn8FjwSfYN5f67HPs+PAz+C1Zg8LII8z6xwzAcmANqTTngS8F2KFTSKyDwwtNjC4PLUZp&#10;CAHW5U3pxt8JsC3jwNVmLa/WCELK50kCt41ASza8bQRetzVAQVPlzKQExcpLAO52AmjLOK7L7an7&#10;vkd63D4A2ACbCK1x0IzQLT5MDvv5ndyLULA4EekfBCL1HR9EP+eO/fcsNhF6+GCvAXjMBph1sGrg&#10;Eba6aoAF8LABeIKtAD4eJID52RidTb1NkNv4dxWhDbxOmUitUVdhfI5OlxG0KUBVsxK2fwkwoe9m&#10;nWs/T68XrJcCbENrAHc+btfAgrdT70kXFsCK0mYZmiMsDahhOvGw04FtKUKP5eocsdXBNZozwth8&#10;Bmf43JFc1sFaTofgavrhWc1M0qAOQnyh5mtG1hrcTnhv/CMhJrgzBCRhu/XGh3Hr9bzv+ofouH+n&#10;HsYtfOxWRudbCPQt1xHW6+modGDjtk5wZ6ruZT0889ZnCDDdeAYPBNc/gKcfehXuX61BeWIY2jPD&#10;0JQSiuakUDQmBqI6yYGKRAcqE/wZpX1QFkdXzk9HrQAuziXAOd8GOIbwxu5YiXhG6EOM0EmM0Kme&#10;hNdnGzIJaybd96jfDgK8nUC7mfuO+O5Aut8upPvuJsQ76NiM06qL92xC3HZCvIUQb1wBx5qlCFy+&#10;CD6L5sJnwVwcYKze9+ln2PXhx3B/9yNkekegNOYYCszwSZ0+sgZxWPBaEVqnkorCGZ0jCo0DF+tC&#10;apQuLq5rE1cIYNbANQS0lmDaqo+oQ31kHRrYNlHNEgFV20IJYE0Qv0h0HcVIq8OKmurAsmK0qxsr&#10;Tgtk02oQxCWAmnZKcmfrtYrf9uvt99JjUw4YWI8mP7lwNWrci1G8+ghS54QiSQC/sBPeD65Cy84C&#10;jER2YTS6D8MxA6x9+zEUcxyno3q43YcJndpIZtQ8PIzJTDpS6jBO8fHeYNaqUgjBYpxuD2T9y7pb&#10;UwhVAxt42Rqg6cT6PQSwmW2k0VaMwz2uckZjdWbZHVhy3A7WxJ1UF7e7+BxtC2Dbce1t1cKCtEMA&#10;C2xK27Z0WwD3JRzHieRBnD58CkNpZzDCZKFJ8YrRqoWtKyEIYvUyC2AL5tFsJo9jBD2bdbMmPlSN&#10;41zDJM61nMO5VmuC/wUNr6weR9uRdvz91udw/R8ewPV025sJ5W03EL4b6aiEVUArJs+4kdDShW+7&#10;WdA+YW7fRse9jTH6drrsTLrt7UZP4qYZT+NvdOo7ZjyMFx9+FluXLEd2RCiaMuLRmBZJeMPQkhKF&#10;lsNRaCDEtYmhrINDUB0fiMqDfiiK9UfVsWTUl6ruZR2sKO0EV3FauizWCXDCrnXTAB/YYqJyJl02&#10;02e7E+AdBJc1saI170v12cl2Fw57WQAn7N2C+N0WwDGbVyGSMTqUDhywbBF8Fy+Az/x5BHgu9n76&#10;qQF40xvvIGTVVpTHZaEoJodunE2HFbzHvgNgRmcnwCUhhFfXtQkpQIUGchDgqrAKunAVVY0qh9XW&#10;Ed66KEJM1zVRmmoktGqbnVH6UoC1fpUt+7SRBa3VukoATtXE2qab2u5rbytK249b72MBa79ebbtk&#10;wyuACHCDLx2YLly3swSFq9OR9FEIEt/1Q+TzOxH05BZ07C3FcFgHRiJ6cSayD6cjeqhunArvwlCU&#10;phgO4mzSGUwcZmTMYC3I9hRh7w7kgSWQn43qpBt30Inb6MStjO9SC2E2CmIiYQmhKC142xyCWZ+Z&#10;AOpgpQ44ScASNFuuABuIzbZ9m9+XMhA7Ae6g2vk6G1jBbAOtVlFaEbr/UB9OJA3ijObaGoCHLwLY&#10;gpgtgRXAUzVxthWhxzRgo0zuO4FzTVo4ji7cyhq4mSA3MkbXjmMwvw/rZy/H07c/jbtu+Dtu+vMs&#10;OvHDBPdp3EzddOMzuPFmSzNuJNwE+LabGafl0qqDCfEtNxPa6x9m9H4QM3nfEw89j4/eeh+ebm44&#10;FhWM+iNxqCakdYcj0JgaTYAFb7QFMGGupwPXEuCa+GBUHQxASZw/ylLj0CB4S1nzUjbAlSZS530H&#10;wB6bCOkWpHsxOvuw9qVsgDMYoZM8CDjhTvUixIzPKZ7bDcDxBDhu10bEuq/9boAXfOkE+DPs/OAj&#10;bH5zNnZ//hUjczoKowlpVA4hpQtTBQS4ICKHykVeGB+LsAAuYYQuZWwuU3TWSCxHMVVKlRPcyil4&#10;1dYSXEEsJ54G2IrVcuI2lwity3FoVYjvA/hbcoLoCnAHIbTjsGTiMWU/97vexxVc2/1aGKEbfBj5&#10;CXCTRxWq3PKROT8Wie/5I+ql3Yigeg5UEOB2DDm6cCqsFyfDOnHC0Y4Toe04Q5DH4gYweeg0JlKG&#10;cfbIhAH5dFQfuvz53fwII9Xmx/KAAKsnuiVA121qQLO//n6DBbHtwvwt2vQ59bvou+hgRYgtkBmt&#10;CZsdk1X3qrVhbadrt4c3mda6z3ZhdWS1od0GmA7epsed4Nruezy+28TnQa0jlXLSwPt9ABt4Gant&#10;jq0p6YJjRYSXta+5nIkBmPA6ATbX6OX9pwv7Ebl8B7zmrcWWOYvx2fNv441HXsBjdz6HWbcwDl/H&#10;+PyXWayNNQ7iftbKD2DGX+9nvXwP6+H7cfetj+CxWc/j9affwIqPF+DAuq1IC/Sz6tjkSFQRzspE&#10;RmI6bX1qFJrSYi4CuPFwuAG4joDXJFguXB5HiBOjUK9zv4TYdGZ9G+DliNu56mKA99NlPa0OKwFs&#10;nJjROZ21cLqfeqQpgnuYSj7gjkSPrYzPmxG7cwOit65B9KaViFi/jA67ZApgbzrw/i8+x55PPiXA&#10;c7DlrXexb94K5IamEODsaQemCsKyKEJMePPlwAS4NJI1rwBWDUxVOOS+AriETlxGVaAytNIAXMMI&#10;LQniBkJsA2zLAOyE1wAsmOXIml1jnMaCV4M2vgs2VwiN+wpkQquOKFeIFY1dXy9detuWia5yPtbB&#10;jYrQBLjVmymCLpy7NBFJHwYi+rV9SJztY9bEOsUIfCqoHYPBhDekHQNBLeinw54M7WC0Po6x2EGM&#10;E+Kzqdy5D50i4F1o9+H39KWzUq1q6fYtAY0Et5GxXQArUrdQhJoQt9Kd23S6ibVyu76fPjcliBWn&#10;1fYYmPn9NbSSEKr+dXVbW+18ni3Llaed1wKZ99vblABWx5V6n08mT8dnaZgRejiDMVprUF0CsDq2&#10;JBtkc42iYjpvJetdXYuo+SzO6oLaLWfNOlmK1Fq141RhHyKYCMO+2oCo5ZsQs2YLotZtgd/SdTiw&#10;eDXcP1+E9R98hlWzP8bidz7DV+/PxYo5X2L93MXYuWIdArZsRcKB/cgODaLZEMA4ghvrQFWMA9UH&#10;wwlkBN03EjXJEXRgxudLALYdWADLhesSglAZE4DSQ1Gozc9GVTEBLrZ6oaUpgGO2L7Nq4J3TNXAK&#10;IVaMlgvbEGewFk7z3crozCOL1zTAdnw+yPgcw/gc5Wa5r2PNVwhauQj+Xy1kDTz/WwBvemM2fPlj&#10;5TkOmxrYFeBCAqyhlOY8sCOX9+XzMStClxmAVfsWWTVwaLEBuNIJsGQ7cQ0BVoQ2zqtTSqZTixCz&#10;VW+zwHWVakHjvk4XnpYFnOC1gbNBtCVgO7jDuwIsV7aeaz3fNUJPQ0s5a1ANplCEbibEDd7VaDhQ&#10;hbpdpShanYbML6MQ9dpeZHzqQI9XFQYI2WCAoCXEga3o92/Ccd8GDAQ0YyisizVyH0YPnsAk6+Ch&#10;uEFC3ol2rxq6rwWxOspadMrKwNuERl+B3MS/30o1OV1Z8BJGql2DPvg9bCeWA6vV1MNuTfLQQY8Q&#10;d0guENtqD6PLSg6+f6jWwWLL17Uoous5TphdHVgdVydT+qfqX4GrGH0pwAJXANsR2orRY9aazIUa&#10;SqkeZ8F6DpMEVwCfdwKsGvifLf9Ad2YrQhYTXu6T8cs2In7VBsSuXY+DG91waIs7krezXNy1Byl7&#10;9iHVwwNHPA/gmJ8X8oJ9URDqz33Vj+WeL1t/lEYFUcEoiwlF+cEwVCaEo+oQAU6KIMDhqE35/ght&#10;A9xA1cYGojiOz8/LdrquBe/FALuvQNwOFwcWwHRguXDqATfjxAZkQpzO2jfNm9HZ050x253Ps9z3&#10;0B4CvHMjoretQyTjc8S6ZQhjfA5avhj+SxbBZ+ECeH35pQF47yefsAaewwj9LvxXuCHHkYzccE1m&#10;ILgRrIfDVf8SXtbABaqBw/IsiEPzUByaTwdWjC5kjBa8RZTlwAK3IqRiStWK0YTYyDmYo1Fx2nRm&#10;0XlscNX7bIZN0oEd3EHpvJqkbqRt7rAGXieMds16KZDGmXX/ReLjodw5Kbud2uZjOoVjTuMwxsrt&#10;BK+kGN3IOrjeqxINHjwwueUh7XMC/IYncpckoGNfBV24Ft2eNej1bcKgP0Fm2+tVjwG/ZnN7iM48&#10;7OjF+QS6Vngv+nh/uye/q8b20tmbvRnRfeT0griBEOu6xvrbjNB0ZVuaC9tOd29TjzW/k/kd+H0F&#10;r9ROF25nrd+m38JZ75rYTDjbBKcRDwwOOjuhbWHbHNKMFv4GzXyfRr5fC1/bFa1RWDzI0NmlTt7u&#10;N51XAxjU2lIEeOTIsAVwGuHNoMs6ndZAqw4sE5knzRTBMbPqIx1X46Cr6LJatbKBogOfb+VtOTEB&#10;PtvyNf7ZATTElyH0y7WI/WoT4pYzTa5iObjOUvxmNyS6cV/fxsS5YyfS9uxEhsceZHntR5bvAeQF&#10;eCM3hHJ4Iz+cMEcFsiQMRklMCMriQlGREIaqRMKbFIlaxun6ZEbmlGg0JgtiircbCHd9UjjqDrEO&#10;TpCCCXAAyvk+tcfSUFvOfZ01sCCuVFuqtkAAryTAq5Gw+1KA5cKC2FKaJ91XrmvA3WaURHgT9vII&#10;tZv173YevdzWIGLTKoSvWQrHSgK8lAAvJsALFsBzngD+DHs//tjUwJveeBfB63YgLzyZEB8254ML&#10;DMDqtKLzUvkEOD8s3zqN5ARY0wmLdWFxA6/ViXUpwJVqtW51ABVUhio+ptNMAthATBc2ACs+C2Cd&#10;8yXAZmfjzqdWO6F2PHuntXdcWxpuaANsAHe6s+2uWiDOAphOZc63ClhL9m2B2xZktapB7TpUvdCK&#10;0Y2shRsOaHJ/JfKXp+LQByEoXZeJph3FaGa0bt1Thvb9VQS3AT2ejPd7KgkyYy23e/bVoO9AA0ZC&#10;ezDox2i6twqt++nwB/jdvfg36MaNPAg0eBNiwqsDRrO/IrwOIha8cmIBbMTP2xps/xb6DfhdCG5r&#10;GMFk26wDUjjhC7ec1bgrf6NW/pbWNqHlb9Us8bVSIw9eDepA43t0RLYT4k5C3GW22/g+ffEEOInp&#10;gbIjtAA2nVlarjVzCENHhwy8I6x1R7R4eu5ZjBacxVjhJCZKrdFWpve5doJReZKOO0HnJcBNZ+nG&#10;FzDWRAfu+AfyfQ8jdO4aArwFMYzQ0Ss3Im4tYd6wCQkEOMmN+zsBTjEA70Em4/IxHy+6sA9yAvwJ&#10;sA/TpA9Nxw9FkYy+McEoJ8BSJV24+hDjc1IU6qgG1rWC11aD7iO89YcEcJgBuDo+GDUEWAM6qtIT&#10;UVNOaMtYMpapndZ3ALyJEVoxesMl2jwFrpRMeBNNdN5M992AGPe1iNy6GuGbVhiAQ1cuvghgdWDt&#10;++wT7JkzBzve+wAbXpuNSLd9jM+Hke1ImQJY4NqyAKb7OjQTKd/MRhLARcF0YUJsA6xOLBtgE6Gp&#10;ymDeR3jVVvH+GjqyGanl7MgytTAhNiA7XXjaMQQyd1LueJbj8rbZcS2ITUvZsNq18cUASwJWbisI&#10;+DqnbJAFrOv9rgBLzYLYsxKdPnweASxakY6KDVkEtQKtu8rR4VGNdo3V9eABaG8N768mvKzL9/Pz&#10;7CxH554q9Bygq/K5rbsr0CZ4DcB8fwMwfw86caMvD2wGYD7mBLiV9bQrwK080LQoJRA6qZ0O2ka1&#10;ClKqid/f3m7lwU9qCq2n+Dsz2TTyd7FEcKkmgtzE31USrK4Qd0Z1mNYG+GTyCQOwOrLUGqVRumB3&#10;psY2C16JDpw3ifECSmsul9N9CfBkBWtg9UDXE+JGue+kqYUnmi/QgbWO9CgObQ5E2Px1iF1KgFew&#10;HFxJeNdungZ4q2L0DhzeuYsA7ybA+wiwJ7L86LyBvsgPUYQmvOGBKCF05dF0XkboythQwhiOmgQ6&#10;MCGuo+pZC0+DK+n+sCnV0rFdAS5PTUB1WQGqyi2Aq+jGUwDHbl9lALbPAyfu3UCI1yOZuhTg5P1b&#10;p8CVEvbwC+7ikWr7esRsW0sHJsAbWf+uWoLg5YsQ+BVrYALsPX++swea8fmjD+E++32sf/VthG/e&#10;Q4BTCfBh5GoNrPBjVLYlUwNbEdqMwnJx4BLWvZYDT9fAFSHlUw4sgI3zBhHeYMuRq3lfrRNiDe6o&#10;16APqonwmvrXuDFBcQJsb1sx2tIUxC4SuKpf7W3Xx6yIfKnjWvfZwH6XBFGzRKAaPavQyfq0x4du&#10;5V5MWOswGt5v4vEQddrRgzMhPTgZqMh83Dym22cCO3AuahBnowdx3Jt/i9B30qnbtU0HbqbzNniy&#10;tBDEitKsje2Dh1X/6gBjyXR0KVIT6hbCrLaVsbqV36uZJUYzv2sLfx/JFeDGEH5+phuBXM/HGght&#10;Iw+KjYzdzYzaArc9gjUvwVUrcF2d+PjBXsboPgwc6jcQC2C1ZluX/HQCbDquVP8SYDOhoXDCmh+s&#10;BdO1MgcBnjTL6xBinQfWWtEt540D/4PuO3CsFY5F7ohcyLrXBngVAV5Hc9q4mfGZhkX3FbzprIGP&#10;eOzFUU/FZy9kB9B5gxibQ/xR7AhASVggyiKCURHlQCUBrqJq5MASQa5lLSyAJRvgesZrG976RD7H&#10;xYGrGKFLU+JQW0FoSwUuo7OLjAML4osB3kiALxW/iCY1EFx7ooMAjmXtG8vaN9ptLSJY/zrWL7Pc&#10;d9kCBCxZCL9FC0396wrwttnvWQ681YP1ghax+1cAM0L/uwATVhvgymACLPd1BVjTDFkPm6GV6qF2&#10;dnDZcbqFO5rAlbQtWcBOw/tdALtKME9v83HTEWQ57sUACwyr3rVcz4JXz1crmOTA7ZqH6t+MbgJc&#10;sTnXQDoRdcLobOxpjEWdxHjkSQyH9hmNhg0QYMJNgMdUA8eewnG+Vi7cRXg7ffi3ffg3LwLYAnfa&#10;/QWzPoNVD5sa2V8QtxBe1rCmZT0b3DLloi10VUl1rVxX8DYE8/c1ENcz+RDc8GajJsLbHKlTR9Pw&#10;2iC7Atwb12MAluTE3wsw62A58KhOGWmKoS6oXUKVj1vwCuIq1ry6TpIBmLdZ/8qB0f41qsOyEDJ3&#10;owUwI3TsChrTasK7fgviN3G/37oNh7czOu/ajYx9HgR4HwE+QPdVfPZDXnAgyzrGZgJcRoAr1Asd&#10;TQjpwjUEuDaOrkrVEeA6AmzLBvl/ArgwMdo4cHVFCaoq5MByY6qCAMe604G3Ww6cqAgtgClXeK37&#10;NlEEWPDuZqzYtQnxhDdmxwar84ruG7Z5BULXL0XIyiUIXEZ4v1oAn4Xz4PnlFwT4CwPw7o/mEOD3&#10;4fb2+4ztrB3CkpATloJcR5pzUoPOA2cR4CxGEkLsHEY5FaGdKtVsJIdALkG5oxTloax3QxmbQwgv&#10;gbVl4rNEgGv4WK1mKBHaOnVsUQZgwtsWYUFrw9vMHU+y3dd24FaBqXOkTkj/lQzMzkESGrJohi06&#10;b180cEKdVy7PU6ueaAHVTjc8TmgGCEz5umM44dtGZz1JOAkrNRbWj5GQ4xjwasWgdytO+3eh37MZ&#10;/R6NOOXThqGgbpwMoLPRuTvkwHRzzW1tIsCNksZeE1jLeXUw0d+1OrSmO7W0TYgDFKMJoKCmM0uN&#10;PCA1M2nIhZv42Rsp1bX1/F5G3G7ggazBxGY6L923JZzuHUGAXRzYln3bhrgntts4sR2lDbyK0qms&#10;iY+wFjZDKunAOSOsfwmsrnhAB9YFz6wr4lNaI4sAn9PFzurVmWUtbKfRWP9o/QY5nskInLseEYu5&#10;Py9zY3zegrg1NKh1NKuNbkjeQvd134HUnbtxZO8+ZHp4IOvAAeT4eCOf8bkgmA4cGoBixudSum9Z&#10;JB2YAFcR4CrWwNVxDtRQArg2gXE6nrcpReU61r31BLeB0BodcqA+IZTPVS90EGqig1EcS/cuzEZd&#10;VRlqGaNVD9cQXrWXxdF9DypC71xzEcCuIJuWACcT4KQ9/FKEN4HwHiS8AjjKfR3CCXDIJk1iWIpg&#10;AhxAgH2XfAnvRXMJ8GemA2uP6YH+GFvfeR9bZ3/I9w5GbjjhDT9MF7Ym9luTG+jEYQTZwZrYkTMF&#10;rw1wocZFOwrpxCXGjUtYBwtm05lFSO1auEJOTGeuoRML3upgQVxDeGutif+8T5P+5cBt4f8HALu4&#10;7HfJdmb7eWov3dZAiRa1tnR76j66oc7D0okFcDdd+GRwG5rcizDo1YITBPO4R4Npu/fWoXsPnXpH&#10;JVrcy9G8rQwNm4tRv4FH7LW5KFudhZK12Whmfawo3uZLKOW4TjUbt7Xc1zUR2DL3Kw1oW/GeyaGZ&#10;KcFWA2FuYqKw4K0n0AK2kfA2GGm7kY9LLaGsdZ0dXxa83w+w4rQgtkFWT7RkA3wm1RoXbcZEmwg9&#10;7AT4HOMzHbZMUwUJMzVZRoAr6bwaB02AtbidubRKCx+vm0BxUBaC5m9ExFebEL1MEZoOzAidsJal&#10;4oatSNlsAWwi9F7GZ4/9yN5/ALneXihghC7QqSSHv7P+DTYqI7yK0JUEuCqOIFM1gpfQ1sRzm5LT&#10;ynEbCHAjoZ0S4W04GIK6mGDURjOS04VrcjJQX1mGujIb4HzCbABeSRAZoXeuJsDrCKsg/jbIcuDE&#10;3fxCu+nANsDbGTmoaNa/kW6rEOYEOGjFYvgvXXARwB5ffEqAPzankNzemo1t736EdK9wOrBOI00D&#10;rCht5gc7jn4vwJpWWMz4XBxSbHqkTaQWwA5FaQtgnQuupOTA1YzTWuhOqiGwtY4aA7QWwRPAZn6w&#10;gzsqwbUhttXmBNeGV4AJUNcOrEuj9PcBbN/W45IB2anmQEE7LTmzGRhCd9aVCgdCWlC3vQBNO8rQ&#10;tb8Ox70aMeDXigFfAu3fhhMBbWa7z6fZ9Dr38fEuD77XznKUbcxB094qdKgzzJcQEuJmufDUqaPv&#10;hteWifNsmwisDbBaqZEHGN3frNRANfLzugIscJtYKzfx87foHLB6racAnobVlm7b4NqSC9sAT3Vq&#10;EWA5sAAeoQOP5toOfNYAPF7K1gmwNM4ofbaGEBuAL+B80wWMN47idNlpNMSWIXTRFkQsoiGxBo4j&#10;wAdXbsKhfwfgwH8f4OqDdF5C+z8B3ECA6w8Goy42kAAzmhPi2ux0NDBCfyfA8TtXMRavIaTqvJLr&#10;ynHpvHTkZOO+Gwj3RgOurXg6b5z7elP/WjXwatbAK0wNLID9vppv5LVA8flTqwf644+xZ87H2Pzm&#10;OwbgI94RhFenkQixFnYPS+ftDIKsdaGPIj9ULpxDaKcB1sqUBmDjwASYtXARIbZ6pXU6ieDKfQmu&#10;cWK6rwC24nOVcd86AqwIXUtHbghxWXIniCDTdV0BdnVfW4LXPn1kn0oSmN+nSwF2vf+7AebnCNBo&#10;qRq0Mdo2a51ozwpz2Y8OzxrWw/Xo82+yFEBggxifKY3E6udttb1+jXxeA7qc6vTmgcAVYMLbqg4p&#10;Aci/YdfgNrDaVr1u4NVn0P1O15Wa+Dprm4DqPXgQkBopV3ibQ1nvukink2yAJRtaQSqntR1Xt1UD&#10;S3aMVmfWVJROGbRmJzkdeIQR2urEmsRowQRGCsfNpVfGBa8itBa3q2NslvNqRBYj9ETTOIYqhtCa&#10;WGMADp+/DjFLNuHgMsbnlax9GaMT17vh8BbGZ/edBHinAfgY4c3x9DIA5/kTYgKcH2r1QJdGhRiV&#10;x1idWBU6jRRrqTqe7uviwILX1L6KznJdJ7gG3oOaFyyA/enA/qg7mozmSiarshIDcHVFnmmdEXoN&#10;AZb7WpE5hTq8h9u71iFl93qKDrxrg3FdaQpgghvnthaxW9ZY4583Lkf4OsuBXQHeP/cT1r9zsGvO&#10;R9jx/gfYQgfe9Oa7/HtBhJURWjVwWOq/BbCpgTW5QfOBFZ+dENsOLIDlvjbA6tzSZVAvBtiK0GYl&#10;y+Aq50qVWhfLgtfuhf5XAF+qf+XClgiJRGfVUq7T91vwNgXUTEsAa9E5n1ozZrlRS+wQ4EZvuWg1&#10;ugnVccJznIBJ/XS4/uBm6zbB6eVj3Yy2naxbO/n6Tt86dBHaDkbxdoI9BbDpYbY6zASsTiXZ4Lq2&#10;rXJitgZYJ7gWtHwNHdwM/eQBxwDM7yYHtqOz5b7qrVaHl3Uu+LsAFriuTmx3YtnSKSUBPB2lBzBE&#10;gDUaSzXwpQCPFjnjM+Ed18J2tYTWvtCZIrQBeAwjVcNoS6qBY7EbIghw3Fd036VMmQQ4aQ0d+P8C&#10;4DLWv+UxYU6Agw28doSuJbCuDixHrlVcjgu6SJrYXxPrT4B9UR7li8rUWLSUF1wEsAZ3OB34YoAN&#10;xAQ4UfepLibEh3atN9BKVnxebwCOJcAxW1ZPjX8OW6sphAR4yXz4LibA8+eaEVj7PqUDfzTHnELa&#10;SnjXvfwmwjftQX4ko3NUBrLD05FjXJh1sInQWhfaqoOLQgmx6YkmyJqRFCb3ZRuiUVlaYlaDOUoJ&#10;r84HWwCbU0mEt5oQ10q83+7EqmNkrqfjNrAeNiK8DUFamZKAOcFtCVXLHZhwthJGq7Vu27HaBlfS&#10;yCsbXkFpTdETJJZM5xAlgLUKhivcGkJpXFctAVbbqtU5CJo18YAijFInYekmOMcJh67qf6l6GWs1&#10;37eHbReh6yZsXYRM6iDUbVQr30fgWj3hBJrbahWpzblfvner4OXjVqvITHh5W3FZsbmB72fE19Tz&#10;MzWwjm5UzObzmvg5VBerg8sSXycHDmtlqaIOrDa0RbDeDW9DZ2QnOiIILduuqOnIbDuwnNeW3SNt&#10;nJgAn3Y6sEZkaSqhmROcN46xArkvXdcs8H4Ok1WEtpbQ1p83lxY9q/nA5rrCfG7VKDqS6hC5aBui&#10;5nOflgMLYMZoAZwkgBmh07btQDojdMbefVaEPuBpAexnAVwQ6k9jCSK8Ieb8b0WsFZ9tgGvovurA&#10;UqeVHNeWIK6j42rY5EWi+9bE+KE6xgeVBFhL7jSV5aKO0FoRuoAiwAfNOGjVv1bdawOsbfs+tQLY&#10;dmBBbAB2Z+TYuhZRW1Yhwum+oavVA02AF2kCw5c4MG8e9n/OGP3pZ9j74RzseJsAvzYba5973QwU&#10;z49MQVZkBo5FZBiA80KlI2ZRd2tt6EwU0omLQ7MMxKYeFsgh+WZaocZDV+pKiDptRGAFsJxXQylN&#10;/UtoBa7O/9Y6e6LNAnd0W52jbHbQQdjWE2BFaEGsOrhJABJgnSJpDKLrsJXsUyUCXBALRjMZ3wnv&#10;NJhWHXtRLakdnM5qIjNBdQV46jW8X7fb+Tc7GZF1yqeDrqntTrZdBK2bQPQw/vYEtVhtcIuZ69ur&#10;eb72fVRXgPU8tXLjduOqFFvNQtLfaOVjLTotRLUFtRFgAqZzvHy/VtWtgtwpgdlIgBsIcB2dXaon&#10;xGpr6fK6v5nPsaXnSk18bXMY3zuyw6iNoEod4QRX196NZHSmuqMIbszF0VnOa8sGWA58SjWwVufQ&#10;0jp04fEszQkmkHljBFinkXQOWJ1XZ3G+6gLOaSy0ceGzmDQxWtcSniDAY+hObUbsIndEzVuLuEU0&#10;p6WbkLB8E5JWb0Hy+i1I3bwNR7buQOaOPcjc44Gj+5wA+0wDXCiAwwhwlAZxBBNctfZ2sAHYQByv&#10;3mj1MrvIxYFtgOsUnwlwFQGujvJD2UFG7pIsQit4CXGlpctU/ybsUv1rdVb93wKsARxha7+6CGBr&#10;/PNceHz2OTw+/gS7P/gQ7m+9C7dX3yHAr2HnnAUoYA2cHZGOLEZn1cF5WmbWQJxhIFZbQICLHNlU&#10;jhkTbdbGsgEOdQIcUkrXtTqvrN5nuq6mFjrdd9qBFZ0Ja3CNAdc6Z/ltgBvVExxC6Ahpo4DjtkYb&#10;6bZ1P0E1sBJaxWK1LgC3mMhsASrZj9mwqjXOK8d1QjslvrYjWLA2T8GrbYGoubw2oK7bZrK+Adi6&#10;LQl2tXqetjsIkzkXLZANxJYLa9RVG6FtD2asFbx8TSsBlP5dgCVXgAWtAVfvE9pKtyW44eqw6rJc&#10;l3KF918BbDuwHaNNHXz4BM7YvdCUJjUIYLOkDuvfyX8L4HGMVo6iP7MdMRrIoaGUi1gafkWIl7FU&#10;XEUXdgKc7rYdR7bTgXfv/U6AC0IYoTWQI4IxOlI9xwGEN9DAKylCmxhNWBWZL1Ic697YICOBaynA&#10;AjjaB1URPiijm9cXHkUd4VXnlQZ2SAZgqwPLJT578OjjhHgKYK1W6QTYglgAr5924E0rTHwOWbXY&#10;TCH0X6wBHPPg8Tnj82efYd+cj7HrvQ8MwFsI8JpnX8XGN+YgNygBOYzPWY4jyAk9bKS1ou3lZnMI&#10;cF7oURSqR5pRWqeQCgVxMN04OI8AF9Fxi+m0GvOsmrcS5RpGKfclyFYv9DTEdWYkVp0BV+4rabuJ&#10;ENsAqxaWA0sCVW4rCV65shkjHUa4WM8pRl8691dyrY9t6UJgal1Bd90WvPZtuXo3YeqmI1oOKgib&#10;0BfaZmDt19XiCay2LwKZrqn7JUFrP8eAzMe0DpZZC4sga0mdVj5H8dlMWuDz1LYQUgHrCrGJz04g&#10;BfG089ZOwSvpOQJWapGDU22ONuO2Uk90D7olwtolYLl9PPb4FMC9sRa8rpHZjs3T9e8J48A2wFMO&#10;rDWxWP9OFk/inBlGybhsLj3K7RpKl1dhhBbA5xq/xtcNkxirHkdvWgvCvth0EcBxS7m/ryDEazch&#10;ZaMb0ghx2tbtjNF7kLFnH7JUBzNC5/p6Ij/IxwBsubCitD9B9iPI6oAKNE48FaXjCGysIvO06qhG&#10;wttAcG3VE2AToQlwTbgPynlgqMtOR21ZAeqoesLbUFn8/QAbiF0ATiTAVg/0ZgOw5cAuADsdOPhf&#10;Afz+B9jG+nfzq28bB179wjtI3x8OLeie/S2ANUKL92nN6CmAs/lD5RoVBglg57I6dOApgF16oK0I&#10;rVNHVnQ29bBGYmksNCFtYa07BbEitXqhnQ5sOS7d08EdWx0uOv3BbU2D64hspYtYK1Icj9RK/R04&#10;HkWgotpM2x/TaVr7gmHattup+yn7cSO+1txWq/dlnTgY1onBcKfCOkx7RpfziOzBqagec1sgn4zo&#10;wsnIbpxwtpK533nfAF+r2/2sNY871cNI28dWY7V16Uz7GrhqO9QSujbCJ4DVtjjBtd3VdmGBLNmO&#10;K2Dbw1jfUnZEFqQ9BFTqI6x9MXRUfo+eaALL7YH4ftNKfQctx7XcdmAK3BNJ1ikk6XSKNRZaEVrw&#10;fifAZQSXNbA6sTQSywBMB74U4NFKK0IHf7oO4Z+vQvQC9URrRNZ6HFy+AfGrmULXb8LhTVuR6uaO&#10;tB27cIQufEx1sJcncghwXqA38p0uXOjwRVGYL4ojfA3EJZEBBmLjxOqJJqw1jNeuqqMEsFQfHTCl&#10;mhh/A3A936cijDVx5mHUleQbNbAWbqwgwAm7VhPgtVMA2/BqOqENsQF4j84Db6bsc8CuAK82ADvW&#10;LEHwykXfBlj170dzjANve3M2Nr38Jh34NSx98lXEu/MLR2cim/E52wlwjuClA+cSXinfAJxtHNhc&#10;pZAAy4HNuliM0OrEqgwlwA7n+V9FaLkvgVYNbLuvZGpgzQ0OJcQOuiylbVMPE2LJOhesOree8NJp&#10;CZakyegCV6tJdFM2bAJQ0A4w8vXHEipuD8Z1Gw3EEqBvSfdbGqTbnOAOe4o77Em2J3Sb0vbpuL4p&#10;DXEnH4ofwKiufnfoxFQ7nDCI4fhBDOk5B/kcW7pNnSIoQ7F9OBPD99cV9eJ6MRhLdyM8gzG60h4B&#10;ok7wuYPa5vP75JCKuIJQ7ilHJZiK0AJYkNpOLGhtsCW5rWsstmNyL//ecf69Pv5tW8f5mfr0dxNO&#10;EOJBygJWS+gMUIOJgteKzKcIra2h1CGcST+NMxmnnABbEVpzgM2KlEWEtnTSDKXUeOjJcsJsRmIR&#10;YEVo6lz9BXzNVjVwW2INAj5cDcenKxD15RrG6fWIXUKAl61H/Eru+04XPrzZHanbduIIXdgCWKOx&#10;DiA3wIK4IIj7cijhdRDcMEuldONyQlzBOF1JZ61mWyO5AkyHbnRCbOCN8jcyMTrKF016Pd+nKi3e&#10;Ari0wAAsF77s0G7BaTmtDa6mEkquLpy0h/WAGYUlJ1YNvM4AbJ0DthaxU/0btGKhGYXlt5g18DwL&#10;YE3i3/3hR9jxznvY+vo7WP/CG1j19CtY9PALCFm5jQCnISssBVkEN1fXCzZKN/WvqYEdBJjuq0us&#10;KD5LxSF5KAvNpzQ3uBjlOoUUZk3mNwA7W3sMtC2rM6vKLDNr1o/W+WBBHWKdRrKl6YTqjbaWgBG0&#10;06tL2IudS7pawfHYdrpK55R6o9sxeJAgxhMMtVMS4HTFeO6c1MkEXWO2H6cSBszVA3X5k5MHCR1h&#10;PZPI28mMiUms9ShtD3PnHdG1flPpPJK2qeFEXZ/2hLmUii4pOiK4dZ/ek++tS4vqaoW6irze6zTf&#10;W59Bf/u0/bf5mP23BwlVP2E/TpB7FXUVf52OKmcVpGoVk+1oLFDtVk6qWNxDYG2Qe/m9+3hQOq54&#10;TPWrU+oggY0/QYBP4oRWDaEGjeNqFhI/XxJ/m2T+RvzMJ6iT+j34fYfShowDn0wj2NTIMV2pQStw&#10;UHl0Yl0nqXQCY06ANaHfrMhhrlJIuGt5XzVrYtbFE7xdGpwJn7eXIvSTpYictxYxC7hfL15HgNch&#10;kS6cvHoLUtZvJcQEeAsB3r4bWXs9kEuAc332I9ffA3n+nigM8EGRIA4ivCH+KKUjl4cRvgjNKvKn&#10;fFFJN60mkLWEVqqh6ujQjRLBbmDtbESQdbspwh8NAjjSD5UpkVPxWarRZAZ75JWmENrgWpIbO+vh&#10;fwPgcK0FzfgcuHyhGYXls9CawKD4vEcdWO9/iO1vz2b9+xbWPf86Vjz1Eube9yT2fr7MmpEUZkVn&#10;V4BzQ3SNYEbokEwUhDovMepwDuQwC9u5AKxBHATYBtcGWTFas5KmR2IR6qAK1IUQ6GCrR9oGWBFa&#10;54DNLCQCrNYAHC2Ap2Uvn6olVQe0+HgcXZc7aD/dVeBK2ha0pxLofAT5NB3l9CFtHzcA2ZqCM/mU&#10;0RBv65IoglQLs49oDShqNJ07afqwacczuKNqXSjer7Wfx4+MmOePp49QjJN83YS20/h8XaHB5f0s&#10;OQ8Aej1bW0OEf1iQ8ABwmtK1bwfp5oq8PQLZ6ai2qwpie1v1qy27rpW7Hqf7a9uG1oZ4QHUt3//E&#10;IcLLv3WCBy/pJO8/yd/sFH+vM4zNQ5TO+Q5SZmUORWe6r+A9mc7fL/OUgdcsaif9C4A1EkvwTtSM&#10;05GtoZWT9ROsa6Pg+cZChMxZgvAvVtGF17IWJsBfrcUhunDSKjKwzg3JG7aZUVk6pXSUMTrrwD7W&#10;wR7I9t2HXL8DKAjwNgAXBvqgONiP8iHIvihjXSyAKyJ8vg0wwa2l6vm45Apwg4AmwLWM5FV8rPxQ&#10;OGrpwPVlhainA9dpOqGmCgrW1AMWtDa8tgSxBTC/BAFWm7jb7sRirUCAFaHDzBpYqn8XwPerL+G9&#10;wLmEjlahtOvft95hfH7DdGAtf+IFzLv/KWx481OCewhZjhRkhzA+Bx++CGDjwgQ4P+QY6wxnDUwH&#10;1qkkLW5XGqJF7ooIcwmlgRyKzlaEth3YhtcGWA5sltehBLBglgSwXNcGWHIFV9LaxeYyIU73NfAa&#10;gAmyE2DjvJTAFcCC9wyjoNUOGHBtR7VdVUAJrDECJjgNoIRTq1CMCthM7pxHGRPZSrptt6OZ04/r&#10;uVPP13OOcoc+xlhJ6fmjGXw/vueYnkONa1vQU9Nws03l3z9MpyNcuoD1CcLWT5gFoxxWkNp1q6lx&#10;KRtmU8vKxfn8AbqsWuO4/D0EsLYFcD9/C13VbzCZEZqgSqdTCCnvO0Vgz6inmbdPphL0dH6GNALO&#10;9mQ6PxPj82nCe/oof7tsfnYzmYHf18xGIrwl4xgrcwKsCK0e6SmAtUKlAJ7AcMUphC7di/2vfYng&#10;DxcjzI7RC9fi4OI1iF+6FgkrWEauVY80Id5EF3bbjsxde5C1fx9jNCH280B+gJcB15ZALmZdbAFM&#10;Jw73NQBXhKtXmbUtIRa8UwATWqmO0dmA6+yRbhTM4X6o4fPLD4aitigXDaWFaBDEWpHDjs1aOkfr&#10;YEmuEAtwOfR0DayRWBrQMV0DaxkdG2D/pfPhs3gevOfPNfF5N913J+vfHe++B7fX38TGF1+bAvjL&#10;WU9jydNvItM/FsdCGaGDUwzARiFp5ur8OQI5OIPwCuAsyqqBdRpJS8taABdfBLCrbIDlwrpyv+Ct&#10;EciBFJ1YLmwDbA/kELj2Wk5yYLU2wFqY/LhisxZds+F1AnwRvHIRpwSvBTC3Vc/pAtwEWOAaiNUK&#10;HMEqCVxqmNsjhEzLx4w6ARWQai2ALThHjo1Ro065bGeNYTSLO3I2d2jKvNYJti0DvPPvmr/JzzFK&#10;5x5P5/unjfLznaEr6+rzp41Tqk5V9O2PI5zcNu7qlA21AZePCWLppOI5v7fisdoz/M5mgn4a3T7D&#10;mlFk64w6pnRaiJ9fPcxaeWOYEfmMuTwKP8ORE4SXABNe6Qwf0zRC47zmigwE1YyF1hBKwkqZHmln&#10;hNacYAvgcVyoncTx3E74zNsMTwIc8N4ChH68HJFzVyN6/mq68CpCvBrxdOGE1dz/19PANm7DYTd3&#10;ZOzcjaMee3HMkyD77jUROt/fy2gaYsuBSx2CWD3JAphu6gTYluAUuLZMT3RcMGrjrFjdyAhey+eU&#10;xYagriAXTaXFZqlZgXwRwLYsN7ac2XZgdV5ZvdA6nSR4rTHQ3wZ4AbwXWVMI930m952D7R98iG3v&#10;zMamV9/AupcI8HOvYOljzxuA5zBGx7j7IC8sFccCk5E9BXEqcoLSkR2UhtwgRmnWKXlBR7lNiBml&#10;CwmxFnkXwLo6g6YTloeWT50DdgXYhlcyEZoAKzabawoTXDMqywzuqEWLQx1XBDhS8BJiyjgxHbdb&#10;F/NSJxWB7TNtFwYkXT1A8CZY4NoR8BRvWwDbDmzVtgJY0VnwCuQh7swCxyzWZuAdtraPcFtrPxmI&#10;CZqAI4SjhHSUO7guJj2utY+zCCvbUSnHal1XqRjN1QW+CG82YRbUgpsHAWnUHAzk2CPm7w2lWweS&#10;MUZwW6NKA4RanUenGPNPGCDpiGz7WTNL6knuYw0tcE8xiut5ZwQ/X6PX2cvhDBNIc3EyfX5+TnM5&#10;FEFXRLgoxV+NpBot4GNF3KZG8/mZCaitcT6u54zxuRNFk8ZxtQLHRDEdljqriQzlvE3XndQsJJ0L&#10;1lhoJ8DjNVrkfZQAj6MuuQJ+X23D7lc/g+9suvBHSxH++UrWwisRvWCVBTGjdPxKlo5rNTJrKw5v&#10;cceRHQR4n2L0XmR704VVC/tKB5xu7E15mRhdHOJNiL3pwt6WA9NRFYmrGKelaqqWNa4RAa7XaSQ5&#10;cJzVuaVOLLmzerLr8rPQVF6CuqICNJYW4TL1PAtg232lNE/dtgA+rJU4NInfOYnBOgesiQwCWOOg&#10;VyPKXIVhGYJXfIWApYvhzfp3PwHe+5ncl9H53dnY/OZbWP/a61j10itY9vQLWPzoM5g760nMvv0h&#10;+CzZhELVwMHJyApKouumEFRCHEgXlghwTlCGUXagIrUFcUGwhlfKgQlwCAGmA+scsDQ1FjqI0Drj&#10;s0CWA5tt5yklxWjB2xqm00kEOKwO7ZGNZoK/2s5oQhzVhO7YdvQQVhMBXepd9SDLcQcIqy6DOQUw&#10;Y+Kp+B4nvBThHVJteWi6/hW8pgZW3csd3jiyE+QpNxZMhMtE5wzuvLrSAl3XgKiLVOuymc746Cpz&#10;v1NjUi6dyrli4whrRnvp1VEtyeqUfUpmeErqHOJjRvzbzudoFpDc0yxr41zqxswQ4rYOAMM66PAz&#10;m4MDDzbm86rl+5ie4gK2mnRvTvkQKp3ycS59M1lBF60kmFWEt5qvqyLghNBaWeOcBaZUJncloOZ+&#10;SxN83XgV379yzMRlI03ir580c4DNIA7jwHRlwjxZM4ys8DQ4th/Atve+wIE35yLogyUI+2w5a2EB&#10;vJpRehXi6MLqkdb46OQ1BJh1cMaOPcje64EcDw/keeqc8H5CzFrYV3F6PwoCDxBgT7ow6+JgL5Z8&#10;XigzAFNhlNzYqUqqNsKXTsyoLBcmwLbUM91keqjVe02oj6aivrIEteWldOJSXGbDq5UnpzUNcPI+&#10;Kzq7AqxTSGYBdzfXNaCtRdz9dPpI9e88xudPPoL7++9iyztvYePrrH1feQXLn38Rix9/BvMfegIf&#10;3/0I3pxxPxY+9RaO+h808AriSwHODqQTBx5x6mKAC+nCJVojK6iYYowmsK4qpwSunLfcv8TAKyeu&#10;0AQHurNZVocQ2wu8SwJWE/zVdsW0GIh74jrQq15k1XLOendAp4qczmsDfILw6v4TOoUU04EBOrV6&#10;n+W+wwTY9ARzZ7c7r4zkxuo9VpxmLSyAp6It2ymAGZnHMrhTKwo7AdbV5lX32ZfVlM4Wcscu0umU&#10;ccZJifdxW2skS2a8sHPcsEYvTebwdbl8LIe3JV1vV+tK6bnUGJ9nnqtF4wjxKB1U8Xb0qD4bb/Mz&#10;2unB3CasY4ru1Dij+wTfXzqbx8/Fz6bPM8mIe7aEUJVfwPnK8+ZK+gLwrJa+qRJ8hLqOwGoGUb1O&#10;/+haRtOyepR5v5FGVVmniM5rnWfq68ZzLjqPb5q/NvOABfJZ837nMJjfiwSvKMR5BsJr/krseflj&#10;xuhFcHy6DGFfsBaev2oK4Lil6xC/nCys3oJkxuh09104uovuu5fQHiC8XoT5fwC41OGJ8jAvA7Bx&#10;4/8jgINQRReuSk9CQ1UpVYHWigr8/3Ge/qPiT/UsAAAAAElFTkSuQmCC"/>
  <p:tag name="ISPRING_PRESENTER_PHOTO_1" val="png|iVBORw0KGgoAAAANSUhEUgAAASsAAACoCAMAAACPKThEAAABjFBMVEX/////zAHjBxP9///+zQDM&#10;AAD/ywX7///oBRTeAA79zgDodRrkBRb//f/lBhP/xCjSAADgURT80w3/xhjHAADjAADVGxDxkBzY&#10;AADZABT+//vVAAD/+v/vihziBhr4///zpRzeXBjmAADBAAD+uR/41ADhPRfYKxL/xRr//vXpABjZ&#10;ABXvoCD5//r/xwr75uXss7D/9PD2riXxAAD8tiXJAA7VamjhZxP/wjD37ej23NjxzsrtwcDvuLHa&#10;kIvPP0bQEyHSMTjRWlzUfHnqq6/+qiH5nhvueRviSBjelJPZXVnfJw3qgBvnxbnYUFXNKTHJUVTh&#10;l6DTVxPlnRfiixTaaR7nubHmUiX5nzfhOyHVQU/AMTHNOBG3IB/96O/GXVTwhxTVk4nUbHXZf4nr&#10;Yy3YYBrsrrrlbXrww87ZLh7WSEbMc2/GQEzSeYHcdhi7BQ//49bckITSlZjGWE3MVCG5Owr5fj3j&#10;gTPvbD7lgC7sSCjtNzLqkjH6sTrlWzX+i0jfY03EaAX/zEa5Kw7WZ50MAAAdEUlEQVR4nO19C0Pb&#10;VraubD33tmXLW5Itye+HbGP8wK7Nw2YCgcCYxg0pA4UMTtokZaY0Lcz0dDrDmXR6750/fteWeJiH&#10;a9LpOYkoX0gCxnbQl7XW/tbaay8xzD3ucY973OMe97jHPe5xj3vc4x73uMc97nGPe/yqEFmGZVlR&#10;FJ2v4FP6p8gyp1++vx/sA4Qoy4zMsLJsWZZoUdREBh6jf1vw9z0uAAyl02mgh71kRpQzgPUef7IP&#10;D2nH36zmQre3OONgsdddaMJjMrhi4n3/eB8Wmt3fPZhdWub5eNxwoCg8P/1wZXWmt8Cyv/GYJctg&#10;ShCKWJFp9h6sLPOGDr8MFI8rFDyvIIR0AK8srS42ZDC9REJk2d8iaWzNstIMO9V4tLKs5D7KGWa0&#10;HwkkM2utdoFibW099vts/7E5Hcrl4vmljS6EtAREfOu3F71YNpFgEjMfK4qhIz4SWC+U65gQjuMw&#10;/PZhmxBMsFAuZJLZKArphvJwo2ExcoL57RmWLNa6rzRFR+bjufWwgCl8gkAwpQrIEgB1gQPGfHW1&#10;NegjZBj5jz9pir8dBcHCtYqOGy0+iesSKgbWVAzWhLEg+OBPlyTB/cIHEDjKoqAWvujHQ5KxudGk&#10;MSthib+ByAUSQK6xzMwSryMlGytTeibCoU5dmyspIf75xgtxqiaLdFW427BqYA8y2JSESoECsQme&#10;zJTPsTXqjmpsiHL68qdNJp1OMHc9yMtymunOKjmlNChD6Ha87XZcCTSeEWG9z+v6/uJULX3nfZBl&#10;mq81HUWTKqx54H9XqBrnjy5ZnICJLaz1TV152r3b6yHLWjK7uKmEooEyobwIsN5BILKJswzCEkgE&#10;bgRgRQ6hFJRUeDZ9Da7HSimd/1R2qhPv+6L+hyDKzNSqJqF+WwV3OjcZ3IpkXWz94WwVBGbgYzt7&#10;9p0CsHj+Ag63jzrIeLoA6vSuCogas7AP7hcjNhYuvA0LW6lUCOBPddpk1K5wJh8MSs63doCgc4cE&#10;C+TW+kE9/4gRa+/7ov6HYH0GSV+/TOiidqEUSJVPVVKAENrNtDKj2HuWSgXptyp8i4yEMhrkhAGS&#10;4qtT7/uafn2ATLBY5oEmKUlwLleiuzbl44RhCoVcu0KKeQlKSEIhvz/kRyhLHH16ShWHSZ3LlFD8&#10;jwuMzN4hP6Q6W6ylm7NKMLp+edmjQb2qVVDQ7wAIC44C+DtFiG/RDOjCtmikL8CCuN+t3SWd5RbP&#10;m0u6WWzbl0UB5H/q0B9ElTNK/Je48p9xJflDW04WNMoVWGUA5bRFRrw7Ah64kpkGRPVs2Rawc53n&#10;ckrAMbNCuXCsyn8d7mMhVOHXBHxFtoLWSiqUrLvjhBCsmBf7H5kB0Ej0cgUfdSfB9UFhKKFg0D+e&#10;K+dBU0rltur4NJumQssRF6C/Yp2P8jPv+wp/PSRqcuO5Hho40QYsSRB2YpiUOfikbsdM6nZ+JEnB&#10;mwEhDPmD8Cu6DlYJrwHBOtghlHZKN85Ec9qf5PQdcUMr/WLzIzQQXKMgmAxMMwA2IdSxrZZMx6iC&#10;KTM6BtOVnGNbaAhkE6HOhbMpcx0klhv6SMvM5T+7K24o0rB+BJ6HXZWQmfZXgv0CZDYCmFWlAquf&#10;JPFJta7egHL5yEw5NlfprANTNqkOeUmKtrHgvB+kQBnlI61n3QnDYuXP9XiAI6crPteOBiUDBZWY&#10;QHyFYRS51hMJk5vyZlDv7dKpgZlbkB2qMT4USvmlwzJ21wmIWlVF73S9nxiKbI1ZNcws8dEchUaY&#10;+lZKotLAzw9UG5fVsms+dTymkIUJ2JaDAih+dU6ByFapVKbnILd2nBoojvH6UkKuedsRWZm1Znh/&#10;vyyc66kjVDHdJc6MFMg7IjwEhUFlPJI6sXND5Lgkiq9YjCx72bhAsXcVqVSwBfeaMCHtvpGi4RwF&#10;K6gUeTfsRkMgxoL0tWYWnJDzudID1w+Q/oBuob3vC/5PwDb3dWXNrhOfG4cxsdWjOF3Xgn4D0bQ4&#10;5Sr0sTgXD6kUKAsEPAVDlSCfhEX0XMhD0Coi5RPvJoa0DseyszoEcewqbswJf2iDaIgpVGRKcPEh&#10;Nwm8UYVeqFEX8Emw4qfZUEUqrXM2WWudFXbqNm5F0WYj7dW9nbRVSzCfKSjrrH9Ur2Pc0qIZzOFW&#10;CRwQNNXPcnSzlQFTKaNf4Ahe56MFu45PV0uhauqzLG1B8qJxJWppsZGXSmdZnMAJ9VKqwsfqBKtZ&#10;JEGErlzm4ZozXn8ESZWgMqeC0AogKRgJ+84CoSDMmdoMk/DmThhbY61XRnz9NK7DVQlb+nQForIK&#10;PjkAEQo58yWAFKj8/AMgF0JaUrC5ckSXUn4zYNddrsBmy6Xc84VaWvZihSadYBcVtENOcxG4nIGZ&#10;CqVQyD8swKVl8iiF3hl+c9gi8OISlWioEo2d+iDkS6RqGN9O1TzJFWvJ+7lo+HRTAVLePZSazgUR&#10;BClIg4lQiH3xRewMyWQyltweJC8j9gU8GhtFMlbg7HoyL9F0OuWvaC2n5uCjySXJSnxPnPJivJKZ&#10;7wyUhCjllBewj1Q74De0JBxCfKBM+2DwJaGJaXULj4IyfIMgnYtXaB0QNGkwWuDOFSlu8/pTFlSW&#10;9yAvaJWhgN0NGEzgs/Yw5dTP/aEKisSuIUk3S7lLIOUbntaHUIdCCIJdKlJWz3QDxEB7gPivvLmz&#10;81LXMnQPy/1Pp3yVsyZ1QSdLcXcfpkd2IvJtDFHtEsheZ/QZ5jR8Besf/Ib3QWYAHG8kyyblkv7Q&#10;c/EKVKic0IIRWgl1lnVawwSbEQLToCidfRv/lYpeKKS0CXc5gRbsqklLNqGR54F+B+FAf8OCiOvn&#10;LxDoF5AXLnqttzRtifJLQ2lduXQOq+t8JYRSN+Q0waBZwMLlugzHVc3rcjUY8qfgV2ntvBR9/nz1&#10;UF9ixJqnuIII2zzWd4VrXHF4rWTSRQyW/9txdZ1VyAuDktmHFdZ3FdxbZCymvaWx4D92RteqV6+G&#10;SkZcnjODfulaujyOq+smSNUCmsOEu14cJGrpo6eWmPASV5bMLOWG9SubVJwTuUGz8+iduRpxRRQM&#10;ajECvF/nCvsGQa1reWrD0JJ7CkraArl2NRDhBRy7VJUaSmgMVz58Gq9Qqjj6iq01brR7ZOT5XHja&#10;WGU9xZUsvjL4ebs+pi5sj/qP0FJSlQlchVBsRHpRgXrzG+M6yeaWm5aXtLs4ZUJEsetj+hvBey7E&#10;OWmbKWkCV6nUNpX57vNBsdbrN78xJ9jrhvGJJXpoJWR/ZygZcu3SL2xJuGhKE9YQzXx+litdj428&#10;gBrWGK4wp0b1WdFDCotlZ42SigVu3N7MacO/61Gt+DiuzvVV0Nwm5y+h/ZBjDFaw674DvdP00sEw&#10;+Ti0g8c2yl6xhYxyxhV3hQLsO10HIV7dpg3eoSuj8z0vxfZFXm+Nbyoey9XVRphfwhVXjhqvveOC&#10;DLNhIPV2lwYXt3bqg8rP29Vt3w9n9c33ff3vgqVcH49Zqm7gSjnj6mq8wtxVu5poXKB1tyWt8b4J&#10;uB1EpiZbmj6Y5DMCKFVHBpA1pQJ5SyjIt+zLpT5M7D3N4Splvj19snpDFniF+7ZpzHjDCYErphc3&#10;qhPji7qV/ZK2rh/smhJtGA1O7563s58icvAMuVo0+Oz0oaOrMe06V+HHxgbDeGEPWrRk9pGuhSdx&#10;hcNayGlrDwWDIVqkCUq6JIUuQUKn5Rt0WuIKVfpXY9r1Nxa29G8YT1SxLCshzuolQZgQjPF8R3L2&#10;6ENAkMMVclrZRwEZ82mpC/klt9G9L4wVuGdvjI/0DiQ5HkgKrVqitq8fjGsROgcHduXyEKxIQVpI&#10;AG9Dl+0KgTFJp7WFlFPwShUnHgvjcBXxDTnNeIArMTHVQUd4UlzhwnzwrNAyca+e+qMr4IvCZCds&#10;I2ORScsfPleiyC5oaHtcenOdK+pnl48A3NBgS1uubskVh8NR/RHjhQYjkRF7cbPNTYrt51xJfjQ9&#10;aQc6hFCwcmuu1JK+6oXQzrByetEww9ykgHXGVcj8MvD7wAQcBXZP+5UncwXeP8zNWrIH9glFS3yp&#10;R8sTo4rDVQj5Q0qB4MlYN6XbciVwB7knjBdO6bAW8wC48k06x+xyRe1q9BzlWALehSu8o+9bntjL&#10;sZg3+nDyke8zHwzehivujCv/LeKVQAKhY29wVWNm9T4RbtiRuoGrYOpWXPkuuOImc2UPUKfJeoWr&#10;COYmXf+IXV0rh2LOmZdC+/Uwra5im+yZlaCr2+nOBKbPwGclUs6pK1+8ngyQ5hmuclnfu3B19bnA&#10;T71O6aJnbjAXbu3FvogYOR0SxkrpIPBFbD3TLp/W3Z2tCu7SMUwOJ5HWYC0PiIb/nCvBhwlXx7he&#10;biWzRUPhNY3nea0D4OlkLA2+Vh5HAtuZguD2aOFRO/YcV+P3cG7FFRbK63NFXdHyyyuvP/3TYrfx&#10;ouniRaPbW/z09Z//2MkrcaV4sN1SIZ2iynf0GIWHuIoIv9CuqDcBUe1BH6xp882jXoNui7JMLU2L&#10;LKIo12ruhpbINF/0Hr162AE7iyTbqjsG6sKump7gyoLYPuR8t1sHR7kS3KZHjhKlHc/OdG/xj8mN&#10;3sbTjsY/nquGCbHd05z2ETpuMh7Q7bD+rOol4RdwRRvabG49wmvLr79KMNbErn6rJgJYptnb+CMf&#10;j0ZiYdewSED3hr4SLZbqdu4X2BUhhcFjPj+7mGBrtXQ6PbnnjJ7skp2BRV/9WZfMLaeF0Efm9H1g&#10;8sP3wbQlztw6HxzlisPhgaIsf9qAmAQk1JiJxwFZmU6HZJiFz1b3YaVEh4PTdsuI/oSRPcCVyKQX&#10;48r8xO28SzkOPfMdHvD80ozsFOzTojOy1nJnPt5UXmGZNCuL8LwXf1oBIVGci4Hkcg8GCPVibpaR&#10;PXAwR5TFroJat6ghO1yFqG6vc3VSfaw8nDlrcLGstMyegnra9X/Ggl9TMtNYzfNKZL2gXjQkY6x2&#10;9Ace4Ypt8LQuersaMuWK+Ei7r2z+yWLc6xPp2Gg6P5oalwXWk75uWBYDj3ZXeKMfU09PB581upNw&#10;x5jxQLXdsaup5dCRMGnPc5Sr+SNeed1k0rXaKVesVZObLyiazSmLuWEkmCyKjVd8fK4lCM4G7EWX&#10;EYdbZrwHkuHDZ0uEsPy1vnVLruikikK7xD/p0uPKFuP4YGNxY2XpEFKZfF5Tlr9eebDYpXGLhjJg&#10;TaQfELpn8nykBSkzLTwII4P/OG7bryzIXuCKBadZzUVvWb8KBYPKlxr/iKGDx0VQ543F1WWgqPP1&#10;7JvVjQcPVt/Mfr2s8XltZaM7ZYkJOS0n6ICoWuMpX6qqN+0WcdyO/twDGxMM5UpMzxh84Vb19iA9&#10;Qmh802Wp24GxzHyu8drTl7/rNi/esDbVWHw5C/ny5l97luOgCZHpPTfm6Ehg4XqHicDt5j73Cldp&#10;sasZ1VtxlUKSlN+YYkXaZt34Kyj2bxeBJtAMTmy3WIjvCUokO9Xd+C9Fef7pAqiqWu0Rb6wTzpk5&#10;eu2NsRrNbbxvFm4H0FcJRpOOfp6pc7vSjz9LgPvV2O6slv/4M5kByV5LO4U6ZyWEwETVOdUO1l8e&#10;5gxtFoxrQxsWiDMW+AZPJ5lpY/F9s3A70GNLzIpenFgXntdyKT+di0Znkzfe8NqrHtUM1qlcPxNX&#10;DuSanBAX9+PDWETRnr5SIuXTIszV8aRCXcADv9Yc//N9cHhkxOfHtAqfu8p8R6ron08lwMmaf83z&#10;bxYgFR4XZawaM7WaN+hJ5/YOrwzDZEzXGi0r90NL/6sX+x+iyxt7E+IVCfNS/M1UOi2KnyxrKz06&#10;VDoxbgM0bTVXlH7Y5lRsQ4Id9o1pGoQAhsOGseGJyO6CZTb1rZ8XDZzQ5uMPLFlONGbzzxchB7as&#10;hDxuQyHRfKoMQLJhgut1iOe2PYYrAQvbSOt++NLqHKy4akTD48vInMAJ5YjyEgzJ6h1rr5tgUiy9&#10;9cQVewAlBSELEuTaClDlE5x3JBjXxzWjUlkaQZu1Dz8VvIDV41GM3HQSywGuEzXCbzAJkd3IH/dY&#10;eYrqA4admmp89d23K0sPNzcfPpl98KjXpCliQmZe8nOTet/cN+ZwmdcfeGK/6wyytalHhLH5s0Dq&#10;W/wGiNa/fKPNvoDEBvJjttndeMJrvGLoj4vF4mPD2b958l0DREiPjwjjjpVceWOSNJSuB9KbC7Dp&#10;Tw2+PbbUwHEH/AMrne4dKxvpmlVLy83FV8uKokQG6+2yO9Udq4X1QRYeW5qBYNUmt2oBB99+pi8x&#10;nhpYZLENLXU0NmDhHeUNhKIZDfwPEham++BYU/qDTN2dPu78WQdVwGG1GjD4ZSNA6jeOqLv2xkKL&#10;12e8UD6+AGjKldxh2L5uWAKdSZhUnlpp64G235Aht+l9nleKg4LbsXU+9Ph0higEoOSwU5hYvnfB&#10;CQdGp+GxQeUinSUTu+FmEhwRSEbZb6abq9rHTRBXi19rRqSqcnhMZQIymXDrtmcwcEHRVxlvnQ2n&#10;d8JbQsWbzqUKdiF+/EKeWsm/htT4q6eaEpi3CbGJ72auOOd2AZM7adwnByStm2Y9xRUtzDzi0U3a&#10;va72819ZU0+1DYZtzCpKoOAmwWObkOgp1Nvcv4M+tdDJvbJEb404ZGkcWpaGqu+SQdAWIC4ALCW+&#10;UT5jpl7mlYMCvXvQ+Tz3GwmY2Hp6/kQugPiexXhvLiv7KG5ejlhUb5Eqv2I1l/IzTG9TK1ZVcvOB&#10;+HcHLJ92W9NnvbA3fw2WtaSXVDJy2ARcjZT540RiSZthNngjqdqY9nb/KlzB+mpndb7rga2uGyB+&#10;xYd2hEtckXKEX5S/yS++2FciBacn7bYONvkZXIbXv2VqXjrrfIbEFPu5bra5Ea44O6a9Zv5Le/S7&#10;vJJUnfniTqDiRuhwW124qzxcdB1xvou+ktEbBRB1KGkLae8FKwfpbt4fqV90zmISVjabs/zGa+2x&#10;M78J1Phgm95MibZrYdtHqEvC53bdmVlIx6A4s6CEP+xwdbqRTz8cXU/XTjqM1d1ZEwiuC+TEUL6r&#10;pb3Q134NkPMyG0Zq+2KjkBPm+N5fldUVJRtWW2U7HCbqwZ5tl1u0hFcuhMtEnRfCAqcWVCdTBhbV&#10;cFnFuP19mJByG6KfXQ6rqlBWgUGQqHbdPdkLawZpGfo3zZrsgSNL1yEyYnpq/yPa2nFmV6346qfK&#10;k/34iZ3p5Eut4ZDsxIe4XdKiGZsbdDrx6ly+xe+sRfOlMCUBjOfIVKIxsju9xWU6WqkAjobMv4WH&#10;/A7e7miRsuAU/XCdI2pRynfT6YS3xNUpWLqL3M1Lw7P+Ik4dLm/w/5w2qpgUoz/wfy8eqpFgp7yj&#10;/UM5INwA/YAOsvyPaGdL+Yl3zupC8h2Y/mF6KOTNobDb+QfaxvVkZ7k6f1wZqqXoP5Rtt0KGBVuY&#10;M5UNFnSdF13QhfhSQXMqpsNSBRwz/szn0HEbwlJxOH/S6h+Go/+t/Qj8xCMEHyk/Tu9m42vKwa42&#10;f7ANUYreBSCr/NQZtvn/7oSLyo/x32Ncjg5Jhv+nEn483DO33VINxnbV1J/SsO6pEsNlsFMreidG&#10;7xKBSaGTmk5ND9tUvQ8Pvz982y+1lBNtsKO1OhFMAko1GplTWvEvdzVVhRVyeysJpKIvO/+qaid8&#10;ZpivogFtGBriJP93bf5x8W0n6dgV5ONtLXfc8C5NLtLN55LSghXOR3ZSSAoOC/QOjWrx8Afl788O&#10;99BucGeH/zEaIcDVj9H+Ad8ysxH+x+ERUY+KAwHP8Xud3RP9X0YSuApSrqJDfDD9L3OPcvWWTtgS&#10;fFgtBvnFmheODP4MxES6p0w/ngcPbHekynSk7N5otxg9gXg1PJkuhf52oPwUnyM4oPwU7e8oP5mB&#10;Le0nPiDQPXhiB/iflO93gyV0sGv+xCcdroThdBQFhoc/8FWf03slHKA4rd57cQk8ByvLMrPIo2GY&#10;wwd+ablIzzlwuG4HtCh/Mhx+n28PtT1e61Rt4aSj8bE20rRMVeOnw2B+9DzEXFyLv/33cF4bVk0t&#10;2sKcmh/OK5Gwlh1odLWs0+JgQMm9cfamvW1YAOuBoQ+FNi/5h2HaLkULB/VWO1wOhwtlLhzG5Rad&#10;x15uF8rEbv2flk3CmbLtzm/ylVttgYQLOFwg4VbYhlcWwrhQfdtSSSFD77gKgW2g6EtNL472vQ7Z&#10;WtX13V2EhvO2O8TKOat1NszKKV9x7h1AVXXv31VBpQ+533QPpbq3SqUfzsEvTE7+PS/Qz+lzhBM+&#10;93DBU1uC45GoTb3RJSVVSZUu8Lg0Bv8sDa99/+qTDw8PR76K65t/kRNeLMVcB2uJ1ud8Cj3rPysW&#10;4YOiVLyEZ2efXHn8/FuP6bdKN7ygmKroz7uWWPOuBh2FKLMyWJb+rH12n11nfwa7HoUJzY/pY5xN&#10;E2XsZsbgW5zTYsW5N+gFJ6V7YO7tQznsvh7SxZ14brlL5brnw/oFpt4YxrBNA8+VujpXh6VMqDvT&#10;6v8QKDsDuSmZ9PygUK/Xw4GjcN0daThSoAH5Wa9jQT0w9c2F931tvzJY0Xqg6KhKaIXm8rxnn23X&#10;sU1v5Fxv54eCU5MX4IHTAZn/d7j7N2wL9pU7YtIaK2kX4/rThVuc2/EWZJE2eSon6tXyOidkqnVc&#10;iLXB31qxE2pYAi5X1zMC16rW7fDb5Mke+Ga1eolhoQ7iK6NV4m+anpha8S4QQcBP9To5nt6mBeOR&#10;44VcoXNc4OY6WXreIZVv0WhEWvlgp4BLx211S9Hy5m643OkULu4ITYupthAwc8qG0+zuab0+Bo2n&#10;eihapQmh77zMzhWQNk8CZhZDPnOIAjZ4IMkYfnMOFzuFpPl4b+0xCqjTqHxGLz0wjkm7j3L5u3Sr&#10;1MtI15qrijS9E6ar2JlLceE4n9zbNbKcGtX26AhXrk5a8WfP4uG+0tpKBYidDEbnOyh8xhXNanAS&#10;pYylv9QSd9GkKBLpNPPJsY6i24JNzns8yqii8aaUJRll9/8dmts0XrWUftI4Aa6GwRPO3jM77Y5x&#10;wRUh1aGpaxuyc9vaOwrZEtnmt3wI9avC2bYgF1Y6e63sdBZnU9HhtLRFJRZwpeYPn/HtSCiA7YFZ&#10;Ars680EOt7O8xH/To5vxdyS1uQ6WtWgoXtw3gmakTe2H7s8XUKeMA2hu3jCflUoS3wb50EJFchQM&#10;aa2BGc20S6mjsDJNe9iojAgf8bqufddMOwcx75hcuAQR0pHmy7yBpnfbxJGYhfxxmQSi2e3O95iU&#10;h9oOtrmWNiRtTckXcJZXFHOrHD4+Ljv7Yeqgg3LKm4Wpu3KX4p8BPctdY5oPFMMAT6R7XfX1KscV&#10;Yq32egFkaCvWgoRHXc9wOBOLCbbaenuSAXtaX6cbYO2AksopK12Gnve6S2nNGMgJmR6+fZ3XJTQM&#10;rNGKHqgE2oJl08QGBDqdkULqhM4+AYJ2dqjGIITQBr+Uzn/es6x0At7F4yXjW0AEL2TSlsw0X25C&#10;1mMOt+lsv7oAUtznjPynKc4pgDNc/nenDKtmuJrlka7nZ7tOtbVWq3nqRgn/IVix+dnHWi6nG8VA&#10;RqVGxHFOAc+53xktM9BIDtSpQmsQiSOkK/svG/T4/Pv+yf/3IYv0zODLr3lDNxDfn4u1CqpAyzH0&#10;xh000aFGVi5kApESEGXwm6s9CFMie9Op+jsOEZxIpodKGjMrHUMHbzSjpeHWIJl8u12tVre3k4O5&#10;yDBqBk2kx/mHq70pEP5iIiF76b4bvxZkyxKnppwxJ83exmyHjxt6LieNTBWVwD8NRXvyehFcL50A&#10;92MT1h0pgP4SnBtJ4kVvZnV2//iYzgMDaJ3j/Y9XNxYbZ0cv39uP+KEBZJdMR1ZYzWaz4QA+ke+8&#10;Mv+FcA/EQTQ6vekwSw8Ds2L6buz7/dqw6IwGejquRtWT5Q7f+e0tercCFQMycz5qxzEwb93G7B73&#10;uMc97nGPe9zjHve4xz3ucefw/wHI58z26xwqtwAAAABJRU5ErkJggg=="/>
  <p:tag name="ISPRING_PRESENTERDATA_0" val="RMawxqFuZyBUaOG7iyBUaGFuaCBUaOG7p3k=|R2nDoW8gdmnDqm4=|ZHVvbmd0aGl0aGFuaHRodXkxNDEyQGdtYWlsLmNvbQ==||ezdGQUUzMTY2LTMxMjgtNDZFOC04MzAxLTZDNzM0MEJERjc0RH0=||SVNQUklOR19QUkVTRU5URVJfUEhPVE9fMA==|MQ==||SVNQUklOR19QUkVTRU5URVJfUEhPVE9fMQ==|MDM1NTk5MDY1Nw=="/>
  <p:tag name="ISPRING_LMS_API_VERSION" val="SCORM 1.2"/>
  <p:tag name="ISPRING_ULTRA_SCORM_COURSE_ID" val="86E95BD5-2FDC-43D1-BB4E-169FDD2B624D"/>
  <p:tag name="ISPRING_CMI5_LAUNCH_METHOD" val="any window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CLOUDFOLDERID" val="1"/>
  <p:tag name="ISPRINGONLINEFOLDERID" val="1"/>
  <p:tag name="ISPRING_OUTPUT_FOLDER" val="[[&quot;P..\uFFFD{59902CE4-5B77-4E47-A728-2D75AD4F8A0F}&quot;,&quot;C:\\Users\\Asus\\Desktop\\1412_DUONGTHITHANHTHUY_TIEUHOCVIETHU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wordSettings&quot;:{&quot;printCopies&quot;:1}}"/>
  <p:tag name="ISPRING_SCORM_RATE_SLIDES" val="0"/>
  <p:tag name="ISPRING_SCORM_PASSING_SCORE" val="80.000000"/>
  <p:tag name="ISPRING_CURRENT_PLAYER_ID" val="universal"/>
  <p:tag name="ISPRING_RESOURCE_FOLDER" val="D:\ôn kĩ năng CNTT thủy\DUONGTHITHANHTHUY_TIEUHOC VIETHUNG"/>
  <p:tag name="ISPRING_PRESENTATION_PATH" val="D:\ôn kĩ năng CNTT thủy\DUONGTHITHANHTHUY_TIEUHOC VIETHUNG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127.736"/>
  <p:tag name="ISPRING_SLIDE_ID_2" val="{3464AB42-3DF3-4272-BD93-BB5F2681F041}"/>
  <p:tag name="GENSWF_SLIDE_TITLE" val="Liên hệ"/>
  <p:tag name="ISPRING_SLIDE_INDENT_LEVEL" val="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3.quiz"/>
  <p:tag name="ISPRING_QUIZ_RELATIVE_PATH" val="DUONGTHITHANHTHUY_TIEUHOC VIETHUNG\quiz\quiz3.quiz"/>
  <p:tag name="GENSWF_ADVANCE_TIME" val="5.000"/>
  <p:tag name="ISPRING_CUSTOM_TIMING_USED" val="1"/>
  <p:tag name="ISPRING_SLIDE_ID_2" val="{CB29D65E-C2FD-42BB-A715-6E7FCE6482DA}"/>
  <p:tag name="GENSWF_SLIDE_TITLE" val="Củng cố"/>
  <p:tag name="ISPRING_SLIDE_INDENT_LEVEL" val="0"/>
  <p:tag name="ISPRING_QUIZ_FULL_PATH" val="D:\ôn kĩ năng CNTT thủy\DUONGTHITHANHTHUY_TIEUHOC VIETHUNG\quiz\quiz3.qui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HAS_SCREEN_REC" val="1"/>
  <p:tag name="ISPRING_CUSTOM_TIMING_USED" val="1"/>
  <p:tag name="GENSWF_ADVANCE_TIME" val="18.755"/>
  <p:tag name="ISPRING_SLIDE_ID_2" val="{64476C0B-BCBF-4DBF-8513-C22A361B37C7}"/>
  <p:tag name="GENSWF_SLIDE_TITLE" val="Kết thúc"/>
  <p:tag name="ISPRING_SLIDE_INDENT_LEVEL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GENSWF_ADVANCE_TIME" val="31.262"/>
  <p:tag name="TIMING" val="|1.945|1.922|2.658|3.266|2.718"/>
  <p:tag name="ISPRING_SLIDE_ID_2" val="{9BB4214B-44DB-4039-8D56-65705D338138}"/>
  <p:tag name="GENSWF_SLIDE_TITLE" val="Trang bìa"/>
  <p:tag name="ISPRING_SLIDE_INDENT_LEVEL" val="0"/>
  <p:tag name="ISPRING_PRESENTER_ID" val="{7FAE3166-3128-46E8-8301-6C7340BDF74D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TIMING" val="|0.001"/>
  <p:tag name="ISPRING_CUSTOM_TIMING_USED" val="1"/>
  <p:tag name="ISPRING_SLIDE_ID_2" val="{6BEFB8C5-5D39-438F-8E0F-541A4319BC5B}"/>
  <p:tag name="GENSWF_SLIDE_TITLE" val="Khởi động"/>
  <p:tag name="ISPRING_SLIDE_INDENT_LEVEL" val="0"/>
  <p:tag name="ISPRING_PRESENTER_ID" val="{7FAE3166-3128-46E8-8301-6C7340BDF74D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RELATIVE_PATH" val="DUONGTHITHANHTHUY_TIEUHOC VIETHUNG\quiz\quiz2.quiz"/>
  <p:tag name="GENSWF_ADVANCE_TIME" val="6.584"/>
  <p:tag name="ISPRING_CUSTOM_TIMING_USED" val="1"/>
  <p:tag name="ISPRING_SLIDE_ID_2" val="{CA0E27A9-F41C-41A5-BF47-27319441FCC2}"/>
  <p:tag name="GENSWF_SLIDE_TITLE" val="Câu hỏi"/>
  <p:tag name="ISPRING_SLIDE_INDENT_LEVEL" val="0"/>
  <p:tag name="ISPRING_PRESENTER_ID" val="{7FAE3166-3128-46E8-8301-6C7340BDF74D}"/>
  <p:tag name="ISPRING_QUIZ_FULL_PATH" val="D:\ôn kĩ năng CNTT thủy\DUONGTHITHANHTHUY_TIEUHOC VIETHUNG\quiz\quiz2.quiz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CUSTOM_TIMING_USED" val="1"/>
  <p:tag name="TIMING" val="|2.733|2.198|18.832"/>
  <p:tag name="GENSWF_ADVANCE_TIME" val="39.141"/>
  <p:tag name="ISPRING_SLIDE_ID_2" val="{84BC255C-850D-43D1-A2C3-5A0FEDC962CC}"/>
  <p:tag name="GENSWF_SLIDE_TITLE" val="Giới thiệu chung"/>
  <p:tag name="ISPRING_SLIDE_INDENT_LEVEL" val="0"/>
  <p:tag name="ISPRING_PRESENTER_ID" val="{7FAE3166-3128-46E8-8301-6C7340BDF74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05|5.267|29.509|15.445|9.439"/>
  <p:tag name="ISPRING_CUSTOM_TIMING_USED" val="1"/>
  <p:tag name="GENSWF_ADVANCE_TIME" val="68.701"/>
  <p:tag name="ISPRING_SLIDE_ID_2" val="{95B99D40-CEA5-4369-8BEE-4CF095A4AC3C}"/>
  <p:tag name="GENSWF_SLIDE_TITLE" val="Nguyên liệu và chế biến"/>
  <p:tag name="ISPRING_SLIDE_INDENT_LEVEL" val="0"/>
  <p:tag name="ISPRING_PRESENTER_ID" val="{7FAE3166-3128-46E8-8301-6C7340BDF74D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TIMING" val="|0.001|0.5|0.001|0.001|0.001"/>
  <p:tag name="ISPRING_CUSTOM_TIMING_USED" val="1"/>
  <p:tag name="ISPRING_SLIDE_ID_2" val="{16781F3F-EDC8-4E21-93F4-F5B979C903A9}"/>
  <p:tag name="GENSWF_SLIDE_TITLE" val="Thành phẩm cốm"/>
  <p:tag name="ISPRING_SLIDE_INDENT_LEVEL" val="0"/>
  <p:tag name="ISPRING_PRESENTER_ID" val="{7FAE3166-3128-46E8-8301-6C7340BDF74D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5.000"/>
  <p:tag name="TIMING" val="|0.001"/>
  <p:tag name="ISPRING_CUSTOM_TIMING_USED" val="1"/>
  <p:tag name="ISPRING_SLIDE_ID_2" val="{C1D44CB5-8CE0-4E5D-B626-C56F23F20C24}"/>
  <p:tag name="GENSWF_SLIDE_TITLE" val="Một số vùng làm cốm"/>
  <p:tag name="ISPRING_SLIDE_INDENT_LEVEL" val="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097|2.744"/>
  <p:tag name="ISPRING_CUSTOM_TIMING_USED" val="1"/>
  <p:tag name="GENSWF_ADVANCE_TIME" val="45.854"/>
  <p:tag name="ISPRING_SLIDE_ID_2" val="{5A6E1020-1F43-4C27-BC40-75FBA931ACD2}"/>
  <p:tag name="GENSWF_SLIDE_TITLE" val="Thưởng thức cốm"/>
  <p:tag name="ISPRING_SLIDE_INDENT_LEVEL" val="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908</TotalTime>
  <Words>452</Words>
  <Application>Microsoft Office PowerPoint</Application>
  <PresentationFormat>Widescreen</PresentationFormat>
  <Paragraphs>43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20" baseType="lpstr">
      <vt:lpstr>.VnArial</vt:lpstr>
      <vt:lpstr>.VnArial NarrowH</vt:lpstr>
      <vt:lpstr>Arial</vt:lpstr>
      <vt:lpstr>Calibri</vt:lpstr>
      <vt:lpstr>Calibri Light</vt:lpstr>
      <vt:lpstr>Segoe UI</vt:lpstr>
      <vt:lpstr>Segoe UI Semibold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DUONGTHITHANHTHUY_TIEUHOC VIETHUNG</dc:title>
  <dc:creator>Asus</dc:creator>
  <cp:lastModifiedBy>Asus</cp:lastModifiedBy>
  <cp:revision>52</cp:revision>
  <dcterms:created xsi:type="dcterms:W3CDTF">2021-02-25T16:42:06Z</dcterms:created>
  <dcterms:modified xsi:type="dcterms:W3CDTF">2021-09-01T10:46:47Z</dcterms:modified>
</cp:coreProperties>
</file>