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notesSlides/notesSlide1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13.xml" ContentType="application/vnd.openxmlformats-officedocument.presentationml.tags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notesSlides/notesSlide13.xml" ContentType="application/vnd.openxmlformats-officedocument.presentationml.notesSlide+xml"/>
  <Override PartName="/ppt/tags/tag15.xml" ContentType="application/vnd.openxmlformats-officedocument.presentationml.tags+xml"/>
  <Override PartName="/ppt/notesSlides/notesSlide14.xml" ContentType="application/vnd.openxmlformats-officedocument.presentationml.notesSlide+xml"/>
  <Override PartName="/ppt/tags/tag16.xml" ContentType="application/vnd.openxmlformats-officedocument.presentationml.tags+xml"/>
  <Override PartName="/ppt/notesSlides/notesSlide15.xml" ContentType="application/vnd.openxmlformats-officedocument.presentationml.notesSlide+xml"/>
  <Override PartName="/ppt/tags/tag17.xml" ContentType="application/vnd.openxmlformats-officedocument.presentationml.tags+xml"/>
  <Override PartName="/ppt/notesSlides/notesSlide16.xml" ContentType="application/vnd.openxmlformats-officedocument.presentationml.notesSlide+xml"/>
  <Override PartName="/ppt/tags/tag18.xml" ContentType="application/vnd.openxmlformats-officedocument.presentationml.tags+xml"/>
  <Override PartName="/ppt/notesSlides/notesSlide17.xml" ContentType="application/vnd.openxmlformats-officedocument.presentationml.notesSlide+xml"/>
  <Override PartName="/ppt/tags/tag19.xml" ContentType="application/vnd.openxmlformats-officedocument.presentationml.tags+xml"/>
  <Override PartName="/ppt/notesSlides/notesSlide18.xml" ContentType="application/vnd.openxmlformats-officedocument.presentationml.notesSlide+xml"/>
  <Override PartName="/ppt/tags/tag20.xml" ContentType="application/vnd.openxmlformats-officedocument.presentationml.tags+xml"/>
  <Override PartName="/ppt/notesSlides/notesSlide19.xml" ContentType="application/vnd.openxmlformats-officedocument.presentationml.notesSlide+xml"/>
  <Override PartName="/ppt/tags/tag21.xml" ContentType="application/vnd.openxmlformats-officedocument.presentationml.tags+xml"/>
  <Override PartName="/ppt/notesSlides/notesSlide20.xml" ContentType="application/vnd.openxmlformats-officedocument.presentationml.notesSlide+xml"/>
  <Override PartName="/ppt/tags/tag22.xml" ContentType="application/vnd.openxmlformats-officedocument.presentationml.tags+xml"/>
  <Override PartName="/ppt/notesSlides/notesSlide21.xml" ContentType="application/vnd.openxmlformats-officedocument.presentationml.notesSlide+xml"/>
  <Override PartName="/ppt/tags/tag23.xml" ContentType="application/vnd.openxmlformats-officedocument.presentationml.tags+xml"/>
  <Override PartName="/ppt/notesSlides/notesSlide22.xml" ContentType="application/vnd.openxmlformats-officedocument.presentationml.notesSlide+xml"/>
  <Override PartName="/ppt/tags/tag24.xml" ContentType="application/vnd.openxmlformats-officedocument.presentationml.tags+xml"/>
  <Override PartName="/ppt/notesSlides/notesSlide23.xml" ContentType="application/vnd.openxmlformats-officedocument.presentationml.notesSlide+xml"/>
  <Override PartName="/ppt/tags/tag25.xml" ContentType="application/vnd.openxmlformats-officedocument.presentationml.tags+xml"/>
  <Override PartName="/ppt/notesSlides/notesSlide24.xml" ContentType="application/vnd.openxmlformats-officedocument.presentationml.notesSlide+xml"/>
  <Override PartName="/ppt/tags/tag26.xml" ContentType="application/vnd.openxmlformats-officedocument.presentationml.tags+xml"/>
  <Override PartName="/ppt/notesSlides/notesSlide25.xml" ContentType="application/vnd.openxmlformats-officedocument.presentationml.notesSlide+xml"/>
  <Override PartName="/ppt/tags/tag27.xml" ContentType="application/vnd.openxmlformats-officedocument.presentationml.tags+xml"/>
  <Override PartName="/ppt/notesSlides/notesSlide26.xml" ContentType="application/vnd.openxmlformats-officedocument.presentationml.notesSlide+xml"/>
  <Override PartName="/ppt/tags/tag28.xml" ContentType="application/vnd.openxmlformats-officedocument.presentationml.tags+xml"/>
  <Override PartName="/ppt/notesSlides/notesSlide27.xml" ContentType="application/vnd.openxmlformats-officedocument.presentationml.notesSlide+xml"/>
  <Override PartName="/ppt/tags/tag29.xml" ContentType="application/vnd.openxmlformats-officedocument.presentationml.tags+xml"/>
  <Override PartName="/ppt/notesSlides/notesSlide28.xml" ContentType="application/vnd.openxmlformats-officedocument.presentationml.notesSlide+xml"/>
  <Override PartName="/ppt/tags/tag30.xml" ContentType="application/vnd.openxmlformats-officedocument.presentationml.tags+xml"/>
  <Override PartName="/ppt/notesSlides/notesSlide29.xml" ContentType="application/vnd.openxmlformats-officedocument.presentationml.notesSlide+xml"/>
  <Override PartName="/ppt/tags/tag31.xml" ContentType="application/vnd.openxmlformats-officedocument.presentationml.tags+xml"/>
  <Override PartName="/ppt/notesSlides/notesSlide30.xml" ContentType="application/vnd.openxmlformats-officedocument.presentationml.notesSlide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notesSlides/notesSlide31.xml" ContentType="application/vnd.openxmlformats-officedocument.presentationml.notesSlide+xml"/>
  <Override PartName="/ppt/tags/tag34.xml" ContentType="application/vnd.openxmlformats-officedocument.presentationml.tags+xml"/>
  <Override PartName="/ppt/notesSlides/notesSlide32.xml" ContentType="application/vnd.openxmlformats-officedocument.presentationml.notesSlide+xml"/>
  <Override PartName="/ppt/tags/tag35.xml" ContentType="application/vnd.openxmlformats-officedocument.presentationml.tags+xml"/>
  <Override PartName="/ppt/notesSlides/notesSlide33.xml" ContentType="application/vnd.openxmlformats-officedocument.presentationml.notesSlide+xml"/>
  <Override PartName="/ppt/tags/tag36.xml" ContentType="application/vnd.openxmlformats-officedocument.presentationml.tags+xml"/>
  <Override PartName="/ppt/notesSlides/notesSlide34.xml" ContentType="application/vnd.openxmlformats-officedocument.presentationml.notesSlide+xml"/>
  <Override PartName="/ppt/tags/tag37.xml" ContentType="application/vnd.openxmlformats-officedocument.presentationml.tags+xml"/>
  <Override PartName="/ppt/notesSlides/notesSlide3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1" r:id="rId1"/>
  </p:sldMasterIdLst>
  <p:notesMasterIdLst>
    <p:notesMasterId r:id="rId37"/>
  </p:notesMasterIdLst>
  <p:sldIdLst>
    <p:sldId id="347" r:id="rId2"/>
    <p:sldId id="417" r:id="rId3"/>
    <p:sldId id="383" r:id="rId4"/>
    <p:sldId id="344" r:id="rId5"/>
    <p:sldId id="413" r:id="rId6"/>
    <p:sldId id="351" r:id="rId7"/>
    <p:sldId id="414" r:id="rId8"/>
    <p:sldId id="353" r:id="rId9"/>
    <p:sldId id="407" r:id="rId10"/>
    <p:sldId id="256" r:id="rId11"/>
    <p:sldId id="382" r:id="rId12"/>
    <p:sldId id="364" r:id="rId13"/>
    <p:sldId id="392" r:id="rId14"/>
    <p:sldId id="386" r:id="rId15"/>
    <p:sldId id="380" r:id="rId16"/>
    <p:sldId id="398" r:id="rId17"/>
    <p:sldId id="381" r:id="rId18"/>
    <p:sldId id="360" r:id="rId19"/>
    <p:sldId id="385" r:id="rId20"/>
    <p:sldId id="388" r:id="rId21"/>
    <p:sldId id="397" r:id="rId22"/>
    <p:sldId id="395" r:id="rId23"/>
    <p:sldId id="387" r:id="rId24"/>
    <p:sldId id="389" r:id="rId25"/>
    <p:sldId id="371" r:id="rId26"/>
    <p:sldId id="400" r:id="rId27"/>
    <p:sldId id="402" r:id="rId28"/>
    <p:sldId id="409" r:id="rId29"/>
    <p:sldId id="404" r:id="rId30"/>
    <p:sldId id="412" r:id="rId31"/>
    <p:sldId id="415" r:id="rId32"/>
    <p:sldId id="416" r:id="rId33"/>
    <p:sldId id="403" r:id="rId34"/>
    <p:sldId id="401" r:id="rId35"/>
    <p:sldId id="258" r:id="rId36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38"/>
      <p:bold r:id="rId39"/>
      <p:italic r:id="rId40"/>
      <p:boldItalic r:id="rId41"/>
    </p:embeddedFont>
    <p:embeddedFont>
      <p:font typeface="Anaheim" panose="020B0604020202020204" charset="0"/>
      <p:regular r:id="rId42"/>
    </p:embeddedFont>
    <p:embeddedFont>
      <p:font typeface="Bebas Neue" panose="020B0604020202020204" charset="0"/>
      <p:regular r:id="rId43"/>
    </p:embeddedFont>
    <p:embeddedFont>
      <p:font typeface="Segoe UI" panose="020B0502040204020203" pitchFamily="34" charset="0"/>
      <p:regular r:id="rId44"/>
      <p:bold r:id="rId45"/>
      <p:italic r:id="rId46"/>
      <p:boldItalic r:id="rId47"/>
    </p:embeddedFont>
    <p:embeddedFont>
      <p:font typeface="Open Sans" panose="020B0606030504020204" pitchFamily="34" charset="0"/>
      <p:regular r:id="rId48"/>
      <p:bold r:id="rId49"/>
      <p:italic r:id="rId50"/>
      <p:boldItalic r:id="rId51"/>
    </p:embeddedFont>
    <p:embeddedFont>
      <p:font typeface="Abril Fatface" panose="020B0604020202020204" charset="0"/>
      <p:regular r:id="rId52"/>
    </p:embeddedFont>
  </p:embeddedFontLst>
  <p:custDataLst>
    <p:tags r:id="rId53"/>
  </p:custData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009999"/>
    <a:srgbClr val="008080"/>
    <a:srgbClr val="FF0066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CD56DB86-1EF7-4025-B479-48BE115AEE55}">
  <a:tblStyle styleId="{CD56DB86-1EF7-4025-B479-48BE115AEE55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882" autoAdjust="0"/>
    <p:restoredTop sz="94660"/>
  </p:normalViewPr>
  <p:slideViewPr>
    <p:cSldViewPr snapToGrid="0">
      <p:cViewPr varScale="1">
        <p:scale>
          <a:sx n="93" d="100"/>
          <a:sy n="93" d="100"/>
        </p:scale>
        <p:origin x="63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2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5.fntdata"/><Relationship Id="rId47" Type="http://schemas.openxmlformats.org/officeDocument/2006/relationships/font" Target="fonts/font10.fntdata"/><Relationship Id="rId50" Type="http://schemas.openxmlformats.org/officeDocument/2006/relationships/font" Target="fonts/font13.fntdata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font" Target="fonts/font3.fntdata"/><Relationship Id="rId45" Type="http://schemas.openxmlformats.org/officeDocument/2006/relationships/font" Target="fonts/font8.fntdata"/><Relationship Id="rId53" Type="http://schemas.openxmlformats.org/officeDocument/2006/relationships/tags" Target="tags/tag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6.fntdata"/><Relationship Id="rId48" Type="http://schemas.openxmlformats.org/officeDocument/2006/relationships/font" Target="fonts/font11.fntdata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font" Target="fonts/font14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1.fntdata"/><Relationship Id="rId46" Type="http://schemas.openxmlformats.org/officeDocument/2006/relationships/font" Target="fonts/font9.fntdata"/><Relationship Id="rId20" Type="http://schemas.openxmlformats.org/officeDocument/2006/relationships/slide" Target="slides/slide19.xml"/><Relationship Id="rId41" Type="http://schemas.openxmlformats.org/officeDocument/2006/relationships/font" Target="fonts/font4.fntdata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12.fntdata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font" Target="fonts/font7.fntdata"/><Relationship Id="rId52" Type="http://schemas.openxmlformats.org/officeDocument/2006/relationships/font" Target="fonts/font15.fntdata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3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3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BE2D0CB-5BBD-4A03-A3CB-F48B34989FA3}" type="doc">
      <dgm:prSet loTypeId="urn:microsoft.com/office/officeart/2008/layout/VerticalCurvedList" loCatId="list" qsTypeId="urn:microsoft.com/office/officeart/2005/8/quickstyle/simple3" qsCatId="simple" csTypeId="urn:microsoft.com/office/officeart/2005/8/colors/colorful1#3" csCatId="colorful" phldr="1"/>
      <dgm:spPr/>
      <dgm:t>
        <a:bodyPr/>
        <a:lstStyle/>
        <a:p>
          <a:endParaRPr lang="en-US"/>
        </a:p>
      </dgm:t>
    </dgm:pt>
    <dgm:pt modelId="{5DD8EB11-5406-4D7D-A4B3-982550787B16}">
      <dgm:prSet custT="1"/>
      <dgm:spPr>
        <a:solidFill>
          <a:schemeClr val="accent4">
            <a:lumMod val="60000"/>
            <a:lumOff val="40000"/>
          </a:schemeClr>
        </a:solidFill>
      </dgm:spPr>
      <dgm:t>
        <a:bodyPr lIns="649037"/>
        <a:lstStyle/>
        <a:p>
          <a:pPr rtl="0"/>
          <a:endParaRPr lang="en-US" sz="40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A82C83A-6FFF-4940-9467-E0073BB9CA0B}" type="parTrans" cxnId="{38E86DE8-61DC-4F09-849E-CE139EA1C706}">
      <dgm:prSet/>
      <dgm:spPr/>
      <dgm:t>
        <a:bodyPr/>
        <a:lstStyle/>
        <a:p>
          <a:endParaRPr lang="en-US" b="1">
            <a:solidFill>
              <a:schemeClr val="accent6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9CE7A57-E5A3-450C-8737-C72D44C4E0F3}" type="sibTrans" cxnId="{38E86DE8-61DC-4F09-849E-CE139EA1C706}">
      <dgm:prSet/>
      <dgm:spPr/>
      <dgm:t>
        <a:bodyPr/>
        <a:lstStyle/>
        <a:p>
          <a:endParaRPr lang="en-US" b="1">
            <a:solidFill>
              <a:schemeClr val="accent6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539990F-C84A-42AC-88CF-45ED9AC1F08B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>
        <a:solidFill>
          <a:schemeClr val="accent3">
            <a:lumMod val="40000"/>
            <a:lumOff val="60000"/>
          </a:schemeClr>
        </a:solidFill>
      </dgm:spPr>
      <dgm:t>
        <a:bodyPr/>
        <a:lstStyle/>
        <a:p>
          <a:pPr rtl="0"/>
          <a:endParaRPr lang="en-US" sz="4400" b="1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4574260-1FE0-4A89-BB78-BBB47D8101A1}" type="parTrans" cxnId="{82521061-9D64-489A-94AF-75CB5236D996}">
      <dgm:prSet/>
      <dgm:spPr/>
      <dgm:t>
        <a:bodyPr/>
        <a:lstStyle/>
        <a:p>
          <a:endParaRPr lang="en-US" b="1">
            <a:solidFill>
              <a:schemeClr val="accent6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4849DA6-49CB-4958-8795-0F017F45D2A1}" type="sibTrans" cxnId="{82521061-9D64-489A-94AF-75CB5236D996}">
      <dgm:prSet/>
      <dgm:spPr/>
      <dgm:t>
        <a:bodyPr/>
        <a:lstStyle/>
        <a:p>
          <a:endParaRPr lang="en-US" b="1">
            <a:solidFill>
              <a:schemeClr val="accent6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B3653D9-CB4F-4D19-BD7A-77902A94D6B9}">
      <dgm:prSet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>
        <a:solidFill>
          <a:schemeClr val="bg1"/>
        </a:solidFill>
      </dgm:spPr>
      <dgm:t>
        <a:bodyPr/>
        <a:lstStyle/>
        <a:p>
          <a:pPr rtl="0"/>
          <a:endParaRPr lang="en-US" b="1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6FAC2CB-CFD5-4ABB-A7FC-460B2BBDD46F}" type="parTrans" cxnId="{24A79BC5-A3E3-46CF-A0DF-117C4EE6CA29}">
      <dgm:prSet/>
      <dgm:spPr/>
      <dgm:t>
        <a:bodyPr/>
        <a:lstStyle/>
        <a:p>
          <a:endParaRPr lang="en-US"/>
        </a:p>
      </dgm:t>
    </dgm:pt>
    <dgm:pt modelId="{E8E4871F-4492-43CB-81A0-049A6C811526}" type="sibTrans" cxnId="{24A79BC5-A3E3-46CF-A0DF-117C4EE6CA29}">
      <dgm:prSet/>
      <dgm:spPr/>
      <dgm:t>
        <a:bodyPr/>
        <a:lstStyle/>
        <a:p>
          <a:endParaRPr lang="en-US"/>
        </a:p>
      </dgm:t>
    </dgm:pt>
    <dgm:pt modelId="{3059196D-AF0C-4463-A93E-812664631BA3}" type="pres">
      <dgm:prSet presAssocID="{5BE2D0CB-5BBD-4A03-A3CB-F48B34989FA3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en-US"/>
        </a:p>
      </dgm:t>
    </dgm:pt>
    <dgm:pt modelId="{558D9870-05E2-484E-9241-818D42D9FADA}" type="pres">
      <dgm:prSet presAssocID="{5BE2D0CB-5BBD-4A03-A3CB-F48B34989FA3}" presName="Name1" presStyleCnt="0"/>
      <dgm:spPr/>
      <dgm:t>
        <a:bodyPr/>
        <a:lstStyle/>
        <a:p>
          <a:endParaRPr lang="en-US"/>
        </a:p>
      </dgm:t>
    </dgm:pt>
    <dgm:pt modelId="{39FD721C-A262-4C4E-B494-AC1732E6F3A0}" type="pres">
      <dgm:prSet presAssocID="{5BE2D0CB-5BBD-4A03-A3CB-F48B34989FA3}" presName="cycle" presStyleCnt="0"/>
      <dgm:spPr/>
      <dgm:t>
        <a:bodyPr/>
        <a:lstStyle/>
        <a:p>
          <a:endParaRPr lang="en-US"/>
        </a:p>
      </dgm:t>
    </dgm:pt>
    <dgm:pt modelId="{849B6A22-FC21-4DC5-A1AF-CBADFA6E7F70}" type="pres">
      <dgm:prSet presAssocID="{5BE2D0CB-5BBD-4A03-A3CB-F48B34989FA3}" presName="srcNode" presStyleLbl="node1" presStyleIdx="0" presStyleCnt="3"/>
      <dgm:spPr/>
      <dgm:t>
        <a:bodyPr/>
        <a:lstStyle/>
        <a:p>
          <a:endParaRPr lang="en-US"/>
        </a:p>
      </dgm:t>
    </dgm:pt>
    <dgm:pt modelId="{D0EDBA11-CE96-4FCC-BFE8-4DE9D160E032}" type="pres">
      <dgm:prSet presAssocID="{5BE2D0CB-5BBD-4A03-A3CB-F48B34989FA3}" presName="conn" presStyleLbl="parChTrans1D2" presStyleIdx="0" presStyleCnt="1"/>
      <dgm:spPr/>
      <dgm:t>
        <a:bodyPr/>
        <a:lstStyle/>
        <a:p>
          <a:endParaRPr lang="en-US"/>
        </a:p>
      </dgm:t>
    </dgm:pt>
    <dgm:pt modelId="{AF90F929-E81A-499C-8856-3125BD5771DB}" type="pres">
      <dgm:prSet presAssocID="{5BE2D0CB-5BBD-4A03-A3CB-F48B34989FA3}" presName="extraNode" presStyleLbl="node1" presStyleIdx="0" presStyleCnt="3"/>
      <dgm:spPr/>
      <dgm:t>
        <a:bodyPr/>
        <a:lstStyle/>
        <a:p>
          <a:endParaRPr lang="en-US"/>
        </a:p>
      </dgm:t>
    </dgm:pt>
    <dgm:pt modelId="{AC2B4F2C-FF8C-404D-92B0-C7C0A29210D1}" type="pres">
      <dgm:prSet presAssocID="{5BE2D0CB-5BBD-4A03-A3CB-F48B34989FA3}" presName="dstNode" presStyleLbl="node1" presStyleIdx="0" presStyleCnt="3"/>
      <dgm:spPr/>
      <dgm:t>
        <a:bodyPr/>
        <a:lstStyle/>
        <a:p>
          <a:endParaRPr lang="en-US"/>
        </a:p>
      </dgm:t>
    </dgm:pt>
    <dgm:pt modelId="{16095D2C-57B4-48CA-953C-267BD9DD484B}" type="pres">
      <dgm:prSet presAssocID="{5DD8EB11-5406-4D7D-A4B3-982550787B16}" presName="text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7F98E08-EB63-4773-8250-9B6C8F0D79DB}" type="pres">
      <dgm:prSet presAssocID="{5DD8EB11-5406-4D7D-A4B3-982550787B16}" presName="accent_1" presStyleCnt="0"/>
      <dgm:spPr/>
      <dgm:t>
        <a:bodyPr/>
        <a:lstStyle/>
        <a:p>
          <a:endParaRPr lang="en-US"/>
        </a:p>
      </dgm:t>
    </dgm:pt>
    <dgm:pt modelId="{73F439AE-4020-45C5-B27A-2DB6095092F8}" type="pres">
      <dgm:prSet presAssocID="{5DD8EB11-5406-4D7D-A4B3-982550787B16}" presName="accentRepeatNode" presStyleLbl="solidFgAcc1" presStyleIdx="0" presStyleCnt="3" custLinFactX="-34568" custLinFactNeighborX="-100000" custLinFactNeighborY="-6820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DB69836F-FE00-4372-B69A-DF0D28029991}" type="pres">
      <dgm:prSet presAssocID="{2539990F-C84A-42AC-88CF-45ED9AC1F08B}" presName="text_2" presStyleLbl="node1" presStyleIdx="1" presStyleCnt="3" custScaleX="103089" custLinFactNeighborX="-1180" custLinFactNeighborY="-468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23500C6-60B1-485B-9CAE-0E2BED65C988}" type="pres">
      <dgm:prSet presAssocID="{2539990F-C84A-42AC-88CF-45ED9AC1F08B}" presName="accent_2" presStyleCnt="0"/>
      <dgm:spPr/>
      <dgm:t>
        <a:bodyPr/>
        <a:lstStyle/>
        <a:p>
          <a:endParaRPr lang="en-US"/>
        </a:p>
      </dgm:t>
    </dgm:pt>
    <dgm:pt modelId="{425517B2-2BDC-437A-9C2F-A102F25D4FDA}" type="pres">
      <dgm:prSet presAssocID="{2539990F-C84A-42AC-88CF-45ED9AC1F08B}" presName="accentRepeatNode" presStyleLbl="solidFgAcc1" presStyleIdx="1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7A289A2F-41D2-4310-A18C-8347F89AA6B9}" type="pres">
      <dgm:prSet presAssocID="{9B3653D9-CB4F-4D19-BD7A-77902A94D6B9}" presName="text_3" presStyleLbl="node1" presStyleIdx="2" presStyleCnt="3" custScaleX="103089" custLinFactNeighborX="-1180" custLinFactNeighborY="-468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E66E6D6-CB41-453D-81E8-440C0CD6FAC5}" type="pres">
      <dgm:prSet presAssocID="{9B3653D9-CB4F-4D19-BD7A-77902A94D6B9}" presName="accent_3" presStyleCnt="0"/>
      <dgm:spPr/>
    </dgm:pt>
    <dgm:pt modelId="{EF00C9D1-86B1-44BB-AAE8-BD1D1EE09133}" type="pres">
      <dgm:prSet presAssocID="{9B3653D9-CB4F-4D19-BD7A-77902A94D6B9}" presName="accentRepeatNode" presStyleLbl="solidFgAcc1" presStyleIdx="2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</dgm:ptLst>
  <dgm:cxnLst>
    <dgm:cxn modelId="{24A79BC5-A3E3-46CF-A0DF-117C4EE6CA29}" srcId="{5BE2D0CB-5BBD-4A03-A3CB-F48B34989FA3}" destId="{9B3653D9-CB4F-4D19-BD7A-77902A94D6B9}" srcOrd="2" destOrd="0" parTransId="{56FAC2CB-CFD5-4ABB-A7FC-460B2BBDD46F}" sibTransId="{E8E4871F-4492-43CB-81A0-049A6C811526}"/>
    <dgm:cxn modelId="{233F03AD-0BAA-4320-9C1C-2A9223052092}" type="presOf" srcId="{5DD8EB11-5406-4D7D-A4B3-982550787B16}" destId="{16095D2C-57B4-48CA-953C-267BD9DD484B}" srcOrd="0" destOrd="0" presId="urn:microsoft.com/office/officeart/2008/layout/VerticalCurvedList"/>
    <dgm:cxn modelId="{38E86DE8-61DC-4F09-849E-CE139EA1C706}" srcId="{5BE2D0CB-5BBD-4A03-A3CB-F48B34989FA3}" destId="{5DD8EB11-5406-4D7D-A4B3-982550787B16}" srcOrd="0" destOrd="0" parTransId="{7A82C83A-6FFF-4940-9467-E0073BB9CA0B}" sibTransId="{C9CE7A57-E5A3-450C-8737-C72D44C4E0F3}"/>
    <dgm:cxn modelId="{98CB91C8-A302-45D7-A5A0-92C8E33E0A22}" type="presOf" srcId="{9B3653D9-CB4F-4D19-BD7A-77902A94D6B9}" destId="{7A289A2F-41D2-4310-A18C-8347F89AA6B9}" srcOrd="0" destOrd="0" presId="urn:microsoft.com/office/officeart/2008/layout/VerticalCurvedList"/>
    <dgm:cxn modelId="{24E3B6F3-C665-411D-AF6B-0866AF1AC2D1}" type="presOf" srcId="{2539990F-C84A-42AC-88CF-45ED9AC1F08B}" destId="{DB69836F-FE00-4372-B69A-DF0D28029991}" srcOrd="0" destOrd="0" presId="urn:microsoft.com/office/officeart/2008/layout/VerticalCurvedList"/>
    <dgm:cxn modelId="{51B70784-B755-4CE4-8578-D897D9864288}" type="presOf" srcId="{5BE2D0CB-5BBD-4A03-A3CB-F48B34989FA3}" destId="{3059196D-AF0C-4463-A93E-812664631BA3}" srcOrd="0" destOrd="0" presId="urn:microsoft.com/office/officeart/2008/layout/VerticalCurvedList"/>
    <dgm:cxn modelId="{A1BF9B5F-ED10-4FB8-AC7D-8AA963F579A8}" type="presOf" srcId="{C9CE7A57-E5A3-450C-8737-C72D44C4E0F3}" destId="{D0EDBA11-CE96-4FCC-BFE8-4DE9D160E032}" srcOrd="0" destOrd="0" presId="urn:microsoft.com/office/officeart/2008/layout/VerticalCurvedList"/>
    <dgm:cxn modelId="{82521061-9D64-489A-94AF-75CB5236D996}" srcId="{5BE2D0CB-5BBD-4A03-A3CB-F48B34989FA3}" destId="{2539990F-C84A-42AC-88CF-45ED9AC1F08B}" srcOrd="1" destOrd="0" parTransId="{64574260-1FE0-4A89-BB78-BBB47D8101A1}" sibTransId="{C4849DA6-49CB-4958-8795-0F017F45D2A1}"/>
    <dgm:cxn modelId="{DDA88BA0-FD4F-4F97-A651-95E91594ED06}" type="presParOf" srcId="{3059196D-AF0C-4463-A93E-812664631BA3}" destId="{558D9870-05E2-484E-9241-818D42D9FADA}" srcOrd="0" destOrd="0" presId="urn:microsoft.com/office/officeart/2008/layout/VerticalCurvedList"/>
    <dgm:cxn modelId="{5F328BBB-9B80-41F9-898B-6C57EC298E75}" type="presParOf" srcId="{558D9870-05E2-484E-9241-818D42D9FADA}" destId="{39FD721C-A262-4C4E-B494-AC1732E6F3A0}" srcOrd="0" destOrd="0" presId="urn:microsoft.com/office/officeart/2008/layout/VerticalCurvedList"/>
    <dgm:cxn modelId="{B782BA39-E648-46A4-A198-B8B3A192EFF2}" type="presParOf" srcId="{39FD721C-A262-4C4E-B494-AC1732E6F3A0}" destId="{849B6A22-FC21-4DC5-A1AF-CBADFA6E7F70}" srcOrd="0" destOrd="0" presId="urn:microsoft.com/office/officeart/2008/layout/VerticalCurvedList"/>
    <dgm:cxn modelId="{AA26D0A2-F6A1-4FFB-ACA3-25FE389D2B5D}" type="presParOf" srcId="{39FD721C-A262-4C4E-B494-AC1732E6F3A0}" destId="{D0EDBA11-CE96-4FCC-BFE8-4DE9D160E032}" srcOrd="1" destOrd="0" presId="urn:microsoft.com/office/officeart/2008/layout/VerticalCurvedList"/>
    <dgm:cxn modelId="{C2D8E427-2A0B-427D-9A3B-EEFA603C2A49}" type="presParOf" srcId="{39FD721C-A262-4C4E-B494-AC1732E6F3A0}" destId="{AF90F929-E81A-499C-8856-3125BD5771DB}" srcOrd="2" destOrd="0" presId="urn:microsoft.com/office/officeart/2008/layout/VerticalCurvedList"/>
    <dgm:cxn modelId="{50CF34B9-5E6C-46ED-BD35-812612459AEC}" type="presParOf" srcId="{39FD721C-A262-4C4E-B494-AC1732E6F3A0}" destId="{AC2B4F2C-FF8C-404D-92B0-C7C0A29210D1}" srcOrd="3" destOrd="0" presId="urn:microsoft.com/office/officeart/2008/layout/VerticalCurvedList"/>
    <dgm:cxn modelId="{D2A302E1-BF16-4127-8832-F49D910AEC58}" type="presParOf" srcId="{558D9870-05E2-484E-9241-818D42D9FADA}" destId="{16095D2C-57B4-48CA-953C-267BD9DD484B}" srcOrd="1" destOrd="0" presId="urn:microsoft.com/office/officeart/2008/layout/VerticalCurvedList"/>
    <dgm:cxn modelId="{F02AF050-DE6A-4AE4-ACDD-4308DB9C70E4}" type="presParOf" srcId="{558D9870-05E2-484E-9241-818D42D9FADA}" destId="{57F98E08-EB63-4773-8250-9B6C8F0D79DB}" srcOrd="2" destOrd="0" presId="urn:microsoft.com/office/officeart/2008/layout/VerticalCurvedList"/>
    <dgm:cxn modelId="{B1059CD1-C947-42BC-A5E9-F04ED55DA2AF}" type="presParOf" srcId="{57F98E08-EB63-4773-8250-9B6C8F0D79DB}" destId="{73F439AE-4020-45C5-B27A-2DB6095092F8}" srcOrd="0" destOrd="0" presId="urn:microsoft.com/office/officeart/2008/layout/VerticalCurvedList"/>
    <dgm:cxn modelId="{64FFF035-CAA4-4AC6-8E01-68148FD9D6A3}" type="presParOf" srcId="{558D9870-05E2-484E-9241-818D42D9FADA}" destId="{DB69836F-FE00-4372-B69A-DF0D28029991}" srcOrd="3" destOrd="0" presId="urn:microsoft.com/office/officeart/2008/layout/VerticalCurvedList"/>
    <dgm:cxn modelId="{BD7DB367-BFC4-4E8C-982D-017E19D0DCFF}" type="presParOf" srcId="{558D9870-05E2-484E-9241-818D42D9FADA}" destId="{A23500C6-60B1-485B-9CAE-0E2BED65C988}" srcOrd="4" destOrd="0" presId="urn:microsoft.com/office/officeart/2008/layout/VerticalCurvedList"/>
    <dgm:cxn modelId="{F4A4C258-BA64-4101-A231-9DB5F0EE0F49}" type="presParOf" srcId="{A23500C6-60B1-485B-9CAE-0E2BED65C988}" destId="{425517B2-2BDC-437A-9C2F-A102F25D4FDA}" srcOrd="0" destOrd="0" presId="urn:microsoft.com/office/officeart/2008/layout/VerticalCurvedList"/>
    <dgm:cxn modelId="{D0540055-FE11-4E50-9770-3CAA2F16DB4B}" type="presParOf" srcId="{558D9870-05E2-484E-9241-818D42D9FADA}" destId="{7A289A2F-41D2-4310-A18C-8347F89AA6B9}" srcOrd="5" destOrd="0" presId="urn:microsoft.com/office/officeart/2008/layout/VerticalCurvedList"/>
    <dgm:cxn modelId="{306BCB21-8EDB-4923-9E6A-24F5375E26CC}" type="presParOf" srcId="{558D9870-05E2-484E-9241-818D42D9FADA}" destId="{9E66E6D6-CB41-453D-81E8-440C0CD6FAC5}" srcOrd="6" destOrd="0" presId="urn:microsoft.com/office/officeart/2008/layout/VerticalCurvedList"/>
    <dgm:cxn modelId="{1D625760-3CE8-4205-B362-724E65B0A05D}" type="presParOf" srcId="{9E66E6D6-CB41-453D-81E8-440C0CD6FAC5}" destId="{EF00C9D1-86B1-44BB-AAE8-BD1D1EE09133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55951600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48228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gbbe46318bc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5" name="Google Shape;215;gbbe46318bc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2671183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20546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25273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378942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906369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276525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980944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682563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508828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2778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621178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164900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916294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287049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77417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354060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714421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763634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368993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711284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66228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354346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142173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015867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r>
              <a:rPr lang="en-US" dirty="0" smtClean="0"/>
              <a:t>Click </a:t>
            </a:r>
            <a:r>
              <a:rPr lang="en-US" dirty="0" err="1" smtClean="0"/>
              <a:t>vào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các</a:t>
            </a:r>
            <a:r>
              <a:rPr lang="en-US" baseline="0" dirty="0" smtClean="0"/>
              <a:t> con </a:t>
            </a:r>
            <a:r>
              <a:rPr lang="en-US" baseline="0" dirty="0" err="1" smtClean="0"/>
              <a:t>vật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để</a:t>
            </a:r>
            <a:r>
              <a:rPr lang="en-US" baseline="0" dirty="0" smtClean="0"/>
              <a:t> </a:t>
            </a:r>
            <a:r>
              <a:rPr lang="en-US" baseline="0" dirty="0" err="1" smtClean="0"/>
              <a:t>đi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đên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thử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thách</a:t>
            </a:r>
            <a:endParaRPr lang="en-US" baseline="0" dirty="0" smtClean="0"/>
          </a:p>
          <a:p>
            <a:pPr marL="228600" indent="-228600">
              <a:buAutoNum type="arabicPeriod"/>
            </a:pPr>
            <a:r>
              <a:rPr lang="en-US" baseline="0" dirty="0" err="1" smtClean="0"/>
              <a:t>Tại</a:t>
            </a:r>
            <a:r>
              <a:rPr lang="en-US" baseline="0" dirty="0" smtClean="0"/>
              <a:t> slide </a:t>
            </a:r>
            <a:r>
              <a:rPr lang="en-US" baseline="0" dirty="0" err="1" smtClean="0"/>
              <a:t>câu</a:t>
            </a:r>
            <a:r>
              <a:rPr lang="en-US" baseline="0" dirty="0" smtClean="0"/>
              <a:t> </a:t>
            </a:r>
            <a:r>
              <a:rPr lang="en-US" baseline="0" dirty="0" err="1" smtClean="0"/>
              <a:t>hỏi</a:t>
            </a:r>
            <a:r>
              <a:rPr lang="en-US" baseline="0" dirty="0" smtClean="0"/>
              <a:t>, click </a:t>
            </a:r>
            <a:r>
              <a:rPr lang="en-US" baseline="0" dirty="0" err="1" smtClean="0"/>
              <a:t>vào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dế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mèn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để</a:t>
            </a:r>
            <a:r>
              <a:rPr lang="en-US" baseline="0" dirty="0" smtClean="0"/>
              <a:t> quay </a:t>
            </a:r>
            <a:r>
              <a:rPr lang="en-US" baseline="0" dirty="0" err="1" smtClean="0"/>
              <a:t>về</a:t>
            </a:r>
            <a:r>
              <a:rPr lang="en-US" baseline="0" dirty="0" smtClean="0"/>
              <a:t>. </a:t>
            </a:r>
          </a:p>
          <a:p>
            <a:pPr marL="228600" indent="-228600">
              <a:buAutoNum type="arabicPeriod"/>
            </a:pPr>
            <a:r>
              <a:rPr lang="en-US" baseline="0" dirty="0" err="1" smtClean="0"/>
              <a:t>Tại</a:t>
            </a:r>
            <a:r>
              <a:rPr lang="en-US" baseline="0" dirty="0" smtClean="0"/>
              <a:t> slide </a:t>
            </a:r>
            <a:r>
              <a:rPr lang="en-US" baseline="0" dirty="0" err="1" smtClean="0"/>
              <a:t>này</a:t>
            </a:r>
            <a:r>
              <a:rPr lang="en-US" baseline="0" dirty="0" smtClean="0"/>
              <a:t>, click </a:t>
            </a:r>
            <a:r>
              <a:rPr lang="en-US" baseline="0" dirty="0" err="1" smtClean="0"/>
              <a:t>vào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dế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mèn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để</a:t>
            </a:r>
            <a:r>
              <a:rPr lang="en-US" baseline="0" dirty="0" smtClean="0"/>
              <a:t> </a:t>
            </a:r>
            <a:r>
              <a:rPr lang="en-US" baseline="0" dirty="0" err="1" smtClean="0"/>
              <a:t>đi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tới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bài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học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5244F6-0BC4-4A73-B9C6-DA1280D6A96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2051570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504473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399584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gbde4905136_1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0" name="Google Shape;230;gbde4905136_1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956026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g70f1f795cd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3" name="Google Shape;333;g70f1f795cd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764429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83168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05276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r>
              <a:rPr lang="en-US" dirty="0" smtClean="0"/>
              <a:t>Click </a:t>
            </a:r>
            <a:r>
              <a:rPr lang="en-US" dirty="0" err="1" smtClean="0"/>
              <a:t>vào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các</a:t>
            </a:r>
            <a:r>
              <a:rPr lang="en-US" baseline="0" dirty="0" smtClean="0"/>
              <a:t> con </a:t>
            </a:r>
            <a:r>
              <a:rPr lang="en-US" baseline="0" dirty="0" err="1" smtClean="0"/>
              <a:t>vật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để</a:t>
            </a:r>
            <a:r>
              <a:rPr lang="en-US" baseline="0" dirty="0" smtClean="0"/>
              <a:t> </a:t>
            </a:r>
            <a:r>
              <a:rPr lang="en-US" baseline="0" dirty="0" err="1" smtClean="0"/>
              <a:t>đi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đên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thử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thách</a:t>
            </a:r>
            <a:endParaRPr lang="en-US" baseline="0" dirty="0" smtClean="0"/>
          </a:p>
          <a:p>
            <a:pPr marL="228600" indent="-228600">
              <a:buAutoNum type="arabicPeriod"/>
            </a:pPr>
            <a:r>
              <a:rPr lang="en-US" baseline="0" dirty="0" err="1" smtClean="0"/>
              <a:t>Tại</a:t>
            </a:r>
            <a:r>
              <a:rPr lang="en-US" baseline="0" dirty="0" smtClean="0"/>
              <a:t> slide </a:t>
            </a:r>
            <a:r>
              <a:rPr lang="en-US" baseline="0" dirty="0" err="1" smtClean="0"/>
              <a:t>câu</a:t>
            </a:r>
            <a:r>
              <a:rPr lang="en-US" baseline="0" dirty="0" smtClean="0"/>
              <a:t> </a:t>
            </a:r>
            <a:r>
              <a:rPr lang="en-US" baseline="0" dirty="0" err="1" smtClean="0"/>
              <a:t>hỏi</a:t>
            </a:r>
            <a:r>
              <a:rPr lang="en-US" baseline="0" dirty="0" smtClean="0"/>
              <a:t>, click </a:t>
            </a:r>
            <a:r>
              <a:rPr lang="en-US" baseline="0" dirty="0" err="1" smtClean="0"/>
              <a:t>vào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dế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mèn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để</a:t>
            </a:r>
            <a:r>
              <a:rPr lang="en-US" baseline="0" dirty="0" smtClean="0"/>
              <a:t> quay </a:t>
            </a:r>
            <a:r>
              <a:rPr lang="en-US" baseline="0" dirty="0" err="1" smtClean="0"/>
              <a:t>về</a:t>
            </a:r>
            <a:r>
              <a:rPr lang="en-US" baseline="0" dirty="0" smtClean="0"/>
              <a:t>. </a:t>
            </a:r>
          </a:p>
          <a:p>
            <a:pPr marL="228600" indent="-228600">
              <a:buAutoNum type="arabicPeriod"/>
            </a:pPr>
            <a:r>
              <a:rPr lang="en-US" baseline="0" dirty="0" err="1" smtClean="0"/>
              <a:t>Tại</a:t>
            </a:r>
            <a:r>
              <a:rPr lang="en-US" baseline="0" dirty="0" smtClean="0"/>
              <a:t> slide </a:t>
            </a:r>
            <a:r>
              <a:rPr lang="en-US" baseline="0" dirty="0" err="1" smtClean="0"/>
              <a:t>này</a:t>
            </a:r>
            <a:r>
              <a:rPr lang="en-US" baseline="0" dirty="0" smtClean="0"/>
              <a:t>, click </a:t>
            </a:r>
            <a:r>
              <a:rPr lang="en-US" baseline="0" dirty="0" err="1" smtClean="0"/>
              <a:t>vào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dế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mèn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để</a:t>
            </a:r>
            <a:r>
              <a:rPr lang="en-US" baseline="0" dirty="0" smtClean="0"/>
              <a:t> </a:t>
            </a:r>
            <a:r>
              <a:rPr lang="en-US" baseline="0" dirty="0" err="1" smtClean="0"/>
              <a:t>đi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tới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bài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học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5244F6-0BC4-4A73-B9C6-DA1280D6A96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99428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15664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7170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 rot="10800000">
            <a:off x="7074975" y="951"/>
            <a:ext cx="2094300" cy="3819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0" name="Google Shape;10;p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10800000">
            <a:off x="7593777" y="-721774"/>
            <a:ext cx="1808198" cy="161175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Google Shape;11;p2"/>
          <p:cNvSpPr/>
          <p:nvPr/>
        </p:nvSpPr>
        <p:spPr>
          <a:xfrm>
            <a:off x="7693200" y="3961500"/>
            <a:ext cx="1450800" cy="1182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Google Shape;12;p2"/>
          <p:cNvSpPr/>
          <p:nvPr/>
        </p:nvSpPr>
        <p:spPr>
          <a:xfrm>
            <a:off x="0" y="-210725"/>
            <a:ext cx="1450800" cy="1182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" name="Google Shape;13;p2"/>
          <p:cNvSpPr/>
          <p:nvPr/>
        </p:nvSpPr>
        <p:spPr>
          <a:xfrm>
            <a:off x="0" y="4761500"/>
            <a:ext cx="2094300" cy="3819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4" name="Google Shape;14;p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10799994">
            <a:off x="-474600" y="-649946"/>
            <a:ext cx="2627151" cy="294784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15;p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900004">
            <a:off x="7175400" y="2909078"/>
            <a:ext cx="2627149" cy="2947846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Google Shape;16;p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-4100" y="4254376"/>
            <a:ext cx="1808198" cy="1611750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Google Shape;17;p2"/>
          <p:cNvSpPr txBox="1">
            <a:spLocks noGrp="1"/>
          </p:cNvSpPr>
          <p:nvPr>
            <p:ph type="ctrTitle"/>
          </p:nvPr>
        </p:nvSpPr>
        <p:spPr>
          <a:xfrm>
            <a:off x="2289600" y="1429050"/>
            <a:ext cx="4564800" cy="1722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None/>
              <a:defRPr sz="4500">
                <a:solidFill>
                  <a:schemeClr val="dk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18" name="Google Shape;18;p2"/>
          <p:cNvSpPr txBox="1">
            <a:spLocks noGrp="1"/>
          </p:cNvSpPr>
          <p:nvPr>
            <p:ph type="subTitle" idx="1"/>
          </p:nvPr>
        </p:nvSpPr>
        <p:spPr>
          <a:xfrm>
            <a:off x="2290500" y="3151350"/>
            <a:ext cx="4563000" cy="563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1"/>
          <p:cNvSpPr/>
          <p:nvPr/>
        </p:nvSpPr>
        <p:spPr>
          <a:xfrm>
            <a:off x="7693200" y="3961500"/>
            <a:ext cx="1450800" cy="1182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58;p11"/>
          <p:cNvSpPr/>
          <p:nvPr/>
        </p:nvSpPr>
        <p:spPr>
          <a:xfrm>
            <a:off x="0" y="-210725"/>
            <a:ext cx="1450800" cy="1182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59" name="Google Shape;59;p1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6976300" y="2613725"/>
            <a:ext cx="2653749" cy="2977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0" name="Google Shape;60;p1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278250" y="-531325"/>
            <a:ext cx="2851301" cy="2542074"/>
          </a:xfrm>
          <a:prstGeom prst="rect">
            <a:avLst/>
          </a:prstGeom>
          <a:noFill/>
          <a:ln>
            <a:noFill/>
          </a:ln>
        </p:spPr>
      </p:pic>
      <p:sp>
        <p:nvSpPr>
          <p:cNvPr id="61" name="Google Shape;61;p11"/>
          <p:cNvSpPr txBox="1">
            <a:spLocks noGrp="1"/>
          </p:cNvSpPr>
          <p:nvPr>
            <p:ph type="title" hasCustomPrompt="1"/>
          </p:nvPr>
        </p:nvSpPr>
        <p:spPr>
          <a:xfrm>
            <a:off x="1844550" y="1558475"/>
            <a:ext cx="5454900" cy="1511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2pPr>
            <a:lvl3pPr lvl="2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3pPr>
            <a:lvl4pPr lvl="3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4pPr>
            <a:lvl5pPr lvl="4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5pPr>
            <a:lvl6pPr lvl="5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6pPr>
            <a:lvl7pPr lvl="6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7pPr>
            <a:lvl8pPr lvl="7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8pPr>
            <a:lvl9pPr lvl="8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62" name="Google Shape;62;p11"/>
          <p:cNvSpPr txBox="1">
            <a:spLocks noGrp="1"/>
          </p:cNvSpPr>
          <p:nvPr>
            <p:ph type="subTitle" idx="1"/>
          </p:nvPr>
        </p:nvSpPr>
        <p:spPr>
          <a:xfrm>
            <a:off x="2283150" y="3069625"/>
            <a:ext cx="4577700" cy="503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600"/>
              <a:buNone/>
              <a:defRPr sz="1600"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BLANK_1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3"/>
          <p:cNvSpPr/>
          <p:nvPr/>
        </p:nvSpPr>
        <p:spPr>
          <a:xfrm rot="5400000">
            <a:off x="574225" y="4157500"/>
            <a:ext cx="396900" cy="1575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66;p13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3"/>
          <p:cNvSpPr txBox="1">
            <a:spLocks noGrp="1"/>
          </p:cNvSpPr>
          <p:nvPr>
            <p:ph type="title" idx="2"/>
          </p:nvPr>
        </p:nvSpPr>
        <p:spPr>
          <a:xfrm>
            <a:off x="720000" y="2642850"/>
            <a:ext cx="22758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68" name="Google Shape;68;p13"/>
          <p:cNvSpPr txBox="1">
            <a:spLocks noGrp="1"/>
          </p:cNvSpPr>
          <p:nvPr>
            <p:ph type="title" idx="3" hasCustomPrompt="1"/>
          </p:nvPr>
        </p:nvSpPr>
        <p:spPr>
          <a:xfrm>
            <a:off x="720000" y="1718550"/>
            <a:ext cx="903000" cy="792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44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69" name="Google Shape;69;p13"/>
          <p:cNvSpPr txBox="1">
            <a:spLocks noGrp="1"/>
          </p:cNvSpPr>
          <p:nvPr>
            <p:ph type="subTitle" idx="1"/>
          </p:nvPr>
        </p:nvSpPr>
        <p:spPr>
          <a:xfrm>
            <a:off x="720000" y="3076975"/>
            <a:ext cx="2275800" cy="4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3"/>
          <p:cNvSpPr txBox="1">
            <a:spLocks noGrp="1"/>
          </p:cNvSpPr>
          <p:nvPr>
            <p:ph type="title" idx="4"/>
          </p:nvPr>
        </p:nvSpPr>
        <p:spPr>
          <a:xfrm>
            <a:off x="3412685" y="2642850"/>
            <a:ext cx="22758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71" name="Google Shape;71;p13"/>
          <p:cNvSpPr txBox="1">
            <a:spLocks noGrp="1"/>
          </p:cNvSpPr>
          <p:nvPr>
            <p:ph type="title" idx="5" hasCustomPrompt="1"/>
          </p:nvPr>
        </p:nvSpPr>
        <p:spPr>
          <a:xfrm>
            <a:off x="3412685" y="1718550"/>
            <a:ext cx="903000" cy="792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44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72" name="Google Shape;72;p13"/>
          <p:cNvSpPr txBox="1">
            <a:spLocks noGrp="1"/>
          </p:cNvSpPr>
          <p:nvPr>
            <p:ph type="subTitle" idx="6"/>
          </p:nvPr>
        </p:nvSpPr>
        <p:spPr>
          <a:xfrm>
            <a:off x="3412685" y="3076975"/>
            <a:ext cx="2275800" cy="4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3"/>
          <p:cNvSpPr txBox="1">
            <a:spLocks noGrp="1"/>
          </p:cNvSpPr>
          <p:nvPr>
            <p:ph type="title" idx="7"/>
          </p:nvPr>
        </p:nvSpPr>
        <p:spPr>
          <a:xfrm>
            <a:off x="6079845" y="2642850"/>
            <a:ext cx="22758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74" name="Google Shape;74;p13"/>
          <p:cNvSpPr txBox="1">
            <a:spLocks noGrp="1"/>
          </p:cNvSpPr>
          <p:nvPr>
            <p:ph type="title" idx="8" hasCustomPrompt="1"/>
          </p:nvPr>
        </p:nvSpPr>
        <p:spPr>
          <a:xfrm>
            <a:off x="6079845" y="1718550"/>
            <a:ext cx="903000" cy="792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44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75" name="Google Shape;75;p13"/>
          <p:cNvSpPr txBox="1">
            <a:spLocks noGrp="1"/>
          </p:cNvSpPr>
          <p:nvPr>
            <p:ph type="subTitle" idx="9"/>
          </p:nvPr>
        </p:nvSpPr>
        <p:spPr>
          <a:xfrm>
            <a:off x="6079845" y="3076975"/>
            <a:ext cx="2275800" cy="4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3"/>
          <p:cNvSpPr/>
          <p:nvPr/>
        </p:nvSpPr>
        <p:spPr>
          <a:xfrm>
            <a:off x="8693351" y="392800"/>
            <a:ext cx="450600" cy="2353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77" name="Google Shape;77;p1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2699987" flipH="1">
            <a:off x="7979198" y="637647"/>
            <a:ext cx="2149760" cy="1651029"/>
          </a:xfrm>
          <a:prstGeom prst="rect">
            <a:avLst/>
          </a:prstGeom>
          <a:noFill/>
          <a:ln>
            <a:noFill/>
          </a:ln>
        </p:spPr>
      </p:pic>
      <p:pic>
        <p:nvPicPr>
          <p:cNvPr id="78" name="Google Shape;78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>
            <a:off x="-469827" y="3749675"/>
            <a:ext cx="2073927" cy="24840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BLANK_1_1_1_2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5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5"/>
          <p:cNvSpPr txBox="1">
            <a:spLocks noGrp="1"/>
          </p:cNvSpPr>
          <p:nvPr>
            <p:ph type="title" idx="2"/>
          </p:nvPr>
        </p:nvSpPr>
        <p:spPr>
          <a:xfrm>
            <a:off x="1141500" y="2571738"/>
            <a:ext cx="1493400" cy="540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85" name="Google Shape;85;p15"/>
          <p:cNvSpPr txBox="1">
            <a:spLocks noGrp="1"/>
          </p:cNvSpPr>
          <p:nvPr>
            <p:ph type="subTitle" idx="1"/>
          </p:nvPr>
        </p:nvSpPr>
        <p:spPr>
          <a:xfrm>
            <a:off x="720000" y="3009860"/>
            <a:ext cx="2336400" cy="84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5"/>
          <p:cNvSpPr txBox="1">
            <a:spLocks noGrp="1"/>
          </p:cNvSpPr>
          <p:nvPr>
            <p:ph type="title" idx="3"/>
          </p:nvPr>
        </p:nvSpPr>
        <p:spPr>
          <a:xfrm>
            <a:off x="3825000" y="2571738"/>
            <a:ext cx="1494000" cy="540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87" name="Google Shape;87;p15"/>
          <p:cNvSpPr txBox="1">
            <a:spLocks noGrp="1"/>
          </p:cNvSpPr>
          <p:nvPr>
            <p:ph type="subTitle" idx="4"/>
          </p:nvPr>
        </p:nvSpPr>
        <p:spPr>
          <a:xfrm>
            <a:off x="3403800" y="3009860"/>
            <a:ext cx="2336400" cy="84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15"/>
          <p:cNvSpPr txBox="1">
            <a:spLocks noGrp="1"/>
          </p:cNvSpPr>
          <p:nvPr>
            <p:ph type="title" idx="5"/>
          </p:nvPr>
        </p:nvSpPr>
        <p:spPr>
          <a:xfrm>
            <a:off x="6508800" y="2571738"/>
            <a:ext cx="1494000" cy="540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89" name="Google Shape;89;p15"/>
          <p:cNvSpPr txBox="1">
            <a:spLocks noGrp="1"/>
          </p:cNvSpPr>
          <p:nvPr>
            <p:ph type="subTitle" idx="6"/>
          </p:nvPr>
        </p:nvSpPr>
        <p:spPr>
          <a:xfrm>
            <a:off x="6087600" y="3009860"/>
            <a:ext cx="2336400" cy="84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0" name="Google Shape;90;p15"/>
          <p:cNvSpPr/>
          <p:nvPr/>
        </p:nvSpPr>
        <p:spPr>
          <a:xfrm>
            <a:off x="7049700" y="4729050"/>
            <a:ext cx="2094300" cy="527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91" name="Google Shape;91;p1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flipH="1">
            <a:off x="7229073" y="3958437"/>
            <a:ext cx="1601227" cy="1818375"/>
          </a:xfrm>
          <a:prstGeom prst="rect">
            <a:avLst/>
          </a:prstGeom>
          <a:noFill/>
          <a:ln>
            <a:noFill/>
          </a:ln>
        </p:spPr>
      </p:pic>
      <p:sp>
        <p:nvSpPr>
          <p:cNvPr id="92" name="Google Shape;92;p15"/>
          <p:cNvSpPr/>
          <p:nvPr/>
        </p:nvSpPr>
        <p:spPr>
          <a:xfrm>
            <a:off x="0" y="1287250"/>
            <a:ext cx="421500" cy="17226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93" name="Google Shape;93;p1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4981604" flipH="1">
            <a:off x="-359365" y="1439555"/>
            <a:ext cx="1011326" cy="114846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">
  <p:cSld name="BLANK_1_1_1_1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6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96" name="Google Shape;96;p16"/>
          <p:cNvSpPr txBox="1">
            <a:spLocks noGrp="1"/>
          </p:cNvSpPr>
          <p:nvPr>
            <p:ph type="title" idx="2"/>
          </p:nvPr>
        </p:nvSpPr>
        <p:spPr>
          <a:xfrm>
            <a:off x="1581075" y="1761650"/>
            <a:ext cx="11715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97" name="Google Shape;97;p16"/>
          <p:cNvSpPr txBox="1">
            <a:spLocks noGrp="1"/>
          </p:cNvSpPr>
          <p:nvPr>
            <p:ph type="subTitle" idx="1"/>
          </p:nvPr>
        </p:nvSpPr>
        <p:spPr>
          <a:xfrm>
            <a:off x="1581075" y="2269375"/>
            <a:ext cx="19725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8" name="Google Shape;98;p16"/>
          <p:cNvSpPr txBox="1">
            <a:spLocks noGrp="1"/>
          </p:cNvSpPr>
          <p:nvPr>
            <p:ph type="title" idx="3"/>
          </p:nvPr>
        </p:nvSpPr>
        <p:spPr>
          <a:xfrm>
            <a:off x="5433075" y="1761650"/>
            <a:ext cx="11715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99" name="Google Shape;99;p16"/>
          <p:cNvSpPr txBox="1">
            <a:spLocks noGrp="1"/>
          </p:cNvSpPr>
          <p:nvPr>
            <p:ph type="subTitle" idx="4"/>
          </p:nvPr>
        </p:nvSpPr>
        <p:spPr>
          <a:xfrm>
            <a:off x="5433075" y="2269375"/>
            <a:ext cx="20967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16"/>
          <p:cNvSpPr txBox="1">
            <a:spLocks noGrp="1"/>
          </p:cNvSpPr>
          <p:nvPr>
            <p:ph type="title" idx="5"/>
          </p:nvPr>
        </p:nvSpPr>
        <p:spPr>
          <a:xfrm>
            <a:off x="1581075" y="3195050"/>
            <a:ext cx="11715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101" name="Google Shape;101;p16"/>
          <p:cNvSpPr txBox="1">
            <a:spLocks noGrp="1"/>
          </p:cNvSpPr>
          <p:nvPr>
            <p:ph type="subTitle" idx="6"/>
          </p:nvPr>
        </p:nvSpPr>
        <p:spPr>
          <a:xfrm>
            <a:off x="1581075" y="3702775"/>
            <a:ext cx="20967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2" name="Google Shape;102;p16"/>
          <p:cNvSpPr txBox="1">
            <a:spLocks noGrp="1"/>
          </p:cNvSpPr>
          <p:nvPr>
            <p:ph type="title" idx="7"/>
          </p:nvPr>
        </p:nvSpPr>
        <p:spPr>
          <a:xfrm>
            <a:off x="5433075" y="3195050"/>
            <a:ext cx="11715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103" name="Google Shape;103;p16"/>
          <p:cNvSpPr txBox="1">
            <a:spLocks noGrp="1"/>
          </p:cNvSpPr>
          <p:nvPr>
            <p:ph type="subTitle" idx="8"/>
          </p:nvPr>
        </p:nvSpPr>
        <p:spPr>
          <a:xfrm>
            <a:off x="5433075" y="3702775"/>
            <a:ext cx="20967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16"/>
          <p:cNvSpPr/>
          <p:nvPr/>
        </p:nvSpPr>
        <p:spPr>
          <a:xfrm>
            <a:off x="8719576" y="2038675"/>
            <a:ext cx="424500" cy="2353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05" name="Google Shape;105;p1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3019595" flipH="1">
            <a:off x="7426551" y="1535573"/>
            <a:ext cx="2867102" cy="220195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">
  <p:cSld name="BLANK_1_1_1_1_1"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17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68409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08" name="Google Shape;108;p17"/>
          <p:cNvSpPr txBox="1">
            <a:spLocks noGrp="1"/>
          </p:cNvSpPr>
          <p:nvPr>
            <p:ph type="title" idx="2"/>
          </p:nvPr>
        </p:nvSpPr>
        <p:spPr>
          <a:xfrm>
            <a:off x="720000" y="1682850"/>
            <a:ext cx="23055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solidFill>
                  <a:schemeClr val="accent3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109" name="Google Shape;109;p17"/>
          <p:cNvSpPr txBox="1">
            <a:spLocks noGrp="1"/>
          </p:cNvSpPr>
          <p:nvPr>
            <p:ph type="subTitle" idx="1"/>
          </p:nvPr>
        </p:nvSpPr>
        <p:spPr>
          <a:xfrm>
            <a:off x="720000" y="2116975"/>
            <a:ext cx="2305500" cy="4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0" name="Google Shape;110;p17"/>
          <p:cNvSpPr txBox="1">
            <a:spLocks noGrp="1"/>
          </p:cNvSpPr>
          <p:nvPr>
            <p:ph type="title" idx="3"/>
          </p:nvPr>
        </p:nvSpPr>
        <p:spPr>
          <a:xfrm>
            <a:off x="3419269" y="1682850"/>
            <a:ext cx="23055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solidFill>
                  <a:schemeClr val="accent3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111" name="Google Shape;111;p17"/>
          <p:cNvSpPr txBox="1">
            <a:spLocks noGrp="1"/>
          </p:cNvSpPr>
          <p:nvPr>
            <p:ph type="subTitle" idx="4"/>
          </p:nvPr>
        </p:nvSpPr>
        <p:spPr>
          <a:xfrm>
            <a:off x="3419269" y="2116975"/>
            <a:ext cx="2305500" cy="4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2" name="Google Shape;112;p17"/>
          <p:cNvSpPr txBox="1">
            <a:spLocks noGrp="1"/>
          </p:cNvSpPr>
          <p:nvPr>
            <p:ph type="title" idx="5"/>
          </p:nvPr>
        </p:nvSpPr>
        <p:spPr>
          <a:xfrm>
            <a:off x="720000" y="3116250"/>
            <a:ext cx="23055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solidFill>
                  <a:schemeClr val="accent3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113" name="Google Shape;113;p17"/>
          <p:cNvSpPr txBox="1">
            <a:spLocks noGrp="1"/>
          </p:cNvSpPr>
          <p:nvPr>
            <p:ph type="subTitle" idx="6"/>
          </p:nvPr>
        </p:nvSpPr>
        <p:spPr>
          <a:xfrm>
            <a:off x="720000" y="3550375"/>
            <a:ext cx="2305500" cy="4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4" name="Google Shape;114;p17"/>
          <p:cNvSpPr txBox="1">
            <a:spLocks noGrp="1"/>
          </p:cNvSpPr>
          <p:nvPr>
            <p:ph type="title" idx="7"/>
          </p:nvPr>
        </p:nvSpPr>
        <p:spPr>
          <a:xfrm>
            <a:off x="3419269" y="3116250"/>
            <a:ext cx="23055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solidFill>
                  <a:schemeClr val="accent3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115" name="Google Shape;115;p17"/>
          <p:cNvSpPr txBox="1">
            <a:spLocks noGrp="1"/>
          </p:cNvSpPr>
          <p:nvPr>
            <p:ph type="subTitle" idx="8"/>
          </p:nvPr>
        </p:nvSpPr>
        <p:spPr>
          <a:xfrm>
            <a:off x="3419269" y="3550375"/>
            <a:ext cx="2305500" cy="4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6" name="Google Shape;116;p17"/>
          <p:cNvSpPr txBox="1">
            <a:spLocks noGrp="1"/>
          </p:cNvSpPr>
          <p:nvPr>
            <p:ph type="title" idx="9"/>
          </p:nvPr>
        </p:nvSpPr>
        <p:spPr>
          <a:xfrm>
            <a:off x="6118545" y="1682850"/>
            <a:ext cx="23055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solidFill>
                  <a:schemeClr val="accent3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117" name="Google Shape;117;p17"/>
          <p:cNvSpPr txBox="1">
            <a:spLocks noGrp="1"/>
          </p:cNvSpPr>
          <p:nvPr>
            <p:ph type="subTitle" idx="13"/>
          </p:nvPr>
        </p:nvSpPr>
        <p:spPr>
          <a:xfrm>
            <a:off x="6118545" y="2116975"/>
            <a:ext cx="2305500" cy="4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8" name="Google Shape;118;p17"/>
          <p:cNvSpPr txBox="1">
            <a:spLocks noGrp="1"/>
          </p:cNvSpPr>
          <p:nvPr>
            <p:ph type="title" idx="14"/>
          </p:nvPr>
        </p:nvSpPr>
        <p:spPr>
          <a:xfrm>
            <a:off x="6118545" y="3116250"/>
            <a:ext cx="23055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solidFill>
                  <a:schemeClr val="accent3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119" name="Google Shape;119;p17"/>
          <p:cNvSpPr txBox="1">
            <a:spLocks noGrp="1"/>
          </p:cNvSpPr>
          <p:nvPr>
            <p:ph type="subTitle" idx="15"/>
          </p:nvPr>
        </p:nvSpPr>
        <p:spPr>
          <a:xfrm>
            <a:off x="6118545" y="3550375"/>
            <a:ext cx="2305500" cy="4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0" name="Google Shape;120;p17"/>
          <p:cNvSpPr/>
          <p:nvPr/>
        </p:nvSpPr>
        <p:spPr>
          <a:xfrm>
            <a:off x="7890000" y="0"/>
            <a:ext cx="1254000" cy="1075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21" name="Google Shape;121;p1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789125" y="-198420"/>
            <a:ext cx="2305500" cy="1822445"/>
          </a:xfrm>
          <a:prstGeom prst="rect">
            <a:avLst/>
          </a:prstGeom>
          <a:noFill/>
          <a:ln>
            <a:noFill/>
          </a:ln>
        </p:spPr>
      </p:pic>
      <p:sp>
        <p:nvSpPr>
          <p:cNvPr id="122" name="Google Shape;122;p17"/>
          <p:cNvSpPr/>
          <p:nvPr/>
        </p:nvSpPr>
        <p:spPr>
          <a:xfrm>
            <a:off x="0" y="4547575"/>
            <a:ext cx="1199700" cy="672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23" name="Google Shape;123;p1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flipH="1">
            <a:off x="-80460" y="4547586"/>
            <a:ext cx="1360623" cy="10755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">
  <p:cSld name="BLANK_1_1_1_1_1_1"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18"/>
          <p:cNvSpPr/>
          <p:nvPr/>
        </p:nvSpPr>
        <p:spPr>
          <a:xfrm>
            <a:off x="7909550" y="0"/>
            <a:ext cx="1412700" cy="13683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26" name="Google Shape;126;p1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-1327634" flipH="1">
            <a:off x="7320237" y="-1159924"/>
            <a:ext cx="2488724" cy="3688139"/>
          </a:xfrm>
          <a:prstGeom prst="rect">
            <a:avLst/>
          </a:prstGeom>
          <a:noFill/>
          <a:ln>
            <a:noFill/>
          </a:ln>
        </p:spPr>
      </p:pic>
      <p:sp>
        <p:nvSpPr>
          <p:cNvPr id="127" name="Google Shape;127;p18"/>
          <p:cNvSpPr/>
          <p:nvPr/>
        </p:nvSpPr>
        <p:spPr>
          <a:xfrm>
            <a:off x="0" y="3595075"/>
            <a:ext cx="1105500" cy="157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28" name="Google Shape;128;p1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-703138" y="2597625"/>
            <a:ext cx="2406723" cy="3566603"/>
          </a:xfrm>
          <a:prstGeom prst="rect">
            <a:avLst/>
          </a:prstGeom>
          <a:noFill/>
          <a:ln>
            <a:noFill/>
          </a:ln>
        </p:spPr>
      </p:pic>
      <p:sp>
        <p:nvSpPr>
          <p:cNvPr id="129" name="Google Shape;129;p18"/>
          <p:cNvSpPr txBox="1">
            <a:spLocks noGrp="1"/>
          </p:cNvSpPr>
          <p:nvPr>
            <p:ph type="title" hasCustomPrompt="1"/>
          </p:nvPr>
        </p:nvSpPr>
        <p:spPr>
          <a:xfrm>
            <a:off x="2022638" y="539988"/>
            <a:ext cx="5212200" cy="828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9pPr>
          </a:lstStyle>
          <a:p>
            <a:r>
              <a:t>xx%</a:t>
            </a:r>
          </a:p>
        </p:txBody>
      </p:sp>
      <p:sp>
        <p:nvSpPr>
          <p:cNvPr id="130" name="Google Shape;130;p18"/>
          <p:cNvSpPr txBox="1">
            <a:spLocks noGrp="1"/>
          </p:cNvSpPr>
          <p:nvPr>
            <p:ph type="subTitle" idx="1"/>
          </p:nvPr>
        </p:nvSpPr>
        <p:spPr>
          <a:xfrm>
            <a:off x="2571338" y="1360488"/>
            <a:ext cx="4114800" cy="44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1" name="Google Shape;131;p18"/>
          <p:cNvSpPr txBox="1">
            <a:spLocks noGrp="1"/>
          </p:cNvSpPr>
          <p:nvPr>
            <p:ph type="title" idx="2" hasCustomPrompt="1"/>
          </p:nvPr>
        </p:nvSpPr>
        <p:spPr>
          <a:xfrm>
            <a:off x="2022638" y="1897100"/>
            <a:ext cx="5212200" cy="828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9pPr>
          </a:lstStyle>
          <a:p>
            <a:r>
              <a:t>xx%</a:t>
            </a:r>
          </a:p>
        </p:txBody>
      </p:sp>
      <p:sp>
        <p:nvSpPr>
          <p:cNvPr id="132" name="Google Shape;132;p18"/>
          <p:cNvSpPr txBox="1">
            <a:spLocks noGrp="1"/>
          </p:cNvSpPr>
          <p:nvPr>
            <p:ph type="subTitle" idx="3"/>
          </p:nvPr>
        </p:nvSpPr>
        <p:spPr>
          <a:xfrm>
            <a:off x="2571338" y="2725400"/>
            <a:ext cx="4114800" cy="44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3" name="Google Shape;133;p18"/>
          <p:cNvSpPr txBox="1">
            <a:spLocks noGrp="1"/>
          </p:cNvSpPr>
          <p:nvPr>
            <p:ph type="title" idx="4" hasCustomPrompt="1"/>
          </p:nvPr>
        </p:nvSpPr>
        <p:spPr>
          <a:xfrm>
            <a:off x="2022638" y="3261988"/>
            <a:ext cx="5212200" cy="828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9pPr>
          </a:lstStyle>
          <a:p>
            <a:r>
              <a:t>xx%</a:t>
            </a:r>
          </a:p>
        </p:txBody>
      </p:sp>
      <p:sp>
        <p:nvSpPr>
          <p:cNvPr id="134" name="Google Shape;134;p18"/>
          <p:cNvSpPr txBox="1">
            <a:spLocks noGrp="1"/>
          </p:cNvSpPr>
          <p:nvPr>
            <p:ph type="subTitle" idx="5"/>
          </p:nvPr>
        </p:nvSpPr>
        <p:spPr>
          <a:xfrm>
            <a:off x="2571338" y="4090288"/>
            <a:ext cx="4114800" cy="44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BLANK_1_1_1_1_1_1_2"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19"/>
          <p:cNvSpPr txBox="1">
            <a:spLocks noGrp="1"/>
          </p:cNvSpPr>
          <p:nvPr>
            <p:ph type="ctrTitle"/>
          </p:nvPr>
        </p:nvSpPr>
        <p:spPr>
          <a:xfrm>
            <a:off x="720000" y="217900"/>
            <a:ext cx="3791700" cy="1366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37" name="Google Shape;137;p19"/>
          <p:cNvSpPr txBox="1">
            <a:spLocks noGrp="1"/>
          </p:cNvSpPr>
          <p:nvPr>
            <p:ph type="subTitle" idx="1"/>
          </p:nvPr>
        </p:nvSpPr>
        <p:spPr>
          <a:xfrm>
            <a:off x="720000" y="2168225"/>
            <a:ext cx="3054000" cy="963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8" name="Google Shape;138;p19"/>
          <p:cNvSpPr txBox="1"/>
          <p:nvPr/>
        </p:nvSpPr>
        <p:spPr>
          <a:xfrm>
            <a:off x="720000" y="3246625"/>
            <a:ext cx="3501000" cy="69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CREDITS: This presentation template was created by Slidesgo, including icons by Flaticon, and infographics &amp; images by Freepik</a:t>
            </a:r>
            <a:endParaRPr sz="12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Title">
  <p:cSld name="CUSTOM_1"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21"/>
          <p:cNvSpPr txBox="1">
            <a:spLocks noGrp="1"/>
          </p:cNvSpPr>
          <p:nvPr>
            <p:ph type="title"/>
          </p:nvPr>
        </p:nvSpPr>
        <p:spPr>
          <a:xfrm>
            <a:off x="1810650" y="734925"/>
            <a:ext cx="5522700" cy="196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150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42" name="Google Shape;142;p21"/>
          <p:cNvSpPr txBox="1">
            <a:spLocks noGrp="1"/>
          </p:cNvSpPr>
          <p:nvPr>
            <p:ph type="subTitle" idx="1"/>
          </p:nvPr>
        </p:nvSpPr>
        <p:spPr>
          <a:xfrm>
            <a:off x="2240700" y="2772500"/>
            <a:ext cx="4662600" cy="801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143" name="Google Shape;143;p21"/>
          <p:cNvPicPr preferRelativeResize="0"/>
          <p:nvPr/>
        </p:nvPicPr>
        <p:blipFill rotWithShape="1">
          <a:blip r:embed="rId2">
            <a:alphaModFix/>
          </a:blip>
          <a:srcRect b="-6224"/>
          <a:stretch/>
        </p:blipFill>
        <p:spPr>
          <a:xfrm>
            <a:off x="3042400" y="3706650"/>
            <a:ext cx="3059204" cy="1782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TITLE_ONLY_2"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22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46" name="Google Shape;146;p22"/>
          <p:cNvSpPr/>
          <p:nvPr/>
        </p:nvSpPr>
        <p:spPr>
          <a:xfrm>
            <a:off x="7175550" y="0"/>
            <a:ext cx="1965600" cy="393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47" name="Google Shape;147;p2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-8263542">
            <a:off x="7178160" y="-1109447"/>
            <a:ext cx="1960382" cy="174739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1">
  <p:cSld name="SECTION_HEADER_1"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3"/>
          <p:cNvSpPr txBox="1">
            <a:spLocks noGrp="1"/>
          </p:cNvSpPr>
          <p:nvPr>
            <p:ph type="title"/>
          </p:nvPr>
        </p:nvSpPr>
        <p:spPr>
          <a:xfrm>
            <a:off x="5092200" y="2108185"/>
            <a:ext cx="3053400" cy="104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0" name="Google Shape;150;p23"/>
          <p:cNvSpPr txBox="1">
            <a:spLocks noGrp="1"/>
          </p:cNvSpPr>
          <p:nvPr>
            <p:ph type="title" idx="2" hasCustomPrompt="1"/>
          </p:nvPr>
        </p:nvSpPr>
        <p:spPr>
          <a:xfrm>
            <a:off x="5092200" y="1083025"/>
            <a:ext cx="1245000" cy="96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5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151" name="Google Shape;151;p23"/>
          <p:cNvSpPr txBox="1">
            <a:spLocks noGrp="1"/>
          </p:cNvSpPr>
          <p:nvPr>
            <p:ph type="subTitle" idx="1"/>
          </p:nvPr>
        </p:nvSpPr>
        <p:spPr>
          <a:xfrm>
            <a:off x="5092200" y="3216817"/>
            <a:ext cx="3296400" cy="77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 rot="10800000">
            <a:off x="7074975" y="951"/>
            <a:ext cx="2094300" cy="3819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0" name="Google Shape;10;p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10800000">
            <a:off x="7593777" y="-721774"/>
            <a:ext cx="1808198" cy="161175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Google Shape;11;p2"/>
          <p:cNvSpPr/>
          <p:nvPr/>
        </p:nvSpPr>
        <p:spPr>
          <a:xfrm>
            <a:off x="7693200" y="3961500"/>
            <a:ext cx="1450800" cy="1182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Google Shape;12;p2"/>
          <p:cNvSpPr/>
          <p:nvPr/>
        </p:nvSpPr>
        <p:spPr>
          <a:xfrm>
            <a:off x="0" y="-210725"/>
            <a:ext cx="1450800" cy="1182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" name="Google Shape;13;p2"/>
          <p:cNvSpPr/>
          <p:nvPr/>
        </p:nvSpPr>
        <p:spPr>
          <a:xfrm>
            <a:off x="0" y="4761500"/>
            <a:ext cx="2094300" cy="3819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4" name="Google Shape;14;p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10799994">
            <a:off x="-474600" y="-649946"/>
            <a:ext cx="2627151" cy="294784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15;p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900004">
            <a:off x="7175400" y="2909078"/>
            <a:ext cx="2627149" cy="2947846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Google Shape;16;p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-4100" y="4254376"/>
            <a:ext cx="1808198" cy="1611750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Google Shape;17;p2"/>
          <p:cNvSpPr txBox="1">
            <a:spLocks noGrp="1"/>
          </p:cNvSpPr>
          <p:nvPr>
            <p:ph type="ctrTitle"/>
          </p:nvPr>
        </p:nvSpPr>
        <p:spPr>
          <a:xfrm>
            <a:off x="2289600" y="1429050"/>
            <a:ext cx="4564800" cy="1722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None/>
              <a:defRPr sz="4500">
                <a:solidFill>
                  <a:schemeClr val="dk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18" name="Google Shape;18;p2"/>
          <p:cNvSpPr txBox="1">
            <a:spLocks noGrp="1"/>
          </p:cNvSpPr>
          <p:nvPr>
            <p:ph type="subTitle" idx="1"/>
          </p:nvPr>
        </p:nvSpPr>
        <p:spPr>
          <a:xfrm>
            <a:off x="2290500" y="3151350"/>
            <a:ext cx="4563000" cy="563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524136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1">
  <p:cSld name="CUSTOM_6"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4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54" name="Google Shape;154;p24"/>
          <p:cNvSpPr txBox="1">
            <a:spLocks noGrp="1"/>
          </p:cNvSpPr>
          <p:nvPr>
            <p:ph type="title" idx="2"/>
          </p:nvPr>
        </p:nvSpPr>
        <p:spPr>
          <a:xfrm>
            <a:off x="975725" y="3166550"/>
            <a:ext cx="21753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55" name="Google Shape;155;p24"/>
          <p:cNvSpPr txBox="1">
            <a:spLocks noGrp="1"/>
          </p:cNvSpPr>
          <p:nvPr>
            <p:ph type="subTitle" idx="1"/>
          </p:nvPr>
        </p:nvSpPr>
        <p:spPr>
          <a:xfrm>
            <a:off x="975725" y="3638125"/>
            <a:ext cx="2175300" cy="612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6" name="Google Shape;156;p24"/>
          <p:cNvSpPr txBox="1">
            <a:spLocks noGrp="1"/>
          </p:cNvSpPr>
          <p:nvPr>
            <p:ph type="title" idx="3"/>
          </p:nvPr>
        </p:nvSpPr>
        <p:spPr>
          <a:xfrm>
            <a:off x="3484349" y="3166550"/>
            <a:ext cx="21753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57" name="Google Shape;157;p24"/>
          <p:cNvSpPr txBox="1">
            <a:spLocks noGrp="1"/>
          </p:cNvSpPr>
          <p:nvPr>
            <p:ph type="subTitle" idx="4"/>
          </p:nvPr>
        </p:nvSpPr>
        <p:spPr>
          <a:xfrm>
            <a:off x="3484351" y="3636925"/>
            <a:ext cx="2175300" cy="612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8" name="Google Shape;158;p24"/>
          <p:cNvSpPr txBox="1">
            <a:spLocks noGrp="1"/>
          </p:cNvSpPr>
          <p:nvPr>
            <p:ph type="title" idx="5"/>
          </p:nvPr>
        </p:nvSpPr>
        <p:spPr>
          <a:xfrm>
            <a:off x="5992971" y="3166550"/>
            <a:ext cx="21753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59" name="Google Shape;159;p24"/>
          <p:cNvSpPr txBox="1">
            <a:spLocks noGrp="1"/>
          </p:cNvSpPr>
          <p:nvPr>
            <p:ph type="subTitle" idx="6"/>
          </p:nvPr>
        </p:nvSpPr>
        <p:spPr>
          <a:xfrm>
            <a:off x="5992974" y="3636925"/>
            <a:ext cx="2175300" cy="612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2">
  <p:cSld name="TITLE_ONLY_1"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25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pic>
        <p:nvPicPr>
          <p:cNvPr id="162" name="Google Shape;162;p2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-2412462">
            <a:off x="7700492" y="2993684"/>
            <a:ext cx="2316865" cy="27750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2">
  <p:cSld name="CUSTOM_4"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26"/>
          <p:cNvSpPr txBox="1">
            <a:spLocks noGrp="1"/>
          </p:cNvSpPr>
          <p:nvPr>
            <p:ph type="title"/>
          </p:nvPr>
        </p:nvSpPr>
        <p:spPr>
          <a:xfrm>
            <a:off x="6398100" y="1162350"/>
            <a:ext cx="1719000" cy="105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65" name="Google Shape;165;p26"/>
          <p:cNvSpPr txBox="1">
            <a:spLocks noGrp="1"/>
          </p:cNvSpPr>
          <p:nvPr>
            <p:ph type="subTitle" idx="1"/>
          </p:nvPr>
        </p:nvSpPr>
        <p:spPr>
          <a:xfrm>
            <a:off x="4682400" y="2215050"/>
            <a:ext cx="3434700" cy="125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166" name="Google Shape;166;p2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6835151" flipH="1">
            <a:off x="-1249873" y="-490037"/>
            <a:ext cx="3342754" cy="1833723"/>
          </a:xfrm>
          <a:prstGeom prst="rect">
            <a:avLst/>
          </a:prstGeom>
          <a:noFill/>
          <a:ln>
            <a:noFill/>
          </a:ln>
        </p:spPr>
      </p:pic>
      <p:sp>
        <p:nvSpPr>
          <p:cNvPr id="167" name="Google Shape;167;p26"/>
          <p:cNvSpPr/>
          <p:nvPr/>
        </p:nvSpPr>
        <p:spPr>
          <a:xfrm>
            <a:off x="7049700" y="4761500"/>
            <a:ext cx="2094300" cy="6831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68" name="Google Shape;168;p2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-2349678" flipH="1">
            <a:off x="6687854" y="4212892"/>
            <a:ext cx="3130973" cy="171756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>
  <p:cSld name="CUSTOM_4_2"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27"/>
          <p:cNvSpPr txBox="1">
            <a:spLocks noGrp="1"/>
          </p:cNvSpPr>
          <p:nvPr>
            <p:ph type="title"/>
          </p:nvPr>
        </p:nvSpPr>
        <p:spPr>
          <a:xfrm>
            <a:off x="720000" y="1382150"/>
            <a:ext cx="1719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71" name="Google Shape;171;p27"/>
          <p:cNvSpPr txBox="1">
            <a:spLocks noGrp="1"/>
          </p:cNvSpPr>
          <p:nvPr>
            <p:ph type="subTitle" idx="1"/>
          </p:nvPr>
        </p:nvSpPr>
        <p:spPr>
          <a:xfrm>
            <a:off x="720000" y="2215050"/>
            <a:ext cx="3434700" cy="125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2" name="Google Shape;172;p27"/>
          <p:cNvSpPr/>
          <p:nvPr/>
        </p:nvSpPr>
        <p:spPr>
          <a:xfrm>
            <a:off x="0" y="4761500"/>
            <a:ext cx="2094300" cy="572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73" name="Google Shape;173;p2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8857263" flipH="1">
            <a:off x="-908488" y="4438869"/>
            <a:ext cx="3130979" cy="1717572"/>
          </a:xfrm>
          <a:prstGeom prst="rect">
            <a:avLst/>
          </a:prstGeom>
          <a:noFill/>
          <a:ln>
            <a:noFill/>
          </a:ln>
        </p:spPr>
      </p:pic>
      <p:pic>
        <p:nvPicPr>
          <p:cNvPr id="174" name="Google Shape;174;p2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-8261325" flipH="1">
            <a:off x="7309462" y="-379413"/>
            <a:ext cx="3254353" cy="178523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3 ">
  <p:cSld name="CUSTOM_4_2_1"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28"/>
          <p:cNvSpPr txBox="1">
            <a:spLocks noGrp="1"/>
          </p:cNvSpPr>
          <p:nvPr>
            <p:ph type="title"/>
          </p:nvPr>
        </p:nvSpPr>
        <p:spPr>
          <a:xfrm>
            <a:off x="720000" y="1040150"/>
            <a:ext cx="1719000" cy="112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77" name="Google Shape;177;p28"/>
          <p:cNvSpPr txBox="1">
            <a:spLocks noGrp="1"/>
          </p:cNvSpPr>
          <p:nvPr>
            <p:ph type="subTitle" idx="1"/>
          </p:nvPr>
        </p:nvSpPr>
        <p:spPr>
          <a:xfrm>
            <a:off x="720000" y="2215050"/>
            <a:ext cx="3434700" cy="125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6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8" name="Google Shape;178;p28"/>
          <p:cNvSpPr/>
          <p:nvPr/>
        </p:nvSpPr>
        <p:spPr>
          <a:xfrm rot="-5400000">
            <a:off x="-813250" y="3945100"/>
            <a:ext cx="1508100" cy="94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79" name="Google Shape;179;p2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3457263" flipH="1">
            <a:off x="-1207788" y="3657369"/>
            <a:ext cx="3130979" cy="1717572"/>
          </a:xfrm>
          <a:prstGeom prst="rect">
            <a:avLst/>
          </a:prstGeom>
          <a:noFill/>
          <a:ln>
            <a:noFill/>
          </a:ln>
        </p:spPr>
      </p:pic>
      <p:pic>
        <p:nvPicPr>
          <p:cNvPr id="180" name="Google Shape;180;p2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-5400000" flipH="1">
            <a:off x="7649100" y="1227975"/>
            <a:ext cx="3264703" cy="179090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">
  <p:cSld name="SECTION_TITLE_AND_DESCRIPTION_1"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29"/>
          <p:cNvSpPr txBox="1">
            <a:spLocks noGrp="1"/>
          </p:cNvSpPr>
          <p:nvPr>
            <p:ph type="title"/>
          </p:nvPr>
        </p:nvSpPr>
        <p:spPr>
          <a:xfrm>
            <a:off x="720000" y="339250"/>
            <a:ext cx="44712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83" name="Google Shape;183;p29"/>
          <p:cNvSpPr txBox="1">
            <a:spLocks noGrp="1"/>
          </p:cNvSpPr>
          <p:nvPr>
            <p:ph type="subTitle" idx="1"/>
          </p:nvPr>
        </p:nvSpPr>
        <p:spPr>
          <a:xfrm>
            <a:off x="745275" y="1437350"/>
            <a:ext cx="4021200" cy="270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 1">
  <p:cSld name="TITLE_ONLY_3"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30"/>
          <p:cNvSpPr txBox="1">
            <a:spLocks noGrp="1"/>
          </p:cNvSpPr>
          <p:nvPr>
            <p:ph type="title"/>
          </p:nvPr>
        </p:nvSpPr>
        <p:spPr>
          <a:xfrm>
            <a:off x="671150" y="4446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86" name="Google Shape;186;p30"/>
          <p:cNvSpPr txBox="1">
            <a:spLocks noGrp="1"/>
          </p:cNvSpPr>
          <p:nvPr>
            <p:ph type="title" idx="2" hasCustomPrompt="1"/>
          </p:nvPr>
        </p:nvSpPr>
        <p:spPr>
          <a:xfrm>
            <a:off x="1159775" y="1996150"/>
            <a:ext cx="1506300" cy="828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48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9pPr>
          </a:lstStyle>
          <a:p>
            <a:r>
              <a:t>xx%</a:t>
            </a:r>
          </a:p>
        </p:txBody>
      </p:sp>
      <p:sp>
        <p:nvSpPr>
          <p:cNvPr id="187" name="Google Shape;187;p30"/>
          <p:cNvSpPr txBox="1">
            <a:spLocks noGrp="1"/>
          </p:cNvSpPr>
          <p:nvPr>
            <p:ph type="subTitle" idx="1"/>
          </p:nvPr>
        </p:nvSpPr>
        <p:spPr>
          <a:xfrm>
            <a:off x="5977975" y="2923200"/>
            <a:ext cx="23697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8" name="Google Shape;188;p30"/>
          <p:cNvSpPr txBox="1">
            <a:spLocks noGrp="1"/>
          </p:cNvSpPr>
          <p:nvPr>
            <p:ph type="title" idx="3" hasCustomPrompt="1"/>
          </p:nvPr>
        </p:nvSpPr>
        <p:spPr>
          <a:xfrm>
            <a:off x="3745500" y="1996150"/>
            <a:ext cx="1653000" cy="828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48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9pPr>
          </a:lstStyle>
          <a:p>
            <a:r>
              <a:t>xx%</a:t>
            </a:r>
          </a:p>
        </p:txBody>
      </p:sp>
      <p:sp>
        <p:nvSpPr>
          <p:cNvPr id="189" name="Google Shape;189;p30"/>
          <p:cNvSpPr txBox="1">
            <a:spLocks noGrp="1"/>
          </p:cNvSpPr>
          <p:nvPr>
            <p:ph type="subTitle" idx="4"/>
          </p:nvPr>
        </p:nvSpPr>
        <p:spPr>
          <a:xfrm>
            <a:off x="3349650" y="2923200"/>
            <a:ext cx="24447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0" name="Google Shape;190;p30"/>
          <p:cNvSpPr txBox="1">
            <a:spLocks noGrp="1"/>
          </p:cNvSpPr>
          <p:nvPr>
            <p:ph type="title" idx="5" hasCustomPrompt="1"/>
          </p:nvPr>
        </p:nvSpPr>
        <p:spPr>
          <a:xfrm>
            <a:off x="6352675" y="1996150"/>
            <a:ext cx="1620300" cy="828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48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9pPr>
          </a:lstStyle>
          <a:p>
            <a:r>
              <a:t>xx%</a:t>
            </a:r>
          </a:p>
        </p:txBody>
      </p:sp>
      <p:sp>
        <p:nvSpPr>
          <p:cNvPr id="191" name="Google Shape;191;p30"/>
          <p:cNvSpPr txBox="1">
            <a:spLocks noGrp="1"/>
          </p:cNvSpPr>
          <p:nvPr>
            <p:ph type="subTitle" idx="6"/>
          </p:nvPr>
        </p:nvSpPr>
        <p:spPr>
          <a:xfrm>
            <a:off x="796325" y="2923200"/>
            <a:ext cx="22332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2" name="Google Shape;192;p30"/>
          <p:cNvSpPr/>
          <p:nvPr/>
        </p:nvSpPr>
        <p:spPr>
          <a:xfrm>
            <a:off x="-1" y="3803275"/>
            <a:ext cx="424500" cy="157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93" name="Google Shape;193;p3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2837095">
            <a:off x="-329981" y="4076555"/>
            <a:ext cx="1206306" cy="1369896"/>
          </a:xfrm>
          <a:prstGeom prst="rect">
            <a:avLst/>
          </a:prstGeom>
          <a:noFill/>
          <a:ln>
            <a:noFill/>
          </a:ln>
        </p:spPr>
      </p:pic>
      <p:sp>
        <p:nvSpPr>
          <p:cNvPr id="194" name="Google Shape;194;p30"/>
          <p:cNvSpPr/>
          <p:nvPr/>
        </p:nvSpPr>
        <p:spPr>
          <a:xfrm>
            <a:off x="8719575" y="393600"/>
            <a:ext cx="424500" cy="1411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95" name="Google Shape;195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3627367" flipH="1">
            <a:off x="7805718" y="-928826"/>
            <a:ext cx="1989122" cy="29477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">
  <p:cSld name="SECTION_TITLE_AND_DESCRIPTION_1_1"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31"/>
          <p:cNvSpPr/>
          <p:nvPr/>
        </p:nvSpPr>
        <p:spPr>
          <a:xfrm>
            <a:off x="0" y="3297300"/>
            <a:ext cx="421500" cy="18462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8" name="Google Shape;198;p31"/>
          <p:cNvSpPr txBox="1">
            <a:spLocks noGrp="1"/>
          </p:cNvSpPr>
          <p:nvPr>
            <p:ph type="title"/>
          </p:nvPr>
        </p:nvSpPr>
        <p:spPr>
          <a:xfrm>
            <a:off x="720000" y="339250"/>
            <a:ext cx="44712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99" name="Google Shape;199;p31"/>
          <p:cNvSpPr txBox="1">
            <a:spLocks noGrp="1"/>
          </p:cNvSpPr>
          <p:nvPr>
            <p:ph type="subTitle" idx="1"/>
          </p:nvPr>
        </p:nvSpPr>
        <p:spPr>
          <a:xfrm>
            <a:off x="720000" y="1437350"/>
            <a:ext cx="4021200" cy="270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pic>
        <p:nvPicPr>
          <p:cNvPr id="200" name="Google Shape;200;p3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2411813" flipH="1">
            <a:off x="-943472" y="3889270"/>
            <a:ext cx="2537596" cy="139205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 1">
  <p:cSld name="SECTION_TITLE_AND_DESCRIPTION_2"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32"/>
          <p:cNvSpPr txBox="1">
            <a:spLocks noGrp="1"/>
          </p:cNvSpPr>
          <p:nvPr>
            <p:ph type="title"/>
          </p:nvPr>
        </p:nvSpPr>
        <p:spPr>
          <a:xfrm>
            <a:off x="2999250" y="1337150"/>
            <a:ext cx="30492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203" name="Google Shape;203;p32"/>
          <p:cNvSpPr txBox="1">
            <a:spLocks noGrp="1"/>
          </p:cNvSpPr>
          <p:nvPr>
            <p:ph type="subTitle" idx="1"/>
          </p:nvPr>
        </p:nvSpPr>
        <p:spPr>
          <a:xfrm>
            <a:off x="2513250" y="2236600"/>
            <a:ext cx="4021200" cy="1182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⃞"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">
  <p:cSld name="TITLE_AND_TWO_COLUMNS_1"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33"/>
          <p:cNvSpPr txBox="1">
            <a:spLocks noGrp="1"/>
          </p:cNvSpPr>
          <p:nvPr>
            <p:ph type="subTitle" idx="1"/>
          </p:nvPr>
        </p:nvSpPr>
        <p:spPr>
          <a:xfrm>
            <a:off x="1710625" y="2511950"/>
            <a:ext cx="2179200" cy="53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Bebas Neue"/>
              <a:buNone/>
              <a:defRPr sz="24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Bebas Neue"/>
              <a:buNone/>
              <a:defRPr sz="2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Bebas Neue"/>
              <a:buNone/>
              <a:defRPr sz="2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Bebas Neue"/>
              <a:buNone/>
              <a:defRPr sz="2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Bebas Neue"/>
              <a:buNone/>
              <a:defRPr sz="2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Bebas Neue"/>
              <a:buNone/>
              <a:defRPr sz="2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Bebas Neue"/>
              <a:buNone/>
              <a:defRPr sz="2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Bebas Neue"/>
              <a:buNone/>
              <a:defRPr sz="2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2000"/>
              <a:buFont typeface="Bebas Neue"/>
              <a:buNone/>
              <a:defRPr sz="2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206" name="Google Shape;206;p33"/>
          <p:cNvSpPr txBox="1">
            <a:spLocks noGrp="1"/>
          </p:cNvSpPr>
          <p:nvPr>
            <p:ph type="subTitle" idx="2"/>
          </p:nvPr>
        </p:nvSpPr>
        <p:spPr>
          <a:xfrm>
            <a:off x="5248500" y="2511950"/>
            <a:ext cx="2179200" cy="53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Bebas Neue"/>
              <a:buNone/>
              <a:defRPr sz="24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Bebas Neue"/>
              <a:buNone/>
              <a:defRPr sz="2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Bebas Neue"/>
              <a:buNone/>
              <a:defRPr sz="2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Bebas Neue"/>
              <a:buNone/>
              <a:defRPr sz="2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Bebas Neue"/>
              <a:buNone/>
              <a:defRPr sz="2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Bebas Neue"/>
              <a:buNone/>
              <a:defRPr sz="2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Bebas Neue"/>
              <a:buNone/>
              <a:defRPr sz="2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Bebas Neue"/>
              <a:buNone/>
              <a:defRPr sz="2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2000"/>
              <a:buFont typeface="Bebas Neue"/>
              <a:buNone/>
              <a:defRPr sz="2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207" name="Google Shape;207;p33"/>
          <p:cNvSpPr txBox="1">
            <a:spLocks noGrp="1"/>
          </p:cNvSpPr>
          <p:nvPr>
            <p:ph type="subTitle" idx="3"/>
          </p:nvPr>
        </p:nvSpPr>
        <p:spPr>
          <a:xfrm>
            <a:off x="1486225" y="2929663"/>
            <a:ext cx="2628000" cy="909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8" name="Google Shape;208;p33"/>
          <p:cNvSpPr txBox="1">
            <a:spLocks noGrp="1"/>
          </p:cNvSpPr>
          <p:nvPr>
            <p:ph type="subTitle" idx="4"/>
          </p:nvPr>
        </p:nvSpPr>
        <p:spPr>
          <a:xfrm>
            <a:off x="5024100" y="2927413"/>
            <a:ext cx="2628000" cy="91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 rot="10800000">
            <a:off x="7074975" y="951"/>
            <a:ext cx="2094300" cy="3819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0" name="Google Shape;10;p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10800000">
            <a:off x="7593777" y="-721774"/>
            <a:ext cx="1808198" cy="161175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Google Shape;11;p2"/>
          <p:cNvSpPr/>
          <p:nvPr/>
        </p:nvSpPr>
        <p:spPr>
          <a:xfrm>
            <a:off x="7693200" y="3961500"/>
            <a:ext cx="1450800" cy="1182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Google Shape;12;p2"/>
          <p:cNvSpPr/>
          <p:nvPr/>
        </p:nvSpPr>
        <p:spPr>
          <a:xfrm>
            <a:off x="0" y="-210725"/>
            <a:ext cx="1450800" cy="1182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" name="Google Shape;13;p2"/>
          <p:cNvSpPr/>
          <p:nvPr/>
        </p:nvSpPr>
        <p:spPr>
          <a:xfrm>
            <a:off x="0" y="4761500"/>
            <a:ext cx="2094300" cy="3819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4" name="Google Shape;14;p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10799994">
            <a:off x="-474600" y="-649946"/>
            <a:ext cx="2627151" cy="294784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15;p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900004">
            <a:off x="7175400" y="2909078"/>
            <a:ext cx="2627149" cy="2947846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Google Shape;16;p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-4100" y="4254376"/>
            <a:ext cx="1808198" cy="1611750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Google Shape;17;p2"/>
          <p:cNvSpPr txBox="1">
            <a:spLocks noGrp="1"/>
          </p:cNvSpPr>
          <p:nvPr>
            <p:ph type="ctrTitle"/>
          </p:nvPr>
        </p:nvSpPr>
        <p:spPr>
          <a:xfrm>
            <a:off x="2289600" y="1429050"/>
            <a:ext cx="4564800" cy="1722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None/>
              <a:defRPr sz="4500">
                <a:solidFill>
                  <a:schemeClr val="dk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18" name="Google Shape;18;p2"/>
          <p:cNvSpPr txBox="1">
            <a:spLocks noGrp="1"/>
          </p:cNvSpPr>
          <p:nvPr>
            <p:ph type="subTitle" idx="1"/>
          </p:nvPr>
        </p:nvSpPr>
        <p:spPr>
          <a:xfrm>
            <a:off x="2290500" y="3151350"/>
            <a:ext cx="4563000" cy="563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8171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Title and Content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7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7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42900" lvl="0" indent="-257175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685800" lvl="1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028700" lvl="2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371600" lvl="3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714500" lvl="4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057400" lvl="5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400300" lvl="6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743200" lvl="7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3086100" lvl="8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7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73285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2E2C6F4E-1C1B-422A-9BBA-C8DFB725B07D}" type="datetimeFigureOut">
              <a:rPr lang="en-US" smtClean="0"/>
              <a:t>9/28/2022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F35594C9-A226-496A-8534-4CEB4D057E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44154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1_TABLE OF CONTENTS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Google Shape;41;p4"/>
          <p:cNvGrpSpPr/>
          <p:nvPr/>
        </p:nvGrpSpPr>
        <p:grpSpPr>
          <a:xfrm>
            <a:off x="-12452" y="310276"/>
            <a:ext cx="9180800" cy="4538300"/>
            <a:chOff x="-12452" y="310275"/>
            <a:chExt cx="9180800" cy="4538300"/>
          </a:xfrm>
        </p:grpSpPr>
        <p:cxnSp>
          <p:nvCxnSpPr>
            <p:cNvPr id="42" name="Google Shape;42;p4"/>
            <p:cNvCxnSpPr/>
            <p:nvPr/>
          </p:nvCxnSpPr>
          <p:spPr>
            <a:xfrm>
              <a:off x="-552" y="4023430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CE5CD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3" name="Google Shape;43;p4"/>
            <p:cNvCxnSpPr/>
            <p:nvPr/>
          </p:nvCxnSpPr>
          <p:spPr>
            <a:xfrm>
              <a:off x="-12452" y="310275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CE5CD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4" name="Google Shape;44;p4"/>
            <p:cNvCxnSpPr/>
            <p:nvPr/>
          </p:nvCxnSpPr>
          <p:spPr>
            <a:xfrm>
              <a:off x="-552" y="722848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CE5CD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5" name="Google Shape;45;p4"/>
            <p:cNvCxnSpPr/>
            <p:nvPr/>
          </p:nvCxnSpPr>
          <p:spPr>
            <a:xfrm>
              <a:off x="-552" y="1135420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CE5CD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6" name="Google Shape;46;p4"/>
            <p:cNvCxnSpPr/>
            <p:nvPr/>
          </p:nvCxnSpPr>
          <p:spPr>
            <a:xfrm>
              <a:off x="-552" y="1547993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CE5CD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7" name="Google Shape;47;p4"/>
            <p:cNvCxnSpPr/>
            <p:nvPr/>
          </p:nvCxnSpPr>
          <p:spPr>
            <a:xfrm>
              <a:off x="-552" y="1960566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CE5CD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8" name="Google Shape;48;p4"/>
            <p:cNvCxnSpPr/>
            <p:nvPr/>
          </p:nvCxnSpPr>
          <p:spPr>
            <a:xfrm>
              <a:off x="-552" y="2373139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CE5CD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9" name="Google Shape;49;p4"/>
            <p:cNvCxnSpPr/>
            <p:nvPr/>
          </p:nvCxnSpPr>
          <p:spPr>
            <a:xfrm>
              <a:off x="-552" y="2785711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CE5CD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0" name="Google Shape;50;p4"/>
            <p:cNvCxnSpPr/>
            <p:nvPr/>
          </p:nvCxnSpPr>
          <p:spPr>
            <a:xfrm>
              <a:off x="-552" y="3198284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CE5CD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1" name="Google Shape;51;p4"/>
            <p:cNvCxnSpPr/>
            <p:nvPr/>
          </p:nvCxnSpPr>
          <p:spPr>
            <a:xfrm>
              <a:off x="-552" y="3610857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CE5CD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2" name="Google Shape;52;p4"/>
            <p:cNvCxnSpPr/>
            <p:nvPr/>
          </p:nvCxnSpPr>
          <p:spPr>
            <a:xfrm>
              <a:off x="-552" y="4436002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CE5CD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3" name="Google Shape;53;p4"/>
            <p:cNvCxnSpPr/>
            <p:nvPr/>
          </p:nvCxnSpPr>
          <p:spPr>
            <a:xfrm>
              <a:off x="-552" y="4848575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CE5CD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54" name="Google Shape;54;p4"/>
          <p:cNvSpPr txBox="1">
            <a:spLocks noGrp="1"/>
          </p:cNvSpPr>
          <p:nvPr>
            <p:ph type="title" hasCustomPrompt="1"/>
          </p:nvPr>
        </p:nvSpPr>
        <p:spPr>
          <a:xfrm>
            <a:off x="1421338" y="2341350"/>
            <a:ext cx="934200" cy="57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55" name="Google Shape;55;p4"/>
          <p:cNvSpPr txBox="1">
            <a:spLocks noGrp="1"/>
          </p:cNvSpPr>
          <p:nvPr>
            <p:ph type="title" idx="2" hasCustomPrompt="1"/>
          </p:nvPr>
        </p:nvSpPr>
        <p:spPr>
          <a:xfrm>
            <a:off x="3210379" y="2341350"/>
            <a:ext cx="934200" cy="57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56" name="Google Shape;56;p4"/>
          <p:cNvSpPr txBox="1">
            <a:spLocks noGrp="1"/>
          </p:cNvSpPr>
          <p:nvPr>
            <p:ph type="title" idx="3" hasCustomPrompt="1"/>
          </p:nvPr>
        </p:nvSpPr>
        <p:spPr>
          <a:xfrm>
            <a:off x="4999421" y="2341350"/>
            <a:ext cx="934200" cy="57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57" name="Google Shape;57;p4"/>
          <p:cNvSpPr txBox="1">
            <a:spLocks noGrp="1"/>
          </p:cNvSpPr>
          <p:nvPr>
            <p:ph type="title" idx="4" hasCustomPrompt="1"/>
          </p:nvPr>
        </p:nvSpPr>
        <p:spPr>
          <a:xfrm>
            <a:off x="6788463" y="2341350"/>
            <a:ext cx="934200" cy="57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58" name="Google Shape;58;p4"/>
          <p:cNvSpPr txBox="1">
            <a:spLocks noGrp="1"/>
          </p:cNvSpPr>
          <p:nvPr>
            <p:ph type="ctrTitle" idx="5"/>
          </p:nvPr>
        </p:nvSpPr>
        <p:spPr>
          <a:xfrm>
            <a:off x="311700" y="618575"/>
            <a:ext cx="8520600" cy="732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Font typeface="Permanent Marker"/>
              <a:buNone/>
              <a:defRPr sz="1800">
                <a:latin typeface="Permanent Marker"/>
                <a:ea typeface="Permanent Marker"/>
                <a:cs typeface="Permanent Marker"/>
                <a:sym typeface="Permanent Marker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Font typeface="Permanent Marker"/>
              <a:buNone/>
              <a:defRPr sz="2400">
                <a:latin typeface="Permanent Marker"/>
                <a:ea typeface="Permanent Marker"/>
                <a:cs typeface="Permanent Marker"/>
                <a:sym typeface="Permanent Marker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Font typeface="Permanent Marker"/>
              <a:buNone/>
              <a:defRPr sz="2400">
                <a:latin typeface="Permanent Marker"/>
                <a:ea typeface="Permanent Marker"/>
                <a:cs typeface="Permanent Marker"/>
                <a:sym typeface="Permanent Marker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Font typeface="Permanent Marker"/>
              <a:buNone/>
              <a:defRPr sz="2400">
                <a:latin typeface="Permanent Marker"/>
                <a:ea typeface="Permanent Marker"/>
                <a:cs typeface="Permanent Marker"/>
                <a:sym typeface="Permanent Marker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Font typeface="Permanent Marker"/>
              <a:buNone/>
              <a:defRPr sz="2400">
                <a:latin typeface="Permanent Marker"/>
                <a:ea typeface="Permanent Marker"/>
                <a:cs typeface="Permanent Marker"/>
                <a:sym typeface="Permanent Marker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Font typeface="Permanent Marker"/>
              <a:buNone/>
              <a:defRPr sz="2400">
                <a:latin typeface="Permanent Marker"/>
                <a:ea typeface="Permanent Marker"/>
                <a:cs typeface="Permanent Marker"/>
                <a:sym typeface="Permanent Marker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Font typeface="Permanent Marker"/>
              <a:buNone/>
              <a:defRPr sz="2400">
                <a:latin typeface="Permanent Marker"/>
                <a:ea typeface="Permanent Marker"/>
                <a:cs typeface="Permanent Marker"/>
                <a:sym typeface="Permanent Marker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Font typeface="Permanent Marker"/>
              <a:buNone/>
              <a:defRPr sz="2400">
                <a:latin typeface="Permanent Marker"/>
                <a:ea typeface="Permanent Marker"/>
                <a:cs typeface="Permanent Marker"/>
                <a:sym typeface="Permanent Marker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Font typeface="Permanent Marker"/>
              <a:buNone/>
              <a:defRPr sz="2400">
                <a:latin typeface="Permanent Marker"/>
                <a:ea typeface="Permanent Marker"/>
                <a:cs typeface="Permanent Marker"/>
                <a:sym typeface="Permanent Marker"/>
              </a:defRPr>
            </a:lvl9pPr>
          </a:lstStyle>
          <a:p>
            <a:endParaRPr/>
          </a:p>
        </p:txBody>
      </p:sp>
      <p:sp>
        <p:nvSpPr>
          <p:cNvPr id="59" name="Google Shape;59;p4"/>
          <p:cNvSpPr txBox="1">
            <a:spLocks noGrp="1"/>
          </p:cNvSpPr>
          <p:nvPr>
            <p:ph type="subTitle" idx="1"/>
          </p:nvPr>
        </p:nvSpPr>
        <p:spPr>
          <a:xfrm>
            <a:off x="1141450" y="3714550"/>
            <a:ext cx="14940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>
            <a:endParaRPr/>
          </a:p>
        </p:txBody>
      </p:sp>
      <p:sp>
        <p:nvSpPr>
          <p:cNvPr id="60" name="Google Shape;60;p4"/>
          <p:cNvSpPr txBox="1">
            <a:spLocks noGrp="1"/>
          </p:cNvSpPr>
          <p:nvPr>
            <p:ph type="subTitle" idx="6"/>
          </p:nvPr>
        </p:nvSpPr>
        <p:spPr>
          <a:xfrm>
            <a:off x="2930475" y="3714550"/>
            <a:ext cx="14940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>
            <a:endParaRPr/>
          </a:p>
        </p:txBody>
      </p:sp>
      <p:sp>
        <p:nvSpPr>
          <p:cNvPr id="61" name="Google Shape;61;p4"/>
          <p:cNvSpPr txBox="1">
            <a:spLocks noGrp="1"/>
          </p:cNvSpPr>
          <p:nvPr>
            <p:ph type="subTitle" idx="7"/>
          </p:nvPr>
        </p:nvSpPr>
        <p:spPr>
          <a:xfrm>
            <a:off x="4719500" y="3714550"/>
            <a:ext cx="14940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>
            <a:endParaRPr/>
          </a:p>
        </p:txBody>
      </p:sp>
      <p:sp>
        <p:nvSpPr>
          <p:cNvPr id="62" name="Google Shape;62;p4"/>
          <p:cNvSpPr txBox="1">
            <a:spLocks noGrp="1"/>
          </p:cNvSpPr>
          <p:nvPr>
            <p:ph type="subTitle" idx="8"/>
          </p:nvPr>
        </p:nvSpPr>
        <p:spPr>
          <a:xfrm>
            <a:off x="6508575" y="3682600"/>
            <a:ext cx="14940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>
            <a:endParaRPr/>
          </a:p>
        </p:txBody>
      </p:sp>
      <p:sp>
        <p:nvSpPr>
          <p:cNvPr id="63" name="Google Shape;63;p4"/>
          <p:cNvSpPr txBox="1">
            <a:spLocks noGrp="1"/>
          </p:cNvSpPr>
          <p:nvPr>
            <p:ph type="subTitle" idx="9"/>
          </p:nvPr>
        </p:nvSpPr>
        <p:spPr>
          <a:xfrm>
            <a:off x="4719525" y="3714550"/>
            <a:ext cx="14940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6279915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1_TABLE OF CONTENTS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Google Shape;41;p4"/>
          <p:cNvGrpSpPr/>
          <p:nvPr/>
        </p:nvGrpSpPr>
        <p:grpSpPr>
          <a:xfrm>
            <a:off x="-12452" y="310276"/>
            <a:ext cx="9180800" cy="4538300"/>
            <a:chOff x="-12452" y="310275"/>
            <a:chExt cx="9180800" cy="4538300"/>
          </a:xfrm>
        </p:grpSpPr>
        <p:cxnSp>
          <p:nvCxnSpPr>
            <p:cNvPr id="42" name="Google Shape;42;p4"/>
            <p:cNvCxnSpPr/>
            <p:nvPr/>
          </p:nvCxnSpPr>
          <p:spPr>
            <a:xfrm>
              <a:off x="-552" y="4023430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CE5CD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3" name="Google Shape;43;p4"/>
            <p:cNvCxnSpPr/>
            <p:nvPr/>
          </p:nvCxnSpPr>
          <p:spPr>
            <a:xfrm>
              <a:off x="-12452" y="310275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CE5CD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4" name="Google Shape;44;p4"/>
            <p:cNvCxnSpPr/>
            <p:nvPr/>
          </p:nvCxnSpPr>
          <p:spPr>
            <a:xfrm>
              <a:off x="-552" y="722848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CE5CD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5" name="Google Shape;45;p4"/>
            <p:cNvCxnSpPr/>
            <p:nvPr/>
          </p:nvCxnSpPr>
          <p:spPr>
            <a:xfrm>
              <a:off x="-552" y="1135420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CE5CD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6" name="Google Shape;46;p4"/>
            <p:cNvCxnSpPr/>
            <p:nvPr/>
          </p:nvCxnSpPr>
          <p:spPr>
            <a:xfrm>
              <a:off x="-552" y="1547993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CE5CD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7" name="Google Shape;47;p4"/>
            <p:cNvCxnSpPr/>
            <p:nvPr/>
          </p:nvCxnSpPr>
          <p:spPr>
            <a:xfrm>
              <a:off x="-552" y="1960566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CE5CD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8" name="Google Shape;48;p4"/>
            <p:cNvCxnSpPr/>
            <p:nvPr/>
          </p:nvCxnSpPr>
          <p:spPr>
            <a:xfrm>
              <a:off x="-552" y="2373139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CE5CD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9" name="Google Shape;49;p4"/>
            <p:cNvCxnSpPr/>
            <p:nvPr/>
          </p:nvCxnSpPr>
          <p:spPr>
            <a:xfrm>
              <a:off x="-552" y="2785711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CE5CD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0" name="Google Shape;50;p4"/>
            <p:cNvCxnSpPr/>
            <p:nvPr/>
          </p:nvCxnSpPr>
          <p:spPr>
            <a:xfrm>
              <a:off x="-552" y="3198284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CE5CD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1" name="Google Shape;51;p4"/>
            <p:cNvCxnSpPr/>
            <p:nvPr/>
          </p:nvCxnSpPr>
          <p:spPr>
            <a:xfrm>
              <a:off x="-552" y="3610857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CE5CD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2" name="Google Shape;52;p4"/>
            <p:cNvCxnSpPr/>
            <p:nvPr/>
          </p:nvCxnSpPr>
          <p:spPr>
            <a:xfrm>
              <a:off x="-552" y="4436002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CE5CD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3" name="Google Shape;53;p4"/>
            <p:cNvCxnSpPr/>
            <p:nvPr/>
          </p:nvCxnSpPr>
          <p:spPr>
            <a:xfrm>
              <a:off x="-552" y="4848575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CE5CD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54" name="Google Shape;54;p4"/>
          <p:cNvSpPr txBox="1">
            <a:spLocks noGrp="1"/>
          </p:cNvSpPr>
          <p:nvPr>
            <p:ph type="title" hasCustomPrompt="1"/>
          </p:nvPr>
        </p:nvSpPr>
        <p:spPr>
          <a:xfrm>
            <a:off x="1421338" y="2341350"/>
            <a:ext cx="934200" cy="57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55" name="Google Shape;55;p4"/>
          <p:cNvSpPr txBox="1">
            <a:spLocks noGrp="1"/>
          </p:cNvSpPr>
          <p:nvPr>
            <p:ph type="title" idx="2" hasCustomPrompt="1"/>
          </p:nvPr>
        </p:nvSpPr>
        <p:spPr>
          <a:xfrm>
            <a:off x="3210379" y="2341350"/>
            <a:ext cx="934200" cy="57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56" name="Google Shape;56;p4"/>
          <p:cNvSpPr txBox="1">
            <a:spLocks noGrp="1"/>
          </p:cNvSpPr>
          <p:nvPr>
            <p:ph type="title" idx="3" hasCustomPrompt="1"/>
          </p:nvPr>
        </p:nvSpPr>
        <p:spPr>
          <a:xfrm>
            <a:off x="4999421" y="2341350"/>
            <a:ext cx="934200" cy="57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57" name="Google Shape;57;p4"/>
          <p:cNvSpPr txBox="1">
            <a:spLocks noGrp="1"/>
          </p:cNvSpPr>
          <p:nvPr>
            <p:ph type="title" idx="4" hasCustomPrompt="1"/>
          </p:nvPr>
        </p:nvSpPr>
        <p:spPr>
          <a:xfrm>
            <a:off x="6788463" y="2341350"/>
            <a:ext cx="934200" cy="57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58" name="Google Shape;58;p4"/>
          <p:cNvSpPr txBox="1">
            <a:spLocks noGrp="1"/>
          </p:cNvSpPr>
          <p:nvPr>
            <p:ph type="ctrTitle" idx="5"/>
          </p:nvPr>
        </p:nvSpPr>
        <p:spPr>
          <a:xfrm>
            <a:off x="311700" y="618575"/>
            <a:ext cx="8520600" cy="732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Font typeface="Permanent Marker"/>
              <a:buNone/>
              <a:defRPr sz="1800">
                <a:latin typeface="Permanent Marker"/>
                <a:ea typeface="Permanent Marker"/>
                <a:cs typeface="Permanent Marker"/>
                <a:sym typeface="Permanent Marker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Font typeface="Permanent Marker"/>
              <a:buNone/>
              <a:defRPr sz="2400">
                <a:latin typeface="Permanent Marker"/>
                <a:ea typeface="Permanent Marker"/>
                <a:cs typeface="Permanent Marker"/>
                <a:sym typeface="Permanent Marker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Font typeface="Permanent Marker"/>
              <a:buNone/>
              <a:defRPr sz="2400">
                <a:latin typeface="Permanent Marker"/>
                <a:ea typeface="Permanent Marker"/>
                <a:cs typeface="Permanent Marker"/>
                <a:sym typeface="Permanent Marker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Font typeface="Permanent Marker"/>
              <a:buNone/>
              <a:defRPr sz="2400">
                <a:latin typeface="Permanent Marker"/>
                <a:ea typeface="Permanent Marker"/>
                <a:cs typeface="Permanent Marker"/>
                <a:sym typeface="Permanent Marker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Font typeface="Permanent Marker"/>
              <a:buNone/>
              <a:defRPr sz="2400">
                <a:latin typeface="Permanent Marker"/>
                <a:ea typeface="Permanent Marker"/>
                <a:cs typeface="Permanent Marker"/>
                <a:sym typeface="Permanent Marker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Font typeface="Permanent Marker"/>
              <a:buNone/>
              <a:defRPr sz="2400">
                <a:latin typeface="Permanent Marker"/>
                <a:ea typeface="Permanent Marker"/>
                <a:cs typeface="Permanent Marker"/>
                <a:sym typeface="Permanent Marker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Font typeface="Permanent Marker"/>
              <a:buNone/>
              <a:defRPr sz="2400">
                <a:latin typeface="Permanent Marker"/>
                <a:ea typeface="Permanent Marker"/>
                <a:cs typeface="Permanent Marker"/>
                <a:sym typeface="Permanent Marker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Font typeface="Permanent Marker"/>
              <a:buNone/>
              <a:defRPr sz="2400">
                <a:latin typeface="Permanent Marker"/>
                <a:ea typeface="Permanent Marker"/>
                <a:cs typeface="Permanent Marker"/>
                <a:sym typeface="Permanent Marker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Font typeface="Permanent Marker"/>
              <a:buNone/>
              <a:defRPr sz="2400">
                <a:latin typeface="Permanent Marker"/>
                <a:ea typeface="Permanent Marker"/>
                <a:cs typeface="Permanent Marker"/>
                <a:sym typeface="Permanent Marker"/>
              </a:defRPr>
            </a:lvl9pPr>
          </a:lstStyle>
          <a:p>
            <a:endParaRPr/>
          </a:p>
        </p:txBody>
      </p:sp>
      <p:sp>
        <p:nvSpPr>
          <p:cNvPr id="59" name="Google Shape;59;p4"/>
          <p:cNvSpPr txBox="1">
            <a:spLocks noGrp="1"/>
          </p:cNvSpPr>
          <p:nvPr>
            <p:ph type="subTitle" idx="1"/>
          </p:nvPr>
        </p:nvSpPr>
        <p:spPr>
          <a:xfrm>
            <a:off x="1141450" y="3714550"/>
            <a:ext cx="14940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>
            <a:endParaRPr/>
          </a:p>
        </p:txBody>
      </p:sp>
      <p:sp>
        <p:nvSpPr>
          <p:cNvPr id="60" name="Google Shape;60;p4"/>
          <p:cNvSpPr txBox="1">
            <a:spLocks noGrp="1"/>
          </p:cNvSpPr>
          <p:nvPr>
            <p:ph type="subTitle" idx="6"/>
          </p:nvPr>
        </p:nvSpPr>
        <p:spPr>
          <a:xfrm>
            <a:off x="2930475" y="3714550"/>
            <a:ext cx="14940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>
            <a:endParaRPr/>
          </a:p>
        </p:txBody>
      </p:sp>
      <p:sp>
        <p:nvSpPr>
          <p:cNvPr id="61" name="Google Shape;61;p4"/>
          <p:cNvSpPr txBox="1">
            <a:spLocks noGrp="1"/>
          </p:cNvSpPr>
          <p:nvPr>
            <p:ph type="subTitle" idx="7"/>
          </p:nvPr>
        </p:nvSpPr>
        <p:spPr>
          <a:xfrm>
            <a:off x="4719500" y="3714550"/>
            <a:ext cx="14940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>
            <a:endParaRPr/>
          </a:p>
        </p:txBody>
      </p:sp>
      <p:sp>
        <p:nvSpPr>
          <p:cNvPr id="62" name="Google Shape;62;p4"/>
          <p:cNvSpPr txBox="1">
            <a:spLocks noGrp="1"/>
          </p:cNvSpPr>
          <p:nvPr>
            <p:ph type="subTitle" idx="8"/>
          </p:nvPr>
        </p:nvSpPr>
        <p:spPr>
          <a:xfrm>
            <a:off x="6508575" y="3682600"/>
            <a:ext cx="14940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>
            <a:endParaRPr/>
          </a:p>
        </p:txBody>
      </p:sp>
      <p:sp>
        <p:nvSpPr>
          <p:cNvPr id="63" name="Google Shape;63;p4"/>
          <p:cNvSpPr txBox="1">
            <a:spLocks noGrp="1"/>
          </p:cNvSpPr>
          <p:nvPr>
            <p:ph type="subTitle" idx="9"/>
          </p:nvPr>
        </p:nvSpPr>
        <p:spPr>
          <a:xfrm>
            <a:off x="4719525" y="3714550"/>
            <a:ext cx="14940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90518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1_TABLE OF CONTENTS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Google Shape;41;p4"/>
          <p:cNvGrpSpPr/>
          <p:nvPr/>
        </p:nvGrpSpPr>
        <p:grpSpPr>
          <a:xfrm>
            <a:off x="-12452" y="310276"/>
            <a:ext cx="9180800" cy="4538300"/>
            <a:chOff x="-12452" y="310275"/>
            <a:chExt cx="9180800" cy="4538300"/>
          </a:xfrm>
        </p:grpSpPr>
        <p:cxnSp>
          <p:nvCxnSpPr>
            <p:cNvPr id="42" name="Google Shape;42;p4"/>
            <p:cNvCxnSpPr/>
            <p:nvPr/>
          </p:nvCxnSpPr>
          <p:spPr>
            <a:xfrm>
              <a:off x="-552" y="4023430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CE5CD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3" name="Google Shape;43;p4"/>
            <p:cNvCxnSpPr/>
            <p:nvPr/>
          </p:nvCxnSpPr>
          <p:spPr>
            <a:xfrm>
              <a:off x="-12452" y="310275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CE5CD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4" name="Google Shape;44;p4"/>
            <p:cNvCxnSpPr/>
            <p:nvPr/>
          </p:nvCxnSpPr>
          <p:spPr>
            <a:xfrm>
              <a:off x="-552" y="722848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CE5CD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5" name="Google Shape;45;p4"/>
            <p:cNvCxnSpPr/>
            <p:nvPr/>
          </p:nvCxnSpPr>
          <p:spPr>
            <a:xfrm>
              <a:off x="-552" y="1135420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CE5CD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6" name="Google Shape;46;p4"/>
            <p:cNvCxnSpPr/>
            <p:nvPr/>
          </p:nvCxnSpPr>
          <p:spPr>
            <a:xfrm>
              <a:off x="-552" y="1547993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CE5CD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7" name="Google Shape;47;p4"/>
            <p:cNvCxnSpPr/>
            <p:nvPr/>
          </p:nvCxnSpPr>
          <p:spPr>
            <a:xfrm>
              <a:off x="-552" y="1960566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CE5CD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8" name="Google Shape;48;p4"/>
            <p:cNvCxnSpPr/>
            <p:nvPr/>
          </p:nvCxnSpPr>
          <p:spPr>
            <a:xfrm>
              <a:off x="-552" y="2373139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CE5CD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9" name="Google Shape;49;p4"/>
            <p:cNvCxnSpPr/>
            <p:nvPr/>
          </p:nvCxnSpPr>
          <p:spPr>
            <a:xfrm>
              <a:off x="-552" y="2785711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CE5CD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0" name="Google Shape;50;p4"/>
            <p:cNvCxnSpPr/>
            <p:nvPr/>
          </p:nvCxnSpPr>
          <p:spPr>
            <a:xfrm>
              <a:off x="-552" y="3198284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CE5CD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1" name="Google Shape;51;p4"/>
            <p:cNvCxnSpPr/>
            <p:nvPr/>
          </p:nvCxnSpPr>
          <p:spPr>
            <a:xfrm>
              <a:off x="-552" y="3610857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CE5CD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2" name="Google Shape;52;p4"/>
            <p:cNvCxnSpPr/>
            <p:nvPr/>
          </p:nvCxnSpPr>
          <p:spPr>
            <a:xfrm>
              <a:off x="-552" y="4436002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CE5CD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3" name="Google Shape;53;p4"/>
            <p:cNvCxnSpPr/>
            <p:nvPr/>
          </p:nvCxnSpPr>
          <p:spPr>
            <a:xfrm>
              <a:off x="-552" y="4848575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CE5CD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54" name="Google Shape;54;p4"/>
          <p:cNvSpPr txBox="1">
            <a:spLocks noGrp="1"/>
          </p:cNvSpPr>
          <p:nvPr>
            <p:ph type="title" hasCustomPrompt="1"/>
          </p:nvPr>
        </p:nvSpPr>
        <p:spPr>
          <a:xfrm>
            <a:off x="1421338" y="2341350"/>
            <a:ext cx="934200" cy="57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55" name="Google Shape;55;p4"/>
          <p:cNvSpPr txBox="1">
            <a:spLocks noGrp="1"/>
          </p:cNvSpPr>
          <p:nvPr>
            <p:ph type="title" idx="2" hasCustomPrompt="1"/>
          </p:nvPr>
        </p:nvSpPr>
        <p:spPr>
          <a:xfrm>
            <a:off x="3210379" y="2341350"/>
            <a:ext cx="934200" cy="57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56" name="Google Shape;56;p4"/>
          <p:cNvSpPr txBox="1">
            <a:spLocks noGrp="1"/>
          </p:cNvSpPr>
          <p:nvPr>
            <p:ph type="title" idx="3" hasCustomPrompt="1"/>
          </p:nvPr>
        </p:nvSpPr>
        <p:spPr>
          <a:xfrm>
            <a:off x="4999421" y="2341350"/>
            <a:ext cx="934200" cy="57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57" name="Google Shape;57;p4"/>
          <p:cNvSpPr txBox="1">
            <a:spLocks noGrp="1"/>
          </p:cNvSpPr>
          <p:nvPr>
            <p:ph type="title" idx="4" hasCustomPrompt="1"/>
          </p:nvPr>
        </p:nvSpPr>
        <p:spPr>
          <a:xfrm>
            <a:off x="6788463" y="2341350"/>
            <a:ext cx="934200" cy="57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58" name="Google Shape;58;p4"/>
          <p:cNvSpPr txBox="1">
            <a:spLocks noGrp="1"/>
          </p:cNvSpPr>
          <p:nvPr>
            <p:ph type="ctrTitle" idx="5"/>
          </p:nvPr>
        </p:nvSpPr>
        <p:spPr>
          <a:xfrm>
            <a:off x="311700" y="618575"/>
            <a:ext cx="8520600" cy="732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Font typeface="Permanent Marker"/>
              <a:buNone/>
              <a:defRPr sz="1800">
                <a:latin typeface="Permanent Marker"/>
                <a:ea typeface="Permanent Marker"/>
                <a:cs typeface="Permanent Marker"/>
                <a:sym typeface="Permanent Marker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Font typeface="Permanent Marker"/>
              <a:buNone/>
              <a:defRPr sz="2400">
                <a:latin typeface="Permanent Marker"/>
                <a:ea typeface="Permanent Marker"/>
                <a:cs typeface="Permanent Marker"/>
                <a:sym typeface="Permanent Marker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Font typeface="Permanent Marker"/>
              <a:buNone/>
              <a:defRPr sz="2400">
                <a:latin typeface="Permanent Marker"/>
                <a:ea typeface="Permanent Marker"/>
                <a:cs typeface="Permanent Marker"/>
                <a:sym typeface="Permanent Marker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Font typeface="Permanent Marker"/>
              <a:buNone/>
              <a:defRPr sz="2400">
                <a:latin typeface="Permanent Marker"/>
                <a:ea typeface="Permanent Marker"/>
                <a:cs typeface="Permanent Marker"/>
                <a:sym typeface="Permanent Marker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Font typeface="Permanent Marker"/>
              <a:buNone/>
              <a:defRPr sz="2400">
                <a:latin typeface="Permanent Marker"/>
                <a:ea typeface="Permanent Marker"/>
                <a:cs typeface="Permanent Marker"/>
                <a:sym typeface="Permanent Marker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Font typeface="Permanent Marker"/>
              <a:buNone/>
              <a:defRPr sz="2400">
                <a:latin typeface="Permanent Marker"/>
                <a:ea typeface="Permanent Marker"/>
                <a:cs typeface="Permanent Marker"/>
                <a:sym typeface="Permanent Marker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Font typeface="Permanent Marker"/>
              <a:buNone/>
              <a:defRPr sz="2400">
                <a:latin typeface="Permanent Marker"/>
                <a:ea typeface="Permanent Marker"/>
                <a:cs typeface="Permanent Marker"/>
                <a:sym typeface="Permanent Marker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Font typeface="Permanent Marker"/>
              <a:buNone/>
              <a:defRPr sz="2400">
                <a:latin typeface="Permanent Marker"/>
                <a:ea typeface="Permanent Marker"/>
                <a:cs typeface="Permanent Marker"/>
                <a:sym typeface="Permanent Marker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Font typeface="Permanent Marker"/>
              <a:buNone/>
              <a:defRPr sz="2400">
                <a:latin typeface="Permanent Marker"/>
                <a:ea typeface="Permanent Marker"/>
                <a:cs typeface="Permanent Marker"/>
                <a:sym typeface="Permanent Marker"/>
              </a:defRPr>
            </a:lvl9pPr>
          </a:lstStyle>
          <a:p>
            <a:endParaRPr/>
          </a:p>
        </p:txBody>
      </p:sp>
      <p:sp>
        <p:nvSpPr>
          <p:cNvPr id="59" name="Google Shape;59;p4"/>
          <p:cNvSpPr txBox="1">
            <a:spLocks noGrp="1"/>
          </p:cNvSpPr>
          <p:nvPr>
            <p:ph type="subTitle" idx="1"/>
          </p:nvPr>
        </p:nvSpPr>
        <p:spPr>
          <a:xfrm>
            <a:off x="1141450" y="3714550"/>
            <a:ext cx="14940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>
            <a:endParaRPr/>
          </a:p>
        </p:txBody>
      </p:sp>
      <p:sp>
        <p:nvSpPr>
          <p:cNvPr id="60" name="Google Shape;60;p4"/>
          <p:cNvSpPr txBox="1">
            <a:spLocks noGrp="1"/>
          </p:cNvSpPr>
          <p:nvPr>
            <p:ph type="subTitle" idx="6"/>
          </p:nvPr>
        </p:nvSpPr>
        <p:spPr>
          <a:xfrm>
            <a:off x="2930475" y="3714550"/>
            <a:ext cx="14940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>
            <a:endParaRPr/>
          </a:p>
        </p:txBody>
      </p:sp>
      <p:sp>
        <p:nvSpPr>
          <p:cNvPr id="61" name="Google Shape;61;p4"/>
          <p:cNvSpPr txBox="1">
            <a:spLocks noGrp="1"/>
          </p:cNvSpPr>
          <p:nvPr>
            <p:ph type="subTitle" idx="7"/>
          </p:nvPr>
        </p:nvSpPr>
        <p:spPr>
          <a:xfrm>
            <a:off x="4719500" y="3714550"/>
            <a:ext cx="14940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>
            <a:endParaRPr/>
          </a:p>
        </p:txBody>
      </p:sp>
      <p:sp>
        <p:nvSpPr>
          <p:cNvPr id="62" name="Google Shape;62;p4"/>
          <p:cNvSpPr txBox="1">
            <a:spLocks noGrp="1"/>
          </p:cNvSpPr>
          <p:nvPr>
            <p:ph type="subTitle" idx="8"/>
          </p:nvPr>
        </p:nvSpPr>
        <p:spPr>
          <a:xfrm>
            <a:off x="6508575" y="3682600"/>
            <a:ext cx="14940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>
            <a:endParaRPr/>
          </a:p>
        </p:txBody>
      </p:sp>
      <p:sp>
        <p:nvSpPr>
          <p:cNvPr id="63" name="Google Shape;63;p4"/>
          <p:cNvSpPr txBox="1">
            <a:spLocks noGrp="1"/>
          </p:cNvSpPr>
          <p:nvPr>
            <p:ph type="subTitle" idx="9"/>
          </p:nvPr>
        </p:nvSpPr>
        <p:spPr>
          <a:xfrm>
            <a:off x="4719525" y="3714550"/>
            <a:ext cx="14940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957129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body" idx="1"/>
          </p:nvPr>
        </p:nvSpPr>
        <p:spPr>
          <a:xfrm>
            <a:off x="720000" y="1152475"/>
            <a:ext cx="7704000" cy="341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Anaheim"/>
              <a:buChar char="●"/>
              <a:defRPr sz="1200">
                <a:solidFill>
                  <a:srgbClr val="434343"/>
                </a:solidFill>
              </a:defRPr>
            </a:lvl1pPr>
            <a:lvl2pPr marL="914400" lvl="1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Char char="○"/>
              <a:defRPr>
                <a:solidFill>
                  <a:srgbClr val="434343"/>
                </a:solidFill>
              </a:defRPr>
            </a:lvl2pPr>
            <a:lvl3pPr marL="1371600" lvl="2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Char char="■"/>
              <a:defRPr>
                <a:solidFill>
                  <a:srgbClr val="434343"/>
                </a:solidFill>
              </a:defRPr>
            </a:lvl3pPr>
            <a:lvl4pPr marL="1828800" lvl="3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Char char="●"/>
              <a:defRPr>
                <a:solidFill>
                  <a:srgbClr val="434343"/>
                </a:solidFill>
              </a:defRPr>
            </a:lvl4pPr>
            <a:lvl5pPr marL="2286000" lvl="4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Char char="○"/>
              <a:defRPr>
                <a:solidFill>
                  <a:srgbClr val="434343"/>
                </a:solidFill>
              </a:defRPr>
            </a:lvl5pPr>
            <a:lvl6pPr marL="2743200" lvl="5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Char char="■"/>
              <a:defRPr>
                <a:solidFill>
                  <a:srgbClr val="434343"/>
                </a:solidFill>
              </a:defRPr>
            </a:lvl6pPr>
            <a:lvl7pPr marL="3200400" lvl="6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Char char="●"/>
              <a:defRPr>
                <a:solidFill>
                  <a:srgbClr val="434343"/>
                </a:solidFill>
              </a:defRPr>
            </a:lvl7pPr>
            <a:lvl8pPr marL="3657600" lvl="7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Char char="○"/>
              <a:defRPr>
                <a:solidFill>
                  <a:srgbClr val="434343"/>
                </a:solidFill>
              </a:defRPr>
            </a:lvl8pPr>
            <a:lvl9pPr marL="4114800" lvl="8" indent="-3175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434343"/>
              </a:buClr>
              <a:buSzPts val="1400"/>
              <a:buChar char="■"/>
              <a:defRPr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4"/>
          <p:cNvSpPr/>
          <p:nvPr/>
        </p:nvSpPr>
        <p:spPr>
          <a:xfrm>
            <a:off x="8719575" y="0"/>
            <a:ext cx="424500" cy="1590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7" name="Google Shape;27;p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800225" y="-631399"/>
            <a:ext cx="1647499" cy="205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1_Title and body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body" idx="1"/>
          </p:nvPr>
        </p:nvSpPr>
        <p:spPr>
          <a:xfrm>
            <a:off x="720000" y="1152475"/>
            <a:ext cx="7704000" cy="341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Anaheim"/>
              <a:buChar char="●"/>
              <a:defRPr sz="1200">
                <a:solidFill>
                  <a:srgbClr val="434343"/>
                </a:solidFill>
              </a:defRPr>
            </a:lvl1pPr>
            <a:lvl2pPr marL="914400" lvl="1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Char char="○"/>
              <a:defRPr>
                <a:solidFill>
                  <a:srgbClr val="434343"/>
                </a:solidFill>
              </a:defRPr>
            </a:lvl2pPr>
            <a:lvl3pPr marL="1371600" lvl="2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Char char="■"/>
              <a:defRPr>
                <a:solidFill>
                  <a:srgbClr val="434343"/>
                </a:solidFill>
              </a:defRPr>
            </a:lvl3pPr>
            <a:lvl4pPr marL="1828800" lvl="3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Char char="●"/>
              <a:defRPr>
                <a:solidFill>
                  <a:srgbClr val="434343"/>
                </a:solidFill>
              </a:defRPr>
            </a:lvl4pPr>
            <a:lvl5pPr marL="2286000" lvl="4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Char char="○"/>
              <a:defRPr>
                <a:solidFill>
                  <a:srgbClr val="434343"/>
                </a:solidFill>
              </a:defRPr>
            </a:lvl5pPr>
            <a:lvl6pPr marL="2743200" lvl="5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Char char="■"/>
              <a:defRPr>
                <a:solidFill>
                  <a:srgbClr val="434343"/>
                </a:solidFill>
              </a:defRPr>
            </a:lvl6pPr>
            <a:lvl7pPr marL="3200400" lvl="6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Char char="●"/>
              <a:defRPr>
                <a:solidFill>
                  <a:srgbClr val="434343"/>
                </a:solidFill>
              </a:defRPr>
            </a:lvl7pPr>
            <a:lvl8pPr marL="3657600" lvl="7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Char char="○"/>
              <a:defRPr>
                <a:solidFill>
                  <a:srgbClr val="434343"/>
                </a:solidFill>
              </a:defRPr>
            </a:lvl8pPr>
            <a:lvl9pPr marL="4114800" lvl="8" indent="-3175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434343"/>
              </a:buClr>
              <a:buSzPts val="1400"/>
              <a:buChar char="■"/>
              <a:defRPr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4"/>
          <p:cNvSpPr/>
          <p:nvPr/>
        </p:nvSpPr>
        <p:spPr>
          <a:xfrm>
            <a:off x="8719575" y="0"/>
            <a:ext cx="424500" cy="1590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7" name="Google Shape;27;p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800225" y="-631399"/>
            <a:ext cx="1647499" cy="2050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606833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5"/>
          <p:cNvSpPr txBox="1">
            <a:spLocks noGrp="1"/>
          </p:cNvSpPr>
          <p:nvPr>
            <p:ph type="subTitle" idx="1"/>
          </p:nvPr>
        </p:nvSpPr>
        <p:spPr>
          <a:xfrm>
            <a:off x="1576463" y="2347522"/>
            <a:ext cx="2179200" cy="62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Bebas Neue"/>
              <a:buNone/>
              <a:defRPr sz="2400">
                <a:solidFill>
                  <a:schemeClr val="l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Bebas Neue"/>
              <a:buNone/>
              <a:defRPr sz="2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Bebas Neue"/>
              <a:buNone/>
              <a:defRPr sz="2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Bebas Neue"/>
              <a:buNone/>
              <a:defRPr sz="2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Bebas Neue"/>
              <a:buNone/>
              <a:defRPr sz="2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Bebas Neue"/>
              <a:buNone/>
              <a:defRPr sz="2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Bebas Neue"/>
              <a:buNone/>
              <a:defRPr sz="2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Bebas Neue"/>
              <a:buNone/>
              <a:defRPr sz="2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2000"/>
              <a:buFont typeface="Bebas Neue"/>
              <a:buNone/>
              <a:defRPr sz="2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30" name="Google Shape;30;p5"/>
          <p:cNvSpPr txBox="1">
            <a:spLocks noGrp="1"/>
          </p:cNvSpPr>
          <p:nvPr>
            <p:ph type="subTitle" idx="2"/>
          </p:nvPr>
        </p:nvSpPr>
        <p:spPr>
          <a:xfrm>
            <a:off x="5388338" y="2347222"/>
            <a:ext cx="2179200" cy="621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Bebas Neue"/>
              <a:buNone/>
              <a:defRPr sz="2400">
                <a:solidFill>
                  <a:schemeClr val="l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Bebas Neue"/>
              <a:buNone/>
              <a:defRPr sz="2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Bebas Neue"/>
              <a:buNone/>
              <a:defRPr sz="2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Bebas Neue"/>
              <a:buNone/>
              <a:defRPr sz="2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Bebas Neue"/>
              <a:buNone/>
              <a:defRPr sz="2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Bebas Neue"/>
              <a:buNone/>
              <a:defRPr sz="2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Bebas Neue"/>
              <a:buNone/>
              <a:defRPr sz="2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Bebas Neue"/>
              <a:buNone/>
              <a:defRPr sz="2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2000"/>
              <a:buFont typeface="Bebas Neue"/>
              <a:buNone/>
              <a:defRPr sz="2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31" name="Google Shape;31;p5"/>
          <p:cNvSpPr txBox="1">
            <a:spLocks noGrp="1"/>
          </p:cNvSpPr>
          <p:nvPr>
            <p:ph type="subTitle" idx="3"/>
          </p:nvPr>
        </p:nvSpPr>
        <p:spPr>
          <a:xfrm>
            <a:off x="1352063" y="2917150"/>
            <a:ext cx="2628000" cy="108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subTitle" idx="4"/>
          </p:nvPr>
        </p:nvSpPr>
        <p:spPr>
          <a:xfrm>
            <a:off x="5163938" y="2917150"/>
            <a:ext cx="2628000" cy="108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2111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5"/>
          <p:cNvSpPr/>
          <p:nvPr/>
        </p:nvSpPr>
        <p:spPr>
          <a:xfrm>
            <a:off x="0" y="4761500"/>
            <a:ext cx="2094300" cy="3819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5" name="Google Shape;35;p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-4100" y="4254376"/>
            <a:ext cx="1808198" cy="1611750"/>
          </a:xfrm>
          <a:prstGeom prst="rect">
            <a:avLst/>
          </a:prstGeom>
          <a:noFill/>
          <a:ln>
            <a:noFill/>
          </a:ln>
        </p:spPr>
      </p:pic>
      <p:sp>
        <p:nvSpPr>
          <p:cNvPr id="36" name="Google Shape;36;p5"/>
          <p:cNvSpPr/>
          <p:nvPr/>
        </p:nvSpPr>
        <p:spPr>
          <a:xfrm>
            <a:off x="8719575" y="719900"/>
            <a:ext cx="500400" cy="17226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7" name="Google Shape;37;p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flipH="1">
            <a:off x="8027125" y="719901"/>
            <a:ext cx="1808198" cy="1611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7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3538500" cy="155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7"/>
          <p:cNvSpPr txBox="1">
            <a:spLocks noGrp="1"/>
          </p:cNvSpPr>
          <p:nvPr>
            <p:ph type="subTitle" idx="1"/>
          </p:nvPr>
        </p:nvSpPr>
        <p:spPr>
          <a:xfrm>
            <a:off x="720000" y="2215250"/>
            <a:ext cx="2907600" cy="185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8"/>
          <p:cNvSpPr txBox="1">
            <a:spLocks noGrp="1"/>
          </p:cNvSpPr>
          <p:nvPr>
            <p:ph type="title"/>
          </p:nvPr>
        </p:nvSpPr>
        <p:spPr>
          <a:xfrm>
            <a:off x="1388100" y="1807050"/>
            <a:ext cx="6367800" cy="1529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1pPr>
            <a:lvl2pPr lvl="1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endParaRPr/>
          </a:p>
        </p:txBody>
      </p:sp>
      <p:pic>
        <p:nvPicPr>
          <p:cNvPr id="45" name="Google Shape;45;p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6941941" y="3336438"/>
            <a:ext cx="2349225" cy="3293876"/>
          </a:xfrm>
          <a:prstGeom prst="rect">
            <a:avLst/>
          </a:prstGeom>
          <a:noFill/>
          <a:ln>
            <a:noFill/>
          </a:ln>
        </p:spPr>
      </p:pic>
      <p:pic>
        <p:nvPicPr>
          <p:cNvPr id="46" name="Google Shape;46;p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10800000" flipH="1">
            <a:off x="-437600" y="-1398377"/>
            <a:ext cx="2170824" cy="30437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9"/>
          <p:cNvSpPr txBox="1">
            <a:spLocks noGrp="1"/>
          </p:cNvSpPr>
          <p:nvPr>
            <p:ph type="title"/>
          </p:nvPr>
        </p:nvSpPr>
        <p:spPr>
          <a:xfrm>
            <a:off x="2999250" y="1337150"/>
            <a:ext cx="30492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49" name="Google Shape;49;p9"/>
          <p:cNvSpPr txBox="1">
            <a:spLocks noGrp="1"/>
          </p:cNvSpPr>
          <p:nvPr>
            <p:ph type="subTitle" idx="1"/>
          </p:nvPr>
        </p:nvSpPr>
        <p:spPr>
          <a:xfrm>
            <a:off x="2513250" y="2236600"/>
            <a:ext cx="4021200" cy="1473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⃞"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50" name="Google Shape;50;p9"/>
          <p:cNvSpPr/>
          <p:nvPr/>
        </p:nvSpPr>
        <p:spPr>
          <a:xfrm>
            <a:off x="7364275" y="3571800"/>
            <a:ext cx="1779600" cy="15717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" name="Google Shape;51;p9"/>
          <p:cNvSpPr/>
          <p:nvPr/>
        </p:nvSpPr>
        <p:spPr>
          <a:xfrm>
            <a:off x="0" y="3571800"/>
            <a:ext cx="1779600" cy="157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52" name="Google Shape;52;p9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-1068355">
            <a:off x="6977015" y="1830263"/>
            <a:ext cx="2349223" cy="3293878"/>
          </a:xfrm>
          <a:prstGeom prst="rect">
            <a:avLst/>
          </a:prstGeom>
          <a:noFill/>
          <a:ln>
            <a:noFill/>
          </a:ln>
        </p:spPr>
      </p:pic>
      <p:pic>
        <p:nvPicPr>
          <p:cNvPr id="53" name="Google Shape;53;p9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1068355" flipH="1">
            <a:off x="-186335" y="1830263"/>
            <a:ext cx="2349223" cy="329387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theme" Target="../theme/theme1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rgbClr val="FDDAA0">
            <a:alpha val="18990"/>
          </a:srgbClr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783F04"/>
              </a:buClr>
              <a:buSzPts val="3000"/>
              <a:buFont typeface="Abril Fatface"/>
              <a:buNone/>
              <a:defRPr sz="3000">
                <a:solidFill>
                  <a:srgbClr val="783F04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783F04"/>
              </a:buClr>
              <a:buSzPts val="1800"/>
              <a:buFont typeface="Open Sans"/>
              <a:buChar char="●"/>
              <a:defRPr sz="1800">
                <a:solidFill>
                  <a:srgbClr val="783F04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783F04"/>
              </a:buClr>
              <a:buSzPts val="1400"/>
              <a:buFont typeface="Anaheim"/>
              <a:buChar char="○"/>
              <a:defRPr>
                <a:solidFill>
                  <a:srgbClr val="783F04"/>
                </a:solidFill>
                <a:latin typeface="Anaheim"/>
                <a:ea typeface="Anaheim"/>
                <a:cs typeface="Anaheim"/>
                <a:sym typeface="Anaheim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783F04"/>
              </a:buClr>
              <a:buSzPts val="1400"/>
              <a:buFont typeface="Anaheim"/>
              <a:buChar char="■"/>
              <a:defRPr>
                <a:solidFill>
                  <a:srgbClr val="783F04"/>
                </a:solidFill>
                <a:latin typeface="Anaheim"/>
                <a:ea typeface="Anaheim"/>
                <a:cs typeface="Anaheim"/>
                <a:sym typeface="Anaheim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783F04"/>
              </a:buClr>
              <a:buSzPts val="1400"/>
              <a:buFont typeface="Anaheim"/>
              <a:buChar char="●"/>
              <a:defRPr>
                <a:solidFill>
                  <a:srgbClr val="783F04"/>
                </a:solidFill>
                <a:latin typeface="Anaheim"/>
                <a:ea typeface="Anaheim"/>
                <a:cs typeface="Anaheim"/>
                <a:sym typeface="Anaheim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783F04"/>
              </a:buClr>
              <a:buSzPts val="1400"/>
              <a:buFont typeface="Anaheim"/>
              <a:buChar char="○"/>
              <a:defRPr>
                <a:solidFill>
                  <a:srgbClr val="783F04"/>
                </a:solidFill>
                <a:latin typeface="Anaheim"/>
                <a:ea typeface="Anaheim"/>
                <a:cs typeface="Anaheim"/>
                <a:sym typeface="Anaheim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783F04"/>
              </a:buClr>
              <a:buSzPts val="1400"/>
              <a:buFont typeface="Anaheim"/>
              <a:buChar char="■"/>
              <a:defRPr>
                <a:solidFill>
                  <a:srgbClr val="783F04"/>
                </a:solidFill>
                <a:latin typeface="Anaheim"/>
                <a:ea typeface="Anaheim"/>
                <a:cs typeface="Anaheim"/>
                <a:sym typeface="Anaheim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783F04"/>
              </a:buClr>
              <a:buSzPts val="1400"/>
              <a:buFont typeface="Anaheim"/>
              <a:buChar char="●"/>
              <a:defRPr>
                <a:solidFill>
                  <a:srgbClr val="783F04"/>
                </a:solidFill>
                <a:latin typeface="Anaheim"/>
                <a:ea typeface="Anaheim"/>
                <a:cs typeface="Anaheim"/>
                <a:sym typeface="Anaheim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783F04"/>
              </a:buClr>
              <a:buSzPts val="1400"/>
              <a:buFont typeface="Anaheim"/>
              <a:buChar char="○"/>
              <a:defRPr>
                <a:solidFill>
                  <a:srgbClr val="783F04"/>
                </a:solidFill>
                <a:latin typeface="Anaheim"/>
                <a:ea typeface="Anaheim"/>
                <a:cs typeface="Anaheim"/>
                <a:sym typeface="Anaheim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783F04"/>
              </a:buClr>
              <a:buSzPts val="1400"/>
              <a:buFont typeface="Anaheim"/>
              <a:buChar char="■"/>
              <a:defRPr>
                <a:solidFill>
                  <a:srgbClr val="783F04"/>
                </a:solidFill>
                <a:latin typeface="Anaheim"/>
                <a:ea typeface="Anaheim"/>
                <a:cs typeface="Anaheim"/>
                <a:sym typeface="Anaheim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91" r:id="rId2"/>
    <p:sldLayoutId id="2147483689" r:id="rId3"/>
    <p:sldLayoutId id="2147483650" r:id="rId4"/>
    <p:sldLayoutId id="2147483693" r:id="rId5"/>
    <p:sldLayoutId id="2147483651" r:id="rId6"/>
    <p:sldLayoutId id="2147483653" r:id="rId7"/>
    <p:sldLayoutId id="2147483654" r:id="rId8"/>
    <p:sldLayoutId id="2147483655" r:id="rId9"/>
    <p:sldLayoutId id="2147483657" r:id="rId10"/>
    <p:sldLayoutId id="2147483659" r:id="rId11"/>
    <p:sldLayoutId id="2147483661" r:id="rId12"/>
    <p:sldLayoutId id="2147483662" r:id="rId13"/>
    <p:sldLayoutId id="2147483663" r:id="rId14"/>
    <p:sldLayoutId id="2147483664" r:id="rId15"/>
    <p:sldLayoutId id="2147483665" r:id="rId16"/>
    <p:sldLayoutId id="2147483667" r:id="rId17"/>
    <p:sldLayoutId id="2147483668" r:id="rId18"/>
    <p:sldLayoutId id="2147483669" r:id="rId19"/>
    <p:sldLayoutId id="2147483670" r:id="rId20"/>
    <p:sldLayoutId id="2147483671" r:id="rId21"/>
    <p:sldLayoutId id="2147483672" r:id="rId22"/>
    <p:sldLayoutId id="2147483673" r:id="rId23"/>
    <p:sldLayoutId id="2147483674" r:id="rId24"/>
    <p:sldLayoutId id="2147483675" r:id="rId25"/>
    <p:sldLayoutId id="2147483676" r:id="rId26"/>
    <p:sldLayoutId id="2147483677" r:id="rId27"/>
    <p:sldLayoutId id="2147483678" r:id="rId28"/>
    <p:sldLayoutId id="2147483679" r:id="rId29"/>
    <p:sldLayoutId id="2147483683" r:id="rId30"/>
    <p:sldLayoutId id="2147483686" r:id="rId31"/>
    <p:sldLayoutId id="2147483688" r:id="rId32"/>
    <p:sldLayoutId id="2147483692" r:id="rId33"/>
    <p:sldLayoutId id="2147483690" r:id="rId34"/>
  </p:sldLayoutIdLst>
  <p:timing>
    <p:tnLst>
      <p:par>
        <p:cTn id="1" dur="indefinite" restart="never" nodeType="tmRoot"/>
      </p:par>
    </p:tnLst>
  </p:timing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g"/><Relationship Id="rId3" Type="http://schemas.microsoft.com/office/2007/relationships/media" Target="../media/media1.mp3"/><Relationship Id="rId7" Type="http://schemas.openxmlformats.org/officeDocument/2006/relationships/image" Target="../media/image11.png"/><Relationship Id="rId2" Type="http://schemas.openxmlformats.org/officeDocument/2006/relationships/audio" Target="NULL" TargetMode="External"/><Relationship Id="rId1" Type="http://schemas.openxmlformats.org/officeDocument/2006/relationships/tags" Target="../tags/tag2.xml"/><Relationship Id="rId6" Type="http://schemas.openxmlformats.org/officeDocument/2006/relationships/hyperlink" Target="mailto:duongthithanhthuy1412@gmail.com" TargetMode="External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5" Type="http://schemas.openxmlformats.org/officeDocument/2006/relationships/image" Target="../media/image31.jpg"/><Relationship Id="rId4" Type="http://schemas.openxmlformats.org/officeDocument/2006/relationships/image" Target="../media/image30.jp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notesSlide" Target="../notesSlides/notesSlide11.xml"/><Relationship Id="rId7" Type="http://schemas.openxmlformats.org/officeDocument/2006/relationships/diagramQuickStyle" Target="../diagrams/quickStyle1.xml"/><Relationship Id="rId12" Type="http://schemas.openxmlformats.org/officeDocument/2006/relationships/image" Target="../media/image36.jp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2.xml"/><Relationship Id="rId6" Type="http://schemas.openxmlformats.org/officeDocument/2006/relationships/diagramLayout" Target="../diagrams/layout1.xml"/><Relationship Id="rId11" Type="http://schemas.openxmlformats.org/officeDocument/2006/relationships/image" Target="../media/image35.png"/><Relationship Id="rId5" Type="http://schemas.openxmlformats.org/officeDocument/2006/relationships/diagramData" Target="../diagrams/data1.xml"/><Relationship Id="rId10" Type="http://schemas.openxmlformats.org/officeDocument/2006/relationships/image" Target="../media/image34.jpeg"/><Relationship Id="rId4" Type="http://schemas.openxmlformats.org/officeDocument/2006/relationships/image" Target="../media/image32.jpeg"/><Relationship Id="rId9" Type="http://schemas.microsoft.com/office/2007/relationships/diagramDrawing" Target="../diagrams/drawing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31.xml"/><Relationship Id="rId1" Type="http://schemas.openxmlformats.org/officeDocument/2006/relationships/tags" Target="../tags/tag13.xml"/><Relationship Id="rId5" Type="http://schemas.openxmlformats.org/officeDocument/2006/relationships/image" Target="../media/image31.jpg"/><Relationship Id="rId4" Type="http://schemas.openxmlformats.org/officeDocument/2006/relationships/image" Target="../media/image30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video" Target="../media/media5.mp4"/><Relationship Id="rId7" Type="http://schemas.openxmlformats.org/officeDocument/2006/relationships/image" Target="../media/image37.png"/><Relationship Id="rId2" Type="http://schemas.microsoft.com/office/2007/relationships/media" Target="../media/media5.mp4"/><Relationship Id="rId1" Type="http://schemas.openxmlformats.org/officeDocument/2006/relationships/tags" Target="../tags/tag14.xml"/><Relationship Id="rId6" Type="http://schemas.openxmlformats.org/officeDocument/2006/relationships/image" Target="../media/image31.jpg"/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3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5.xml"/><Relationship Id="rId5" Type="http://schemas.openxmlformats.org/officeDocument/2006/relationships/image" Target="../media/image36.jpg"/><Relationship Id="rId4" Type="http://schemas.openxmlformats.org/officeDocument/2006/relationships/image" Target="../media/image3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2.xml"/><Relationship Id="rId1" Type="http://schemas.openxmlformats.org/officeDocument/2006/relationships/tags" Target="../tags/tag16.xml"/><Relationship Id="rId4" Type="http://schemas.openxmlformats.org/officeDocument/2006/relationships/image" Target="../media/image3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7.xml"/><Relationship Id="rId5" Type="http://schemas.openxmlformats.org/officeDocument/2006/relationships/image" Target="../media/image36.jpg"/><Relationship Id="rId4" Type="http://schemas.openxmlformats.org/officeDocument/2006/relationships/image" Target="../media/image3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8.xml"/><Relationship Id="rId4" Type="http://schemas.openxmlformats.org/officeDocument/2006/relationships/image" Target="../media/image40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notesSlide" Target="../notesSlides/notesSlide18.xml"/><Relationship Id="rId7" Type="http://schemas.openxmlformats.org/officeDocument/2006/relationships/image" Target="../media/image44.png"/><Relationship Id="rId2" Type="http://schemas.openxmlformats.org/officeDocument/2006/relationships/slideLayout" Target="../slideLayouts/slideLayout31.xml"/><Relationship Id="rId1" Type="http://schemas.openxmlformats.org/officeDocument/2006/relationships/tags" Target="../tags/tag19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31.xml"/><Relationship Id="rId1" Type="http://schemas.openxmlformats.org/officeDocument/2006/relationships/tags" Target="../tags/tag20.xml"/><Relationship Id="rId4" Type="http://schemas.openxmlformats.org/officeDocument/2006/relationships/image" Target="../media/image4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5" Type="http://schemas.openxmlformats.org/officeDocument/2006/relationships/image" Target="../media/image12.jpg"/><Relationship Id="rId4" Type="http://schemas.openxmlformats.org/officeDocument/2006/relationships/hyperlink" Target="mailto:duongthithanhthuy1412@gmail.com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video" Target="../media/media6.mp4"/><Relationship Id="rId2" Type="http://schemas.microsoft.com/office/2007/relationships/media" Target="../media/media6.mp4"/><Relationship Id="rId1" Type="http://schemas.openxmlformats.org/officeDocument/2006/relationships/tags" Target="../tags/tag21.xml"/><Relationship Id="rId6" Type="http://schemas.openxmlformats.org/officeDocument/2006/relationships/image" Target="../media/image47.png"/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31.xml"/><Relationship Id="rId1" Type="http://schemas.openxmlformats.org/officeDocument/2006/relationships/tags" Target="../tags/tag22.xml"/><Relationship Id="rId5" Type="http://schemas.openxmlformats.org/officeDocument/2006/relationships/image" Target="../media/image31.jpg"/><Relationship Id="rId4" Type="http://schemas.openxmlformats.org/officeDocument/2006/relationships/image" Target="../media/image30.jp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notesSlide" Target="../notesSlides/notesSlide22.xml"/><Relationship Id="rId7" Type="http://schemas.openxmlformats.org/officeDocument/2006/relationships/image" Target="../media/image51.jpg"/><Relationship Id="rId2" Type="http://schemas.openxmlformats.org/officeDocument/2006/relationships/slideLayout" Target="../slideLayouts/slideLayout31.xml"/><Relationship Id="rId1" Type="http://schemas.openxmlformats.org/officeDocument/2006/relationships/tags" Target="../tags/tag23.xml"/><Relationship Id="rId6" Type="http://schemas.openxmlformats.org/officeDocument/2006/relationships/image" Target="../media/image50.jpg"/><Relationship Id="rId5" Type="http://schemas.openxmlformats.org/officeDocument/2006/relationships/image" Target="../media/image49.jpg"/><Relationship Id="rId4" Type="http://schemas.openxmlformats.org/officeDocument/2006/relationships/image" Target="../media/image48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4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video" Target="../media/media7.mp4"/><Relationship Id="rId2" Type="http://schemas.microsoft.com/office/2007/relationships/media" Target="../media/media7.mp4"/><Relationship Id="rId1" Type="http://schemas.openxmlformats.org/officeDocument/2006/relationships/tags" Target="../tags/tag25.xml"/><Relationship Id="rId6" Type="http://schemas.openxmlformats.org/officeDocument/2006/relationships/image" Target="../media/image55.png"/><Relationship Id="rId5" Type="http://schemas.openxmlformats.org/officeDocument/2006/relationships/notesSlide" Target="../notesSlides/notesSlide24.xml"/><Relationship Id="rId4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notesSlide" Target="../notesSlides/notesSlide25.xml"/><Relationship Id="rId7" Type="http://schemas.openxmlformats.org/officeDocument/2006/relationships/image" Target="../media/image59.png"/><Relationship Id="rId2" Type="http://schemas.openxmlformats.org/officeDocument/2006/relationships/slideLayout" Target="../slideLayouts/slideLayout31.xml"/><Relationship Id="rId1" Type="http://schemas.openxmlformats.org/officeDocument/2006/relationships/tags" Target="../tags/tag26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Relationship Id="rId9" Type="http://schemas.openxmlformats.org/officeDocument/2006/relationships/image" Target="../media/image6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video" Target="../media/media8.mp4"/><Relationship Id="rId2" Type="http://schemas.microsoft.com/office/2007/relationships/media" Target="../media/media8.mp4"/><Relationship Id="rId1" Type="http://schemas.openxmlformats.org/officeDocument/2006/relationships/tags" Target="../tags/tag27.xml"/><Relationship Id="rId6" Type="http://schemas.openxmlformats.org/officeDocument/2006/relationships/image" Target="../media/image62.png"/><Relationship Id="rId5" Type="http://schemas.openxmlformats.org/officeDocument/2006/relationships/notesSlide" Target="../notesSlides/notesSlide26.xml"/><Relationship Id="rId4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8.xml"/><Relationship Id="rId4" Type="http://schemas.openxmlformats.org/officeDocument/2006/relationships/image" Target="../media/image6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video" Target="../media/media9.mp4"/><Relationship Id="rId2" Type="http://schemas.microsoft.com/office/2007/relationships/media" Target="../media/media9.mp4"/><Relationship Id="rId1" Type="http://schemas.openxmlformats.org/officeDocument/2006/relationships/tags" Target="../tags/tag29.xml"/><Relationship Id="rId6" Type="http://schemas.openxmlformats.org/officeDocument/2006/relationships/image" Target="../media/image64.png"/><Relationship Id="rId5" Type="http://schemas.openxmlformats.org/officeDocument/2006/relationships/notesSlide" Target="../notesSlides/notesSlide28.xml"/><Relationship Id="rId4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notesSlide" Target="../notesSlides/notesSlide29.xml"/><Relationship Id="rId7" Type="http://schemas.openxmlformats.org/officeDocument/2006/relationships/image" Target="../media/image44.png"/><Relationship Id="rId2" Type="http://schemas.openxmlformats.org/officeDocument/2006/relationships/slideLayout" Target="../slideLayouts/slideLayout31.xml"/><Relationship Id="rId1" Type="http://schemas.openxmlformats.org/officeDocument/2006/relationships/tags" Target="../tags/tag30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Relationship Id="rId9" Type="http://schemas.openxmlformats.org/officeDocument/2006/relationships/image" Target="../media/image6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1.xml"/><Relationship Id="rId1" Type="http://schemas.openxmlformats.org/officeDocument/2006/relationships/tags" Target="../tags/tag4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g"/><Relationship Id="rId3" Type="http://schemas.microsoft.com/office/2007/relationships/media" Target="../media/media10.mp4"/><Relationship Id="rId7" Type="http://schemas.openxmlformats.org/officeDocument/2006/relationships/image" Target="../media/image31.jpg"/><Relationship Id="rId2" Type="http://schemas.openxmlformats.org/officeDocument/2006/relationships/video" Target="NULL" TargetMode="External"/><Relationship Id="rId1" Type="http://schemas.openxmlformats.org/officeDocument/2006/relationships/tags" Target="../tags/tag31.xml"/><Relationship Id="rId6" Type="http://schemas.openxmlformats.org/officeDocument/2006/relationships/image" Target="../media/image65.png"/><Relationship Id="rId5" Type="http://schemas.openxmlformats.org/officeDocument/2006/relationships/notesSlide" Target="../notesSlides/notesSlide30.xml"/><Relationship Id="rId4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7" Type="http://schemas.openxmlformats.org/officeDocument/2006/relationships/image" Target="../media/image67.png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6" Type="http://schemas.openxmlformats.org/officeDocument/2006/relationships/hyperlink" Target="https://quizizz.com/join/quiz/617c0035720d17001d49b8f3/start" TargetMode="External"/><Relationship Id="rId5" Type="http://schemas.openxmlformats.org/officeDocument/2006/relationships/image" Target="../media/image66.jpg"/><Relationship Id="rId4" Type="http://schemas.openxmlformats.org/officeDocument/2006/relationships/notesSlide" Target="../notesSlides/notesSlide31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slide" Target="slide8.xml"/><Relationship Id="rId18" Type="http://schemas.openxmlformats.org/officeDocument/2006/relationships/image" Target="../media/image26.png"/><Relationship Id="rId3" Type="http://schemas.openxmlformats.org/officeDocument/2006/relationships/notesSlide" Target="../notesSlides/notesSlide32.xml"/><Relationship Id="rId7" Type="http://schemas.openxmlformats.org/officeDocument/2006/relationships/slide" Target="slide6.xml"/><Relationship Id="rId12" Type="http://schemas.openxmlformats.org/officeDocument/2006/relationships/image" Target="../media/image22.png"/><Relationship Id="rId17" Type="http://schemas.openxmlformats.org/officeDocument/2006/relationships/image" Target="../media/image25.png"/><Relationship Id="rId2" Type="http://schemas.openxmlformats.org/officeDocument/2006/relationships/slideLayout" Target="../slideLayouts/slideLayout32.xml"/><Relationship Id="rId16" Type="http://schemas.microsoft.com/office/2007/relationships/hdphoto" Target="../media/hdphoto1.wdp"/><Relationship Id="rId20" Type="http://schemas.openxmlformats.org/officeDocument/2006/relationships/image" Target="../media/image27.png"/><Relationship Id="rId1" Type="http://schemas.openxmlformats.org/officeDocument/2006/relationships/tags" Target="../tags/tag34.xml"/><Relationship Id="rId6" Type="http://schemas.openxmlformats.org/officeDocument/2006/relationships/image" Target="../media/image19.png"/><Relationship Id="rId11" Type="http://schemas.openxmlformats.org/officeDocument/2006/relationships/slide" Target="slide5.xml"/><Relationship Id="rId5" Type="http://schemas.openxmlformats.org/officeDocument/2006/relationships/slide" Target="slide9.xml"/><Relationship Id="rId15" Type="http://schemas.openxmlformats.org/officeDocument/2006/relationships/image" Target="../media/image24.png"/><Relationship Id="rId10" Type="http://schemas.openxmlformats.org/officeDocument/2006/relationships/image" Target="../media/image21.png"/><Relationship Id="rId19" Type="http://schemas.openxmlformats.org/officeDocument/2006/relationships/slide" Target="slide4.xml"/><Relationship Id="rId4" Type="http://schemas.openxmlformats.org/officeDocument/2006/relationships/image" Target="../media/image18.jpeg"/><Relationship Id="rId9" Type="http://schemas.openxmlformats.org/officeDocument/2006/relationships/slide" Target="slide7.xml"/><Relationship Id="rId14" Type="http://schemas.openxmlformats.org/officeDocument/2006/relationships/image" Target="../media/image2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5.xml"/><Relationship Id="rId4" Type="http://schemas.openxmlformats.org/officeDocument/2006/relationships/image" Target="../media/image68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microsoft.com/office/2007/relationships/media" Target="../media/media11.mp3"/><Relationship Id="rId7" Type="http://schemas.openxmlformats.org/officeDocument/2006/relationships/hyperlink" Target="https://www.youtube.com/watch?v=INoD78vhcpM&amp;t=851s" TargetMode="External"/><Relationship Id="rId2" Type="http://schemas.openxmlformats.org/officeDocument/2006/relationships/audio" Target="NULL" TargetMode="External"/><Relationship Id="rId1" Type="http://schemas.openxmlformats.org/officeDocument/2006/relationships/tags" Target="../tags/tag36.xml"/><Relationship Id="rId6" Type="http://schemas.openxmlformats.org/officeDocument/2006/relationships/hyperlink" Target="https://www.youtube.com/watch?v=QFEAwh9U8Zg" TargetMode="External"/><Relationship Id="rId5" Type="http://schemas.openxmlformats.org/officeDocument/2006/relationships/notesSlide" Target="../notesSlides/notesSlide34.xml"/><Relationship Id="rId4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3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media2.mp3"/><Relationship Id="rId7" Type="http://schemas.openxmlformats.org/officeDocument/2006/relationships/image" Target="../media/image16.png"/><Relationship Id="rId2" Type="http://schemas.microsoft.com/office/2007/relationships/media" Target="../media/media2.mp3"/><Relationship Id="rId1" Type="http://schemas.openxmlformats.org/officeDocument/2006/relationships/tags" Target="../tags/tag6.xml"/><Relationship Id="rId6" Type="http://schemas.openxmlformats.org/officeDocument/2006/relationships/image" Target="../media/image15.jpeg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3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0.xml"/><Relationship Id="rId1" Type="http://schemas.openxmlformats.org/officeDocument/2006/relationships/tags" Target="../tags/tag7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slide" Target="slide8.xml"/><Relationship Id="rId18" Type="http://schemas.openxmlformats.org/officeDocument/2006/relationships/image" Target="../media/image26.png"/><Relationship Id="rId3" Type="http://schemas.openxmlformats.org/officeDocument/2006/relationships/notesSlide" Target="../notesSlides/notesSlide7.xml"/><Relationship Id="rId7" Type="http://schemas.openxmlformats.org/officeDocument/2006/relationships/slide" Target="slide6.xml"/><Relationship Id="rId12" Type="http://schemas.openxmlformats.org/officeDocument/2006/relationships/image" Target="../media/image22.png"/><Relationship Id="rId17" Type="http://schemas.openxmlformats.org/officeDocument/2006/relationships/image" Target="../media/image25.png"/><Relationship Id="rId2" Type="http://schemas.openxmlformats.org/officeDocument/2006/relationships/slideLayout" Target="../slideLayouts/slideLayout32.xml"/><Relationship Id="rId16" Type="http://schemas.microsoft.com/office/2007/relationships/hdphoto" Target="../media/hdphoto1.wdp"/><Relationship Id="rId20" Type="http://schemas.openxmlformats.org/officeDocument/2006/relationships/image" Target="../media/image27.png"/><Relationship Id="rId1" Type="http://schemas.openxmlformats.org/officeDocument/2006/relationships/tags" Target="../tags/tag8.xml"/><Relationship Id="rId6" Type="http://schemas.openxmlformats.org/officeDocument/2006/relationships/image" Target="../media/image19.png"/><Relationship Id="rId11" Type="http://schemas.openxmlformats.org/officeDocument/2006/relationships/slide" Target="slide5.xml"/><Relationship Id="rId5" Type="http://schemas.openxmlformats.org/officeDocument/2006/relationships/slide" Target="slide9.xml"/><Relationship Id="rId15" Type="http://schemas.openxmlformats.org/officeDocument/2006/relationships/image" Target="../media/image24.png"/><Relationship Id="rId10" Type="http://schemas.openxmlformats.org/officeDocument/2006/relationships/image" Target="../media/image21.png"/><Relationship Id="rId19" Type="http://schemas.openxmlformats.org/officeDocument/2006/relationships/slide" Target="slide4.xml"/><Relationship Id="rId4" Type="http://schemas.openxmlformats.org/officeDocument/2006/relationships/image" Target="../media/image18.jpeg"/><Relationship Id="rId9" Type="http://schemas.openxmlformats.org/officeDocument/2006/relationships/slide" Target="slide7.xml"/><Relationship Id="rId1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video" Target="../media/media3.mp4"/><Relationship Id="rId2" Type="http://schemas.microsoft.com/office/2007/relationships/media" Target="../media/media3.mp4"/><Relationship Id="rId1" Type="http://schemas.openxmlformats.org/officeDocument/2006/relationships/tags" Target="../tags/tag9.xml"/><Relationship Id="rId6" Type="http://schemas.openxmlformats.org/officeDocument/2006/relationships/image" Target="../media/image28.png"/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3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video" Target="../media/media4.mp4"/><Relationship Id="rId2" Type="http://schemas.microsoft.com/office/2007/relationships/media" Target="../media/media4.mp4"/><Relationship Id="rId1" Type="http://schemas.openxmlformats.org/officeDocument/2006/relationships/tags" Target="../tags/tag10.xml"/><Relationship Id="rId6" Type="http://schemas.openxmlformats.org/officeDocument/2006/relationships/image" Target="../media/image29.png"/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11444" y="340142"/>
            <a:ext cx="8214102" cy="53399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BỘ GIÁO DỤC VÀ ĐÀO TẠO </a:t>
            </a:r>
          </a:p>
          <a:p>
            <a:pPr algn="ctr">
              <a:spcBef>
                <a:spcPts val="600"/>
              </a:spcBef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Cuộc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kế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giảng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spcBef>
                <a:spcPts val="600"/>
              </a:spcBef>
            </a:pPr>
            <a:endParaRPr lang="en-US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600"/>
              </a:spcBef>
            </a:pP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Nam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Bộ</a:t>
            </a:r>
            <a:endParaRPr lang="en-US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600"/>
              </a:spcBef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Môn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Địa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lí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/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4</a:t>
            </a:r>
          </a:p>
          <a:p>
            <a:pPr algn="ctr">
              <a:spcBef>
                <a:spcPts val="600"/>
              </a:spcBef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Dương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Thanh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Thủy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600"/>
              </a:spcBef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Email: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hlinkClick r:id="rId6"/>
              </a:rPr>
              <a:t>duongthithanhthuy1412@gmail.com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600"/>
              </a:spcBef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Đơn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Tiểu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Việt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Hưng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600"/>
              </a:spcBef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Địa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: 82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Hoa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Lâm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Việt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Hưng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- Long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Biên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Nội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600"/>
              </a:spcBef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Tháng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10/2021</a:t>
            </a:r>
          </a:p>
          <a:p>
            <a:pPr algn="ctr"/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NheNhangBeat-V.A-382382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>
                  <p14:trim end="146046.6875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06644" y="3881741"/>
            <a:ext cx="609600" cy="6096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4220" y="1069521"/>
            <a:ext cx="899327" cy="89932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12137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92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37879">
                <p:cTn id="4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36"/>
          <p:cNvSpPr/>
          <p:nvPr/>
        </p:nvSpPr>
        <p:spPr>
          <a:xfrm>
            <a:off x="1334386" y="1256044"/>
            <a:ext cx="7102547" cy="217685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8" name="Google Shape;218;p36"/>
          <p:cNvSpPr txBox="1">
            <a:spLocks noGrp="1"/>
          </p:cNvSpPr>
          <p:nvPr>
            <p:ph type="ctrTitle"/>
          </p:nvPr>
        </p:nvSpPr>
        <p:spPr>
          <a:xfrm>
            <a:off x="1127051" y="1429050"/>
            <a:ext cx="7517219" cy="1722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b="1" dirty="0" err="1" smtClean="0">
                <a:solidFill>
                  <a:srgbClr val="783F0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Địa</a:t>
            </a:r>
            <a:r>
              <a:rPr lang="en-US" sz="4800" b="1" dirty="0" smtClean="0">
                <a:solidFill>
                  <a:srgbClr val="783F0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solidFill>
                  <a:srgbClr val="783F0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lí</a:t>
            </a:r>
            <a:r>
              <a:rPr lang="en-US" sz="4800" b="1" dirty="0" smtClean="0">
                <a:solidFill>
                  <a:srgbClr val="783F0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4800" b="1" dirty="0" smtClean="0">
                <a:solidFill>
                  <a:srgbClr val="783F0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800" b="1" dirty="0" smtClean="0">
                <a:solidFill>
                  <a:srgbClr val="783F0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ĐỒNG BẰNG NAM BỘ</a:t>
            </a:r>
            <a:endParaRPr sz="4800" b="1" dirty="0">
              <a:solidFill>
                <a:srgbClr val="783F0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Google Shape;255;p40"/>
          <p:cNvSpPr txBox="1">
            <a:spLocks/>
          </p:cNvSpPr>
          <p:nvPr/>
        </p:nvSpPr>
        <p:spPr>
          <a:xfrm>
            <a:off x="1485546" y="445025"/>
            <a:ext cx="77040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bril Fatface"/>
              <a:buNone/>
              <a:defRPr sz="4500" b="0" i="0" u="none" strike="noStrike" cap="none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Bebas Neue"/>
              <a:buNone/>
              <a:defRPr sz="5200" b="0" i="0" u="none" strike="noStrike" cap="none">
                <a:solidFill>
                  <a:srgbClr val="191919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Bebas Neue"/>
              <a:buNone/>
              <a:defRPr sz="5200" b="0" i="0" u="none" strike="noStrike" cap="none">
                <a:solidFill>
                  <a:srgbClr val="191919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Bebas Neue"/>
              <a:buNone/>
              <a:defRPr sz="5200" b="0" i="0" u="none" strike="noStrike" cap="none">
                <a:solidFill>
                  <a:srgbClr val="191919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Bebas Neue"/>
              <a:buNone/>
              <a:defRPr sz="5200" b="0" i="0" u="none" strike="noStrike" cap="none">
                <a:solidFill>
                  <a:srgbClr val="191919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Bebas Neue"/>
              <a:buNone/>
              <a:defRPr sz="5200" b="0" i="0" u="none" strike="noStrike" cap="none">
                <a:solidFill>
                  <a:srgbClr val="191919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Bebas Neue"/>
              <a:buNone/>
              <a:defRPr sz="5200" b="0" i="0" u="none" strike="noStrike" cap="none">
                <a:solidFill>
                  <a:srgbClr val="191919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Bebas Neue"/>
              <a:buNone/>
              <a:defRPr sz="5200" b="0" i="0" u="none" strike="noStrike" cap="none">
                <a:solidFill>
                  <a:srgbClr val="191919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Bebas Neue"/>
              <a:buNone/>
              <a:defRPr sz="5200" b="0" i="0" u="none" strike="noStrike" cap="none">
                <a:solidFill>
                  <a:srgbClr val="191919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algn="l"/>
            <a:r>
              <a:rPr lang="en-US" sz="3200" dirty="0" smtClean="0"/>
              <a:t>         </a:t>
            </a:r>
            <a:endParaRPr lang="en-US" sz="32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0589" y="3562675"/>
            <a:ext cx="2280976" cy="126721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5659" y="3388469"/>
            <a:ext cx="1615625" cy="16156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1624380" y="171451"/>
            <a:ext cx="5915025" cy="1004205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5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YÊU CẦU CẦN ĐẠT</a:t>
            </a:r>
            <a:endParaRPr lang="en-US" sz="405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Káº¿t quáº£ hÃ¬nh áº£nh cho clipart GOAL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9405" y="171451"/>
            <a:ext cx="1239392" cy="991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2" name="Diagram 6"/>
          <p:cNvGraphicFramePr/>
          <p:nvPr>
            <p:extLst>
              <p:ext uri="{D42A27DB-BD31-4B8C-83A1-F6EECF244321}">
                <p14:modId xmlns:p14="http://schemas.microsoft.com/office/powerpoint/2010/main" val="835504967"/>
              </p:ext>
            </p:extLst>
          </p:nvPr>
        </p:nvGraphicFramePr>
        <p:xfrm>
          <a:off x="1200150" y="712177"/>
          <a:ext cx="6686550" cy="40884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8" name="Oval 7"/>
          <p:cNvSpPr/>
          <p:nvPr/>
        </p:nvSpPr>
        <p:spPr>
          <a:xfrm>
            <a:off x="1200150" y="928688"/>
            <a:ext cx="1085850" cy="1057275"/>
          </a:xfrm>
          <a:prstGeom prst="ellipse">
            <a:avLst/>
          </a:prstGeom>
          <a:blipFill rotWithShape="0">
            <a:blip r:embed="rId10" cstate="print"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9" name="Oval 8"/>
          <p:cNvSpPr/>
          <p:nvPr/>
        </p:nvSpPr>
        <p:spPr>
          <a:xfrm>
            <a:off x="1501758" y="2171700"/>
            <a:ext cx="1085850" cy="1143000"/>
          </a:xfrm>
          <a:prstGeom prst="ellipse">
            <a:avLst/>
          </a:prstGeom>
          <a:blipFill rotWithShape="0">
            <a:blip r:embed="rId11"/>
            <a:stretch>
              <a:fillRect/>
            </a:stretch>
          </a:blipFill>
          <a:ln>
            <a:solidFill>
              <a:srgbClr val="92D050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0" name="Rectangle 9"/>
          <p:cNvSpPr/>
          <p:nvPr/>
        </p:nvSpPr>
        <p:spPr>
          <a:xfrm>
            <a:off x="2287486" y="1053837"/>
            <a:ext cx="4846520" cy="92333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2775" b="1" dirty="0" err="1">
                <a:ln w="11430"/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Xác</a:t>
            </a:r>
            <a:r>
              <a:rPr lang="en-US" sz="2775" b="1" dirty="0">
                <a:ln w="11430"/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75" b="1" dirty="0" err="1">
                <a:ln w="11430"/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775" b="1" dirty="0">
                <a:ln w="11430"/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75" b="1" dirty="0" err="1">
                <a:ln w="11430"/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775" b="1" dirty="0">
                <a:ln w="11430"/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75" b="1" dirty="0" err="1">
                <a:ln w="11430"/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sz="2775" b="1" dirty="0">
                <a:ln w="11430"/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75" b="1" dirty="0" err="1">
                <a:ln w="11430"/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trí</a:t>
            </a:r>
            <a:r>
              <a:rPr lang="en-US" sz="2775" b="1" dirty="0">
                <a:ln w="11430"/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75" b="1" dirty="0" err="1">
                <a:ln w="11430"/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địa</a:t>
            </a:r>
            <a:r>
              <a:rPr lang="en-US" sz="2775" b="1" dirty="0">
                <a:ln w="11430"/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75" b="1" dirty="0" err="1">
                <a:ln w="11430"/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sz="2775" b="1" dirty="0">
                <a:ln w="11430"/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75" b="1" dirty="0" err="1">
                <a:ln w="11430"/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775" b="1" dirty="0">
                <a:ln w="11430"/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en-US" sz="2775" b="1" dirty="0" err="1">
                <a:ln w="11430"/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2775" b="1" dirty="0">
                <a:ln w="11430"/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75" b="1" dirty="0" err="1">
                <a:ln w="11430"/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775" b="1" dirty="0">
                <a:ln w="11430"/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Nam </a:t>
            </a:r>
            <a:r>
              <a:rPr lang="en-US" sz="2775" b="1" dirty="0" err="1">
                <a:ln w="11430"/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sz="2775" b="1" dirty="0">
                <a:ln w="11430"/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687503" y="2257425"/>
            <a:ext cx="4432945" cy="135037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2775" b="1" dirty="0" err="1">
                <a:ln w="11430"/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Nêu</a:t>
            </a:r>
            <a:r>
              <a:rPr lang="en-US" sz="2775" b="1" dirty="0">
                <a:ln w="11430"/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75" b="1" dirty="0" err="1">
                <a:ln w="11430"/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775" b="1" dirty="0">
                <a:ln w="11430"/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75" b="1" dirty="0" err="1">
                <a:ln w="11430"/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đặc</a:t>
            </a:r>
            <a:r>
              <a:rPr lang="en-US" sz="2775" b="1" dirty="0">
                <a:ln w="11430"/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75" b="1" dirty="0" err="1">
                <a:ln w="11430"/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775" b="1" dirty="0">
                <a:ln w="11430"/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75" b="1" dirty="0" err="1">
                <a:ln w="11430"/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775" b="1" dirty="0">
                <a:ln w="11430"/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75" b="1" dirty="0" err="1">
                <a:ln w="11430"/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nhiên</a:t>
            </a:r>
            <a:endParaRPr lang="en-US" sz="2775" b="1" dirty="0">
              <a:ln w="11430"/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775" b="1" dirty="0">
                <a:ln w="11430"/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75" b="1" dirty="0" err="1">
                <a:ln w="11430"/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775" b="1" dirty="0">
                <a:ln w="11430"/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75" b="1" dirty="0" err="1">
                <a:ln w="11430"/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2775" b="1" dirty="0">
                <a:ln w="11430"/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75" b="1" dirty="0" err="1">
                <a:ln w="11430"/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775" b="1" dirty="0">
                <a:ln w="11430"/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Nam </a:t>
            </a:r>
            <a:r>
              <a:rPr lang="en-US" sz="2775" b="1" dirty="0" err="1">
                <a:ln w="11430"/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sz="2775" b="1" dirty="0">
                <a:ln w="11430"/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endParaRPr lang="en-US" sz="2775" b="1" dirty="0">
              <a:ln w="11430"/>
              <a:solidFill>
                <a:srgbClr val="0000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759674" y="3497036"/>
            <a:ext cx="4235775" cy="92333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2775" b="1" dirty="0" err="1">
                <a:ln w="11430"/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sz="2775" b="1" dirty="0">
                <a:ln w="11430"/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75" b="1" dirty="0" err="1">
                <a:ln w="11430"/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tục</a:t>
            </a:r>
            <a:r>
              <a:rPr lang="en-US" sz="2775" b="1" dirty="0">
                <a:ln w="11430"/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75" b="1" dirty="0" err="1">
                <a:ln w="11430"/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rèn</a:t>
            </a:r>
            <a:r>
              <a:rPr lang="en-US" sz="2775" b="1" dirty="0">
                <a:ln w="11430"/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75" b="1" dirty="0" err="1">
                <a:ln w="11430"/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luyện</a:t>
            </a:r>
            <a:r>
              <a:rPr lang="en-US" sz="2775" b="1" dirty="0">
                <a:ln w="11430"/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75" b="1" dirty="0" err="1">
                <a:ln w="11430"/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kĩ</a:t>
            </a:r>
            <a:r>
              <a:rPr lang="en-US" sz="2775" b="1" dirty="0">
                <a:ln w="11430"/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75" b="1" dirty="0" err="1">
                <a:ln w="11430"/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sz="2775" b="1" dirty="0">
                <a:ln w="11430"/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en-US" sz="2775" b="1" dirty="0" err="1">
                <a:ln w="11430"/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sz="2775" b="1" dirty="0">
                <a:ln w="11430"/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75" b="1" dirty="0" err="1">
                <a:ln w="11430"/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sz="2775" b="1" dirty="0">
                <a:ln w="11430"/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75" b="1" dirty="0" err="1">
                <a:ln w="11430"/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2775" b="1" dirty="0">
                <a:ln w="11430"/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7903" y="3497036"/>
            <a:ext cx="939851" cy="923330"/>
          </a:xfrm>
          <a:prstGeom prst="ellipse">
            <a:avLst/>
          </a:prstGeom>
          <a:ln w="3175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34095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2" grpId="0">
        <p:bldAsOne/>
      </p:bldGraphic>
      <p:bldP spid="10" grpId="0"/>
      <p:bldP spid="11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4338536" y="705263"/>
            <a:ext cx="3073941" cy="616490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05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3456967" y="705263"/>
            <a:ext cx="4714875" cy="61649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defTabSz="685800">
              <a:spcBef>
                <a:spcPct val="0"/>
              </a:spcBef>
              <a:buClrTx/>
              <a:defRPr/>
            </a:pPr>
            <a:r>
              <a:rPr lang="en-US" sz="3300" b="1" kern="1200" dirty="0" err="1">
                <a:ln w="11430"/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Hoạt</a:t>
            </a:r>
            <a:r>
              <a:rPr lang="en-US" sz="3300" b="1" kern="1200" dirty="0">
                <a:ln w="11430"/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en-US" sz="3300" b="1" kern="1200" dirty="0" err="1">
                <a:ln w="11430"/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động</a:t>
            </a:r>
            <a:r>
              <a:rPr lang="en-US" sz="3300" b="1" kern="1200" dirty="0">
                <a:ln w="11430"/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en-US" sz="3300" b="1" kern="1200" dirty="0" smtClean="0">
                <a:ln w="11430"/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1</a:t>
            </a:r>
            <a:endParaRPr lang="en-US" sz="3300" b="1" kern="1200" dirty="0">
              <a:ln w="11430"/>
              <a:solidFill>
                <a:srgbClr val="FF000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12" y="201334"/>
            <a:ext cx="2811906" cy="175809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4112" y="3375498"/>
            <a:ext cx="1627325" cy="16273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1200150" y="2181936"/>
            <a:ext cx="6743700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83F04"/>
              </a:buClr>
              <a:buSzPts val="3000"/>
              <a:buFont typeface="Abril Fatface"/>
              <a:buNone/>
              <a:defRPr sz="3000" b="0" i="0" u="none" strike="noStrike" cap="none">
                <a:solidFill>
                  <a:srgbClr val="783F04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bas Neue"/>
              <a:buNone/>
              <a:defRPr sz="30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r>
              <a:rPr lang="en-US" sz="3600" b="1" dirty="0" err="1" smtClean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3600" b="1" dirty="0" smtClean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hiểu</a:t>
            </a:r>
            <a:r>
              <a:rPr lang="en-US" sz="3600" b="1" dirty="0" smtClean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sz="3600" b="1" dirty="0" smtClean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trí</a:t>
            </a:r>
            <a:r>
              <a:rPr lang="en-US" sz="3600" b="1" dirty="0" smtClean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địa</a:t>
            </a:r>
            <a:r>
              <a:rPr lang="en-US" sz="3600" b="1" dirty="0" smtClean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sz="3600" b="1" dirty="0" smtClean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600" b="1" dirty="0" smtClean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đặc</a:t>
            </a:r>
            <a:r>
              <a:rPr lang="en-US" sz="3600" b="1" dirty="0" smtClean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3600" b="1" dirty="0" smtClean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3600" b="1" dirty="0" smtClean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nhiên</a:t>
            </a:r>
            <a:r>
              <a:rPr lang="en-US" sz="3600" b="1" dirty="0" smtClean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600" b="1" dirty="0" smtClean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3600" b="1" dirty="0" smtClean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3600" b="1" dirty="0" smtClean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Nam </a:t>
            </a:r>
            <a:r>
              <a:rPr lang="en-US" sz="3600" b="1" dirty="0" err="1" smtClean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sz="3600" b="1" dirty="0" smtClean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3600" b="1" dirty="0">
              <a:ln w="11430"/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42331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7037" y="3768910"/>
            <a:ext cx="1374590" cy="137459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5" name="tách nền thử22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0" y="0"/>
            <a:ext cx="7028031" cy="538890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13697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12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MTC\Desktop\YEN\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145"/>
            <a:ext cx="5542360" cy="5150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le 1"/>
          <p:cNvSpPr>
            <a:spLocks noGrp="1"/>
          </p:cNvSpPr>
          <p:nvPr>
            <p:ph type="title" idx="4294967295"/>
          </p:nvPr>
        </p:nvSpPr>
        <p:spPr>
          <a:xfrm>
            <a:off x="6179736" y="150130"/>
            <a:ext cx="2750255" cy="857250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sz="2700" b="1" dirty="0" smtClean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Con </a:t>
            </a:r>
            <a:r>
              <a:rPr lang="en-US" sz="2700" b="1" dirty="0" err="1" smtClean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hãy</a:t>
            </a:r>
            <a:r>
              <a:rPr lang="en-US" sz="2700" b="1" dirty="0" smtClean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b="1" dirty="0" err="1" smtClean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sz="2700" b="1" dirty="0" smtClean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b="1" dirty="0" err="1" smtClean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700" b="1" dirty="0" smtClean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b="1" dirty="0" err="1" smtClean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lược</a:t>
            </a:r>
            <a:r>
              <a:rPr lang="en-US" sz="2700" b="1" dirty="0" smtClean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b="1" dirty="0" err="1" smtClean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2700" b="1" dirty="0" smtClean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b="1" dirty="0" err="1" smtClean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700" b="1" dirty="0" smtClean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b="1" dirty="0" err="1" smtClean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nhiên</a:t>
            </a:r>
            <a:r>
              <a:rPr lang="en-US" sz="2700" b="1" dirty="0" smtClean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b="1" dirty="0" err="1" smtClean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sz="2700" b="1" dirty="0" smtClean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b="1" dirty="0" err="1" smtClean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trí</a:t>
            </a:r>
            <a:r>
              <a:rPr lang="en-US" sz="2700" b="1" dirty="0" smtClean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b="1" dirty="0" err="1" smtClean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700" b="1" dirty="0" smtClean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b="1" dirty="0" err="1" smtClean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2700" b="1" dirty="0" smtClean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b="1" dirty="0" err="1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700" b="1" dirty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Nam </a:t>
            </a:r>
            <a:r>
              <a:rPr lang="en-US" sz="2700" b="1" dirty="0" err="1" smtClean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sz="2700" b="1" dirty="0" smtClean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700" b="1" dirty="0" err="1" smtClean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2700" b="1" dirty="0" smtClean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b="1" dirty="0" err="1" smtClean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Tháp</a:t>
            </a:r>
            <a:r>
              <a:rPr lang="en-US" sz="2700" b="1" dirty="0" smtClean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b="1" dirty="0" err="1" smtClean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Mười</a:t>
            </a:r>
            <a:r>
              <a:rPr lang="en-US" sz="2700" b="1" dirty="0" smtClean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700" b="1" dirty="0" err="1" smtClean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Kiên</a:t>
            </a:r>
            <a:r>
              <a:rPr lang="en-US" sz="2700" b="1" dirty="0" smtClean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b="1" dirty="0" err="1" smtClean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Giang</a:t>
            </a:r>
            <a:r>
              <a:rPr lang="en-US" sz="2700" b="1" dirty="0" smtClean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700" b="1" dirty="0" err="1" smtClean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Cà</a:t>
            </a:r>
            <a:r>
              <a:rPr lang="en-US" sz="2700" b="1" dirty="0" smtClean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Mau.</a:t>
            </a:r>
            <a:endParaRPr lang="en-US" sz="2700" b="1" dirty="0">
              <a:ln w="11430"/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2343" y="3325657"/>
            <a:ext cx="1842190" cy="1817843"/>
          </a:xfrm>
          <a:prstGeom prst="ellipse">
            <a:avLst/>
          </a:prstGeom>
          <a:ln w="3175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98584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PRING_QUIZ_SHAPE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84250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MTC\Desktop\YEN\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145"/>
            <a:ext cx="5542360" cy="5150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le 1"/>
          <p:cNvSpPr>
            <a:spLocks noGrp="1"/>
          </p:cNvSpPr>
          <p:nvPr>
            <p:ph type="title" idx="4294967295"/>
          </p:nvPr>
        </p:nvSpPr>
        <p:spPr>
          <a:xfrm>
            <a:off x="6179736" y="150130"/>
            <a:ext cx="2750255" cy="857250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sz="2700" b="1" dirty="0" err="1" smtClean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2700" b="1" dirty="0" smtClean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b="1" dirty="0" err="1" smtClean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hiểu</a:t>
            </a:r>
            <a:r>
              <a:rPr lang="en-US" sz="2700" b="1" dirty="0" smtClean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b="1" dirty="0" err="1" smtClean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700" b="1" dirty="0" smtClean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b="1" dirty="0" err="1" smtClean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đặc</a:t>
            </a:r>
            <a:r>
              <a:rPr lang="en-US" sz="2700" b="1" dirty="0" smtClean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b="1" dirty="0" err="1" smtClean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700" b="1" dirty="0" smtClean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b="1" dirty="0" err="1" smtClean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diện</a:t>
            </a:r>
            <a:r>
              <a:rPr lang="en-US" sz="2700" b="1" dirty="0" smtClean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b="1" dirty="0" err="1" smtClean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tích</a:t>
            </a:r>
            <a:r>
              <a:rPr lang="en-US" sz="2700" b="1" dirty="0" smtClean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700" b="1" dirty="0" err="1" smtClean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địa</a:t>
            </a:r>
            <a:r>
              <a:rPr lang="en-US" sz="2700" b="1" dirty="0" smtClean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b="1" dirty="0" err="1" smtClean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700" b="1" dirty="0" smtClean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700" b="1" dirty="0" err="1" smtClean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đất</a:t>
            </a:r>
            <a:r>
              <a:rPr lang="en-US" sz="2700" b="1" dirty="0" smtClean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b="1" dirty="0" err="1" smtClean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đai</a:t>
            </a:r>
            <a:r>
              <a:rPr lang="en-US" sz="2700" b="1" dirty="0" smtClean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b="1" dirty="0" err="1" smtClean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700" b="1" dirty="0" smtClean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b="1" dirty="0" err="1" smtClean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2700" b="1" dirty="0" smtClean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b="1" dirty="0" err="1" smtClean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700" b="1" dirty="0" smtClean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Nam </a:t>
            </a:r>
            <a:r>
              <a:rPr lang="en-US" sz="2700" b="1" dirty="0" err="1" smtClean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sz="2700" b="1" dirty="0" smtClean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2700" b="1" dirty="0">
              <a:ln w="11430"/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2343" y="3325657"/>
            <a:ext cx="1842190" cy="1817843"/>
          </a:xfrm>
          <a:prstGeom prst="ellipse">
            <a:avLst/>
          </a:prstGeom>
          <a:ln w="3175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48767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PRING_QUIZ_SHAPE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5734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12" name="Picture 8" descr="Cove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4748" y="2110979"/>
            <a:ext cx="6198394" cy="2351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1" name="Picture 7" descr="Cover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4748" y="2093119"/>
            <a:ext cx="6198394" cy="1469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0" name="Picture 6" descr="Cover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4748" y="1647825"/>
            <a:ext cx="6198394" cy="1113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9" name="Picture 5" descr="Cover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4748" y="667941"/>
            <a:ext cx="6198394" cy="1995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8" name="Picture 4" descr="Cover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826419"/>
            <a:ext cx="1772841" cy="1148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93203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2191" y="46876"/>
            <a:ext cx="3147835" cy="5049652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036246" y="132240"/>
            <a:ext cx="3610604" cy="1177245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36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Diện</a:t>
            </a:r>
            <a:r>
              <a:rPr lang="en-US" sz="3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sz="3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en-US" sz="36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khoảng</a:t>
            </a:r>
            <a:r>
              <a:rPr lang="en-US" sz="3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15 000km²</a:t>
            </a:r>
          </a:p>
        </p:txBody>
      </p:sp>
      <p:sp>
        <p:nvSpPr>
          <p:cNvPr id="4" name="Rectangle 3"/>
          <p:cNvSpPr/>
          <p:nvPr/>
        </p:nvSpPr>
        <p:spPr>
          <a:xfrm>
            <a:off x="5228103" y="3865391"/>
            <a:ext cx="3828613" cy="1177245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36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Diện</a:t>
            </a:r>
            <a:r>
              <a:rPr lang="en-US" sz="3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sz="3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en-US" sz="36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Khoảng</a:t>
            </a:r>
            <a:r>
              <a:rPr lang="en-US" sz="36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40 547 </a:t>
            </a:r>
            <a:r>
              <a:rPr lang="en-US" sz="3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km²</a:t>
            </a:r>
          </a:p>
        </p:txBody>
      </p:sp>
      <p:cxnSp>
        <p:nvCxnSpPr>
          <p:cNvPr id="6" name="Straight Arrow Connector 5"/>
          <p:cNvCxnSpPr/>
          <p:nvPr/>
        </p:nvCxnSpPr>
        <p:spPr>
          <a:xfrm flipV="1">
            <a:off x="2831690" y="973394"/>
            <a:ext cx="2204556" cy="125361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V="1">
            <a:off x="2555158" y="4454013"/>
            <a:ext cx="3233585" cy="291281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3933969" y="1369419"/>
            <a:ext cx="509154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Nam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diện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gần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gấp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Bắc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76507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11444" y="378062"/>
            <a:ext cx="8214102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sz="20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BỘ GIÁO DỤC VÀ ĐÀO TẠO </a:t>
            </a:r>
          </a:p>
          <a:p>
            <a:pPr algn="ctr">
              <a:spcBef>
                <a:spcPts val="600"/>
              </a:spcBef>
            </a:pPr>
            <a:r>
              <a:rPr lang="en-US" sz="1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CUỘC THI XÂY DỰNG THIẾT BỊ DẠY HỌC SỐ LẦN 1 </a:t>
            </a:r>
            <a:endParaRPr lang="en-US" sz="18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600"/>
              </a:spcBef>
            </a:pPr>
            <a:r>
              <a:rPr lang="en-US" sz="1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1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en-US" sz="20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ctr">
              <a:spcBef>
                <a:spcPts val="600"/>
              </a:spcBef>
            </a:pP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TRAO ĐỔI CHẤT VÀ KHÔNG KHÍ Ở THỰC VẬT</a:t>
            </a:r>
          </a:p>
          <a:p>
            <a:pPr algn="ctr">
              <a:spcBef>
                <a:spcPts val="600"/>
              </a:spcBef>
            </a:pPr>
            <a:r>
              <a:rPr lang="en-US" sz="20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Môn</a:t>
            </a:r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0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Khoa</a:t>
            </a:r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20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4</a:t>
            </a:r>
          </a:p>
          <a:p>
            <a:pPr algn="ctr">
              <a:spcBef>
                <a:spcPts val="600"/>
              </a:spcBef>
            </a:pP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Dương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Thanh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Thủy</a:t>
            </a:r>
            <a:endParaRPr lang="en-US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600"/>
              </a:spcBef>
            </a:pP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Vũ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Thu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Trang</a:t>
            </a:r>
            <a:endParaRPr lang="en-US" sz="2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600"/>
              </a:spcBef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Email: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  <a:hlinkClick r:id="rId4"/>
              </a:rPr>
              <a:t>duongthithanhthuy1412@gmail.com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600"/>
              </a:spcBef>
            </a:pP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Đơn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Tiểu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Việt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Hưng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600"/>
              </a:spcBef>
            </a:pP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Địa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: 82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Hoa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Lâm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Việt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Hưng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- Long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Biên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Hà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Nội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600"/>
              </a:spcBef>
            </a:pP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Tháng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8/2022</a:t>
            </a:r>
          </a:p>
          <a:p>
            <a:pPr algn="ctr"/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244" y="612319"/>
            <a:ext cx="950911" cy="95091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71394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hốt hdd1 mở 2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83812" y="71741"/>
            <a:ext cx="8833728" cy="496509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16757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1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361871" y="2045749"/>
            <a:ext cx="7470844" cy="857250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sz="4000" b="1" dirty="0" err="1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4000" b="1" dirty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hiểu</a:t>
            </a:r>
            <a:r>
              <a:rPr lang="en-US" sz="4000" b="1" dirty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sông</a:t>
            </a:r>
            <a:r>
              <a:rPr lang="en-US" sz="4000" b="1" dirty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ngòi</a:t>
            </a:r>
            <a:r>
              <a:rPr lang="en-US" sz="4000" b="1" dirty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000" b="1" dirty="0" err="1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kênh</a:t>
            </a:r>
            <a:r>
              <a:rPr lang="en-US" sz="4000" b="1" dirty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rạch</a:t>
            </a:r>
            <a:r>
              <a:rPr lang="en-US" sz="4000" b="1" dirty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4000" b="1" dirty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4000" b="1" dirty="0" smtClean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4000" b="1" dirty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Nam </a:t>
            </a:r>
            <a:r>
              <a:rPr lang="en-US" sz="4000" b="1" dirty="0" err="1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sz="4000" b="1" dirty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4338536" y="705263"/>
            <a:ext cx="3073941" cy="616490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05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3456967" y="705263"/>
            <a:ext cx="4714875" cy="61649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defTabSz="685800">
              <a:spcBef>
                <a:spcPct val="0"/>
              </a:spcBef>
              <a:buClrTx/>
              <a:defRPr/>
            </a:pPr>
            <a:r>
              <a:rPr lang="en-US" sz="3300" b="1" kern="1200" dirty="0" err="1">
                <a:ln w="11430"/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Hoạt</a:t>
            </a:r>
            <a:r>
              <a:rPr lang="en-US" sz="3300" b="1" kern="1200" dirty="0">
                <a:ln w="11430"/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en-US" sz="3300" b="1" kern="1200" dirty="0" err="1">
                <a:ln w="11430"/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động</a:t>
            </a:r>
            <a:r>
              <a:rPr lang="en-US" sz="3300" b="1" kern="1200" dirty="0">
                <a:ln w="11430"/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2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12" y="201334"/>
            <a:ext cx="2811906" cy="175809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4112" y="3375498"/>
            <a:ext cx="1627325" cy="16273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00469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0285" y="221977"/>
            <a:ext cx="6519041" cy="350827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2122" y="114604"/>
            <a:ext cx="6789668" cy="39934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6770" y="324868"/>
            <a:ext cx="6382556" cy="388946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619" y="246687"/>
            <a:ext cx="6643968" cy="404582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0" name="Rectangle 9"/>
          <p:cNvSpPr/>
          <p:nvPr/>
        </p:nvSpPr>
        <p:spPr>
          <a:xfrm>
            <a:off x="764638" y="3153193"/>
            <a:ext cx="1156730" cy="470402"/>
          </a:xfrm>
          <a:prstGeom prst="rect">
            <a:avLst/>
          </a:prstGeom>
          <a:solidFill>
            <a:srgbClr val="92D05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r>
              <a:rPr lang="en-US" sz="2100" kern="1200" dirty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RẠCH</a:t>
            </a:r>
          </a:p>
        </p:txBody>
      </p:sp>
      <p:pic>
        <p:nvPicPr>
          <p:cNvPr id="15" name="7">
            <a:hlinkClick r:id="" action="ppaction://noaction"/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3" y="1498454"/>
            <a:ext cx="1025906" cy="188271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3863599" y="1333132"/>
            <a:ext cx="18473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>
              <a:buClrTx/>
              <a:defRPr/>
            </a:pPr>
            <a:endParaRPr lang="en-US" sz="1350" kern="1200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764638" y="1886080"/>
            <a:ext cx="1156730" cy="470402"/>
          </a:xfrm>
          <a:prstGeom prst="rect">
            <a:avLst/>
          </a:prstGeom>
          <a:solidFill>
            <a:srgbClr val="92D05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r>
              <a:rPr lang="en-US" sz="2100" kern="1200" dirty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KÊNH</a:t>
            </a:r>
          </a:p>
        </p:txBody>
      </p:sp>
      <p:sp>
        <p:nvSpPr>
          <p:cNvPr id="18" name="Rectangle 17"/>
          <p:cNvSpPr/>
          <p:nvPr/>
        </p:nvSpPr>
        <p:spPr>
          <a:xfrm>
            <a:off x="764638" y="524533"/>
            <a:ext cx="1156730" cy="470402"/>
          </a:xfrm>
          <a:prstGeom prst="rect">
            <a:avLst/>
          </a:prstGeom>
          <a:solidFill>
            <a:srgbClr val="92D05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r>
              <a:rPr lang="en-US" sz="2100" kern="1200" dirty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SÔNG</a:t>
            </a:r>
          </a:p>
        </p:txBody>
      </p:sp>
      <p:sp>
        <p:nvSpPr>
          <p:cNvPr id="19" name="Down Arrow 18"/>
          <p:cNvSpPr/>
          <p:nvPr/>
        </p:nvSpPr>
        <p:spPr>
          <a:xfrm>
            <a:off x="1211027" y="1089370"/>
            <a:ext cx="185138" cy="631389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endParaRPr lang="en-US" sz="1350" kern="120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0" name="Down Arrow 19"/>
          <p:cNvSpPr/>
          <p:nvPr/>
        </p:nvSpPr>
        <p:spPr>
          <a:xfrm>
            <a:off x="1211027" y="2439143"/>
            <a:ext cx="185138" cy="631389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endParaRPr lang="en-US" sz="1350" kern="120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188955" y="4420306"/>
            <a:ext cx="7652835" cy="41549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defTabSz="685800">
              <a:buClrTx/>
              <a:defRPr/>
            </a:pPr>
            <a:r>
              <a:rPr lang="en-US" sz="2100" b="1" kern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Kênh</a:t>
            </a:r>
            <a:r>
              <a:rPr lang="en-US" sz="2100" b="1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100" b="1" kern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rạch</a:t>
            </a:r>
            <a:r>
              <a:rPr lang="en-US" sz="2100" b="1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kern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100" b="1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kern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100" b="1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kern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2100" b="1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kern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100" b="1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kern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nhỏ</a:t>
            </a:r>
            <a:r>
              <a:rPr lang="en-US" sz="2100" b="1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kern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r>
              <a:rPr lang="en-US" sz="2100" b="1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kern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sông</a:t>
            </a:r>
            <a:r>
              <a:rPr lang="en-US" sz="2100" b="1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do </a:t>
            </a:r>
            <a:r>
              <a:rPr lang="en-US" sz="2100" b="1" kern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100" b="1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kern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sz="2100" b="1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kern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đào</a:t>
            </a:r>
            <a:r>
              <a:rPr lang="en-US" sz="2100" b="1" kern="12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93035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6708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5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SPRING_QUIZ_SHAPE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15440" y="1388745"/>
            <a:ext cx="5918200" cy="33274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6" name="ISPRING_QUIZ_SHAPE2"/>
          <p:cNvSpPr txBox="1"/>
          <p:nvPr/>
        </p:nvSpPr>
        <p:spPr>
          <a:xfrm>
            <a:off x="548640" y="308610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Bài tập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7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640180" y="37973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8" name="ISPRING_QUIZ_SHAPE4"/>
          <p:cNvSpPr txBox="1"/>
          <p:nvPr/>
        </p:nvSpPr>
        <p:spPr>
          <a:xfrm>
            <a:off x="548640" y="822960"/>
            <a:ext cx="804672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Nhấp vào nút  Quiz [/ b] để chỉnh sửa đối tượng này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7588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657350" y="285750"/>
            <a:ext cx="5829300" cy="4572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47260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96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13" name="Picture 9" descr="Cove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1366" y="3219450"/>
            <a:ext cx="2769394" cy="1339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2" name="Picture 8" descr="Cover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6104" y="2361010"/>
            <a:ext cx="2974181" cy="1277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1" name="Picture 7" descr="Cover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7610" y="1656160"/>
            <a:ext cx="3598069" cy="259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0" name="Picture 6" descr="Cover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7610" y="1420416"/>
            <a:ext cx="4006453" cy="125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9" name="Picture 5" descr="Cover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7610" y="552451"/>
            <a:ext cx="4006453" cy="172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8" name="Picture 4" descr="Cover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266825"/>
            <a:ext cx="1931194" cy="1420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ight Brace 9"/>
          <p:cNvSpPr/>
          <p:nvPr/>
        </p:nvSpPr>
        <p:spPr>
          <a:xfrm>
            <a:off x="5765007" y="1028700"/>
            <a:ext cx="292894" cy="1067991"/>
          </a:xfrm>
          <a:prstGeom prst="rightBrac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 sz="1050">
              <a:solidFill>
                <a:srgbClr val="000000"/>
              </a:solidFill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6123385" y="1322785"/>
            <a:ext cx="1306115" cy="501253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8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chằng chịt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99388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52516" y="0"/>
            <a:ext cx="6698479" cy="486036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17785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16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PRING_QUIZ_SHAPE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-1"/>
            <a:ext cx="9144000" cy="5143501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68083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MR hđ2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89014" y="0"/>
            <a:ext cx="6315046" cy="50169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prstDash val="solid"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68451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0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8" descr="Cove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523" y="2410109"/>
            <a:ext cx="6198394" cy="2351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2" name="Picture 8" descr="Cove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3925" y="1688660"/>
            <a:ext cx="6198394" cy="2351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1" name="Picture 7" descr="Cover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4748" y="1716939"/>
            <a:ext cx="6198394" cy="1469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0" name="Picture 6" descr="Cover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2297" y="1237769"/>
            <a:ext cx="6198394" cy="1113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9" name="Picture 5" descr="Cover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2297" y="195262"/>
            <a:ext cx="6198394" cy="1995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8" name="Picture 4" descr="Cover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612361"/>
            <a:ext cx="1772841" cy="1148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 descr="Cover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2855" y="3794812"/>
            <a:ext cx="3428999" cy="966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ounded Rectangle 8"/>
          <p:cNvSpPr/>
          <p:nvPr/>
        </p:nvSpPr>
        <p:spPr>
          <a:xfrm>
            <a:off x="7572809" y="3879340"/>
            <a:ext cx="1306115" cy="708301"/>
          </a:xfrm>
          <a:prstGeom prst="roundRect">
            <a:avLst/>
          </a:prstGeom>
          <a:solidFill>
            <a:schemeClr val="bg1">
              <a:lumMod val="20000"/>
              <a:lumOff val="80000"/>
            </a:schemeClr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8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chằng</a:t>
            </a:r>
            <a:r>
              <a:rPr lang="en-US" sz="1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chịt</a:t>
            </a:r>
            <a:endParaRPr lang="en-US" sz="18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62648" y="154989"/>
            <a:ext cx="3722494" cy="523220"/>
          </a:xfrm>
          <a:prstGeom prst="rect">
            <a:avLst/>
          </a:prstGeom>
          <a:solidFill>
            <a:schemeClr val="tx2"/>
          </a:solidFill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TỔNG KẾT BÀI HỌC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37510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52714" y="63754"/>
            <a:ext cx="6504512" cy="553998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HƯỚNG DẪN SỬ </a:t>
            </a:r>
            <a:r>
              <a:rPr lang="en-US" sz="3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 THIẾT BỊ</a:t>
            </a:r>
            <a:endParaRPr lang="en-US" sz="3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1729" y="983585"/>
            <a:ext cx="876054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Muốn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dừng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bất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cứ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hay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muốn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xem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tượng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thanh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khiển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phía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Ngoài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xuất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nút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lệnh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vao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thiết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nhé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b="25963"/>
          <a:stretch/>
        </p:blipFill>
        <p:spPr>
          <a:xfrm>
            <a:off x="0" y="2942305"/>
            <a:ext cx="9144000" cy="162969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54" t="80205" r="16382" b="13741"/>
          <a:stretch/>
        </p:blipFill>
        <p:spPr>
          <a:xfrm>
            <a:off x="0" y="4572000"/>
            <a:ext cx="9144000" cy="57149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69198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êt 2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3">
                  <p14:trim end="9688.3333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736862" y="154983"/>
            <a:ext cx="5963056" cy="477475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prstDash val="solid"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2481" y="4061669"/>
            <a:ext cx="1041519" cy="104151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4983"/>
            <a:ext cx="1497909" cy="93654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00687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44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4936" y="0"/>
            <a:ext cx="3899767" cy="213350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6" name="Rounded Rectangle 5">
            <a:hlinkClick r:id="rId6"/>
          </p:cNvPr>
          <p:cNvSpPr/>
          <p:nvPr/>
        </p:nvSpPr>
        <p:spPr>
          <a:xfrm>
            <a:off x="1712065" y="704648"/>
            <a:ext cx="2577831" cy="856033"/>
          </a:xfrm>
          <a:prstGeom prst="roundRect">
            <a:avLst/>
          </a:prstGeom>
          <a:solidFill>
            <a:srgbClr val="99CC0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err="1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4000" b="1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endParaRPr lang="en-US" sz="4000" b="1" dirty="0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3999" cy="51435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25243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62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AutoShape 8" descr="hình ảnh : phong cảnh, thiên nhiên, rừng, Hoang dã, thực vật, Bầu trời,  cánh đồng, Bãi cỏ, đồng cỏ, Đồng cỏ, Lá, đồi núi, hoa, Mùa xuân, màu xanh  lá, Mùa"/>
          <p:cNvSpPr>
            <a:spLocks noChangeAspect="1" noChangeArrowheads="1"/>
          </p:cNvSpPr>
          <p:nvPr/>
        </p:nvSpPr>
        <p:spPr bwMode="auto">
          <a:xfrm>
            <a:off x="116681" y="-108347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685800">
              <a:buClrTx/>
              <a:defRPr/>
            </a:pPr>
            <a:endParaRPr lang="en-US" sz="1350" kern="1200">
              <a:ea typeface="+mn-ea"/>
              <a:cs typeface="+mn-cs"/>
            </a:endParaRPr>
          </a:p>
        </p:txBody>
      </p:sp>
      <p:pic>
        <p:nvPicPr>
          <p:cNvPr id="17" name="Picture 16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7514" y="871328"/>
            <a:ext cx="1390356" cy="1409978"/>
          </a:xfrm>
          <a:prstGeom prst="rect">
            <a:avLst/>
          </a:prstGeom>
        </p:spPr>
      </p:pic>
      <p:pic>
        <p:nvPicPr>
          <p:cNvPr id="18" name="Picture 17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3389" y="766242"/>
            <a:ext cx="1039688" cy="810075"/>
          </a:xfrm>
          <a:prstGeom prst="rect">
            <a:avLst/>
          </a:prstGeom>
        </p:spPr>
      </p:pic>
      <p:pic>
        <p:nvPicPr>
          <p:cNvPr id="19" name="Picture 18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869" y="-214929"/>
            <a:ext cx="1791310" cy="1572857"/>
          </a:xfrm>
          <a:prstGeom prst="rect">
            <a:avLst/>
          </a:prstGeom>
        </p:spPr>
      </p:pic>
      <p:pic>
        <p:nvPicPr>
          <p:cNvPr id="20" name="Picture 19">
            <a:hlinkClick r:id="rId11" action="ppaction://hlinksldjump"/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9175" y="2550746"/>
            <a:ext cx="1561322" cy="1684670"/>
          </a:xfrm>
          <a:prstGeom prst="rect">
            <a:avLst/>
          </a:prstGeom>
        </p:spPr>
      </p:pic>
      <p:pic>
        <p:nvPicPr>
          <p:cNvPr id="21" name="Picture 20">
            <a:hlinkClick r:id="rId13" action="ppaction://hlinksldjump"/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3989" y="1458555"/>
            <a:ext cx="608078" cy="1028702"/>
          </a:xfrm>
          <a:prstGeom prst="rect">
            <a:avLst/>
          </a:prstGeom>
        </p:spPr>
      </p:pic>
      <p:pic>
        <p:nvPicPr>
          <p:cNvPr id="22" name="Picture 21">
            <a:hlinkClick r:id="" action="ppaction://noaction"/>
          </p:cNvPr>
          <p:cNvPicPr>
            <a:picLocks noChangeAspect="1"/>
          </p:cNvPicPr>
          <p:nvPr/>
        </p:nvPicPr>
        <p:blipFill rotWithShape="1"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473" b="4014"/>
          <a:stretch/>
        </p:blipFill>
        <p:spPr>
          <a:xfrm flipH="1">
            <a:off x="-69833" y="2992263"/>
            <a:ext cx="3009089" cy="2155906"/>
          </a:xfrm>
          <a:prstGeom prst="rect">
            <a:avLst/>
          </a:prstGeom>
        </p:spPr>
      </p:pic>
      <p:grpSp>
        <p:nvGrpSpPr>
          <p:cNvPr id="23" name="Group 22"/>
          <p:cNvGrpSpPr/>
          <p:nvPr/>
        </p:nvGrpSpPr>
        <p:grpSpPr>
          <a:xfrm>
            <a:off x="1740238" y="700002"/>
            <a:ext cx="3090577" cy="3334739"/>
            <a:chOff x="2771130" y="-320372"/>
            <a:chExt cx="4120769" cy="4446319"/>
          </a:xfrm>
        </p:grpSpPr>
        <p:pic>
          <p:nvPicPr>
            <p:cNvPr id="24" name="Picture 23"/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71130" y="-320372"/>
              <a:ext cx="4120769" cy="4446319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sp>
          <p:nvSpPr>
            <p:cNvPr id="25" name="TextBox 24"/>
            <p:cNvSpPr txBox="1"/>
            <p:nvPr/>
          </p:nvSpPr>
          <p:spPr>
            <a:xfrm>
              <a:off x="2947443" y="765787"/>
              <a:ext cx="3581000" cy="861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>
                <a:buClrTx/>
                <a:defRPr/>
              </a:pPr>
              <a:r>
                <a:rPr lang="en-US" sz="1800" b="1" kern="12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Cảm</a:t>
              </a:r>
              <a:r>
                <a:rPr lang="en-US" sz="1800" b="1" kern="12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800" b="1" kern="12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ơn</a:t>
              </a:r>
              <a:r>
                <a:rPr lang="en-US" sz="1800" b="1" kern="12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800" b="1" kern="12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các</a:t>
              </a:r>
              <a:r>
                <a:rPr lang="en-US" sz="1800" b="1" kern="12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800" b="1" kern="12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bạn</a:t>
              </a:r>
              <a:endParaRPr lang="en-US" sz="1800" b="1" kern="1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defTabSz="685800">
                <a:buClrTx/>
                <a:defRPr/>
              </a:pPr>
              <a:r>
                <a:rPr lang="en-US" sz="1800" b="1" kern="12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800" b="1" kern="12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thật</a:t>
              </a:r>
              <a:r>
                <a:rPr lang="en-US" sz="1800" b="1" kern="12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800" b="1" kern="12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nhiều</a:t>
              </a:r>
              <a:r>
                <a:rPr lang="en-US" sz="1800" b="1" kern="12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 </a:t>
              </a:r>
              <a:endParaRPr lang="en-US" sz="1800" b="1" kern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28" name="Picture 27">
            <a:hlinkClick r:id="rId11" action="ppaction://hlinksldjump"/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8660" y="2388770"/>
            <a:ext cx="1549058" cy="1404479"/>
          </a:xfrm>
          <a:prstGeom prst="rect">
            <a:avLst/>
          </a:prstGeom>
        </p:spPr>
      </p:pic>
      <p:pic>
        <p:nvPicPr>
          <p:cNvPr id="30" name="Picture 29">
            <a:hlinkClick r:id="rId19" action="ppaction://hlinksldjump"/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2514" y="1415407"/>
            <a:ext cx="1202184" cy="129715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96848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PRING_QUIZ_SHAPE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42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3337" y="0"/>
            <a:ext cx="8048730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2000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Sách</a:t>
            </a:r>
            <a:r>
              <a:rPr lang="en-US" sz="20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0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khoa</a:t>
            </a:r>
            <a:r>
              <a:rPr lang="en-US" sz="20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Lịch</a:t>
            </a:r>
            <a:r>
              <a:rPr lang="en-US" sz="20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sz="20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Địa</a:t>
            </a:r>
            <a:r>
              <a:rPr lang="en-US" sz="20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lí</a:t>
            </a:r>
            <a:r>
              <a:rPr lang="en-US" sz="20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4</a:t>
            </a:r>
          </a:p>
          <a:p>
            <a:r>
              <a:rPr lang="en-US" sz="20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2000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Sách</a:t>
            </a:r>
            <a:r>
              <a:rPr lang="en-US" sz="20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0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0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000" dirty="0" err="1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Lịch</a:t>
            </a:r>
            <a:r>
              <a:rPr lang="en-US" sz="2000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sz="2000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Địa</a:t>
            </a:r>
            <a:r>
              <a:rPr lang="en-US" sz="2000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lí</a:t>
            </a:r>
            <a:r>
              <a:rPr lang="en-US" sz="2000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4</a:t>
            </a:r>
          </a:p>
          <a:p>
            <a:r>
              <a:rPr lang="en-US" sz="20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2000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0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giảng</a:t>
            </a:r>
            <a:r>
              <a:rPr lang="en-US" sz="20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20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tử</a:t>
            </a:r>
            <a:r>
              <a:rPr lang="en-US" sz="20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Powerpoint</a:t>
            </a:r>
            <a:r>
              <a:rPr lang="en-US" sz="20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phần</a:t>
            </a:r>
            <a:r>
              <a:rPr lang="en-US" sz="20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mềm</a:t>
            </a:r>
            <a:r>
              <a:rPr lang="en-US" sz="20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Camtasia</a:t>
            </a:r>
            <a:r>
              <a:rPr lang="en-US" sz="20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Ispring</a:t>
            </a:r>
            <a:r>
              <a:rPr lang="en-US" sz="20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suite 10…</a:t>
            </a:r>
          </a:p>
          <a:p>
            <a:r>
              <a:rPr lang="en-US" sz="20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en-US" sz="2000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20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nguyên</a:t>
            </a:r>
            <a:r>
              <a:rPr lang="en-US" sz="20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20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ảnh</a:t>
            </a:r>
            <a:r>
              <a:rPr lang="en-US" sz="20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, video </a:t>
            </a:r>
            <a:r>
              <a:rPr lang="en-US" sz="2000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0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Google, </a:t>
            </a:r>
            <a:r>
              <a:rPr lang="en-US" sz="2000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Youtube</a:t>
            </a:r>
            <a:endParaRPr lang="en-US" sz="2000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Tx/>
              <a:buChar char="-"/>
            </a:pPr>
            <a:r>
              <a:rPr lang="en-US" sz="20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Ask me why-</a:t>
            </a:r>
            <a:r>
              <a:rPr lang="en-US" sz="2000" b="1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Hiểu</a:t>
            </a:r>
            <a:r>
              <a:rPr lang="en-US" sz="20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0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sz="20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mỗi</a:t>
            </a:r>
            <a:r>
              <a:rPr lang="en-US" sz="2000" b="1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20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u="sng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  <a:hlinkClick r:id="rId6"/>
              </a:rPr>
              <a:t>https</a:t>
            </a:r>
            <a:r>
              <a:rPr lang="en-US" sz="2000" u="sng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  <a:hlinkClick r:id="rId6"/>
              </a:rPr>
              <a:t>://</a:t>
            </a:r>
            <a:r>
              <a:rPr lang="en-US" sz="2000" u="sng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  <a:hlinkClick r:id="rId6"/>
              </a:rPr>
              <a:t>www.youtube.com/watch?v=QFEAwh9U8Zg</a:t>
            </a:r>
            <a:endParaRPr lang="en-US" sz="2000" u="sng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Tx/>
              <a:buChar char="-"/>
            </a:pPr>
            <a:r>
              <a:rPr lang="en-US" sz="2000" b="1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Bơm</a:t>
            </a:r>
            <a:r>
              <a:rPr lang="en-US" sz="20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vuông</a:t>
            </a:r>
            <a:r>
              <a:rPr lang="en-US" sz="20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bắt</a:t>
            </a:r>
            <a:r>
              <a:rPr lang="en-US" sz="20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cá</a:t>
            </a:r>
            <a:r>
              <a:rPr lang="en-US" sz="20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miền</a:t>
            </a:r>
            <a:r>
              <a:rPr lang="en-US" sz="20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Tây</a:t>
            </a:r>
            <a:r>
              <a:rPr lang="en-US" sz="2000" b="1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u="sng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  <a:hlinkClick r:id="rId7"/>
              </a:rPr>
              <a:t>https://</a:t>
            </a:r>
            <a:r>
              <a:rPr lang="en-US" sz="2000" u="sng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  <a:hlinkClick r:id="rId7"/>
              </a:rPr>
              <a:t>www.youtube.com/watch?v=INoD78vhcpM&amp;t=851s</a:t>
            </a:r>
            <a:endParaRPr lang="en-US" sz="2000" u="sng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Tx/>
              <a:buChar char="-"/>
            </a:pPr>
            <a:r>
              <a:rPr lang="en-US" sz="2000" b="1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Bắt</a:t>
            </a:r>
            <a:r>
              <a:rPr lang="en-US" sz="20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cá</a:t>
            </a:r>
            <a:r>
              <a:rPr lang="en-US" sz="20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miền</a:t>
            </a:r>
            <a:r>
              <a:rPr lang="en-US" sz="20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Tây</a:t>
            </a:r>
            <a:r>
              <a:rPr lang="en-US" sz="20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thấy</a:t>
            </a:r>
            <a:r>
              <a:rPr lang="en-US" sz="20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ham                         </a:t>
            </a:r>
            <a:r>
              <a:rPr lang="en-US" sz="2000" u="sng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https</a:t>
            </a:r>
            <a:r>
              <a:rPr lang="en-US" sz="2000" u="sng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://www.youtube.com/watch?v=WrnFR-w93mw</a:t>
            </a:r>
            <a:endParaRPr lang="en-US" sz="2000" u="sng" dirty="0" smtClean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800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423142" y="0"/>
            <a:ext cx="57823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tham</a:t>
            </a:r>
            <a:r>
              <a:rPr 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khảo</a:t>
            </a:r>
            <a:endParaRPr 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4" name="AoMoiCaMau-PhuongMyChi-320821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>
                  <p14:trim end="193325.6875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366409" y="4173572"/>
            <a:ext cx="609600" cy="6096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119734" y="4173572"/>
            <a:ext cx="701943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Xin </a:t>
            </a:r>
            <a:r>
              <a:rPr lang="en-US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trân</a:t>
            </a:r>
            <a:r>
              <a:rPr 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trọng</a:t>
            </a:r>
            <a:r>
              <a:rPr 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cảm</a:t>
            </a:r>
            <a:r>
              <a:rPr 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ơn</a:t>
            </a:r>
            <a:r>
              <a:rPr 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!</a:t>
            </a:r>
            <a:endParaRPr 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6001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3557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  <p:bldP spid="3" grpId="0"/>
      <p:bldP spid="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38"/>
          <p:cNvSpPr/>
          <p:nvPr/>
        </p:nvSpPr>
        <p:spPr>
          <a:xfrm>
            <a:off x="499729" y="743625"/>
            <a:ext cx="8133907" cy="1947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3" name="Google Shape;233;p38"/>
          <p:cNvSpPr txBox="1">
            <a:spLocks noGrp="1"/>
          </p:cNvSpPr>
          <p:nvPr>
            <p:ph type="title"/>
          </p:nvPr>
        </p:nvSpPr>
        <p:spPr>
          <a:xfrm>
            <a:off x="574158" y="788086"/>
            <a:ext cx="8155172" cy="196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err="1" smtClean="0"/>
              <a:t>Tạm</a:t>
            </a:r>
            <a:r>
              <a:rPr lang="en-US" dirty="0" smtClean="0"/>
              <a:t> </a:t>
            </a:r>
            <a:r>
              <a:rPr lang="en-US" dirty="0" err="1" smtClean="0"/>
              <a:t>biệt</a:t>
            </a:r>
            <a:endParaRPr dirty="0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7" name="Google Shape;337;p37"/>
          <p:cNvGrpSpPr/>
          <p:nvPr/>
        </p:nvGrpSpPr>
        <p:grpSpPr>
          <a:xfrm>
            <a:off x="7995096" y="331313"/>
            <a:ext cx="835297" cy="1117868"/>
            <a:chOff x="9146766" y="37928"/>
            <a:chExt cx="1363751" cy="1825090"/>
          </a:xfrm>
        </p:grpSpPr>
        <p:grpSp>
          <p:nvGrpSpPr>
            <p:cNvPr id="338" name="Google Shape;338;p37"/>
            <p:cNvGrpSpPr/>
            <p:nvPr/>
          </p:nvGrpSpPr>
          <p:grpSpPr>
            <a:xfrm flipH="1">
              <a:off x="9146766" y="37928"/>
              <a:ext cx="1363751" cy="1123910"/>
              <a:chOff x="714444" y="580882"/>
              <a:chExt cx="1524596" cy="1256467"/>
            </a:xfrm>
          </p:grpSpPr>
          <p:sp>
            <p:nvSpPr>
              <p:cNvPr id="339" name="Google Shape;339;p37"/>
              <p:cNvSpPr/>
              <p:nvPr/>
            </p:nvSpPr>
            <p:spPr>
              <a:xfrm rot="-1800001" flipH="1">
                <a:off x="1613757" y="992681"/>
                <a:ext cx="460676" cy="781874"/>
              </a:xfrm>
              <a:custGeom>
                <a:avLst/>
                <a:gdLst/>
                <a:ahLst/>
                <a:cxnLst/>
                <a:rect l="l" t="t" r="r" b="b"/>
                <a:pathLst>
                  <a:path w="2433" h="5292" extrusionOk="0">
                    <a:moveTo>
                      <a:pt x="214" y="1"/>
                    </a:moveTo>
                    <a:cubicBezTo>
                      <a:pt x="153" y="760"/>
                      <a:pt x="62" y="1460"/>
                      <a:pt x="1" y="2098"/>
                    </a:cubicBezTo>
                    <a:lnTo>
                      <a:pt x="1" y="2159"/>
                    </a:lnTo>
                    <a:cubicBezTo>
                      <a:pt x="1" y="2736"/>
                      <a:pt x="31" y="3283"/>
                      <a:pt x="153" y="3830"/>
                    </a:cubicBezTo>
                    <a:cubicBezTo>
                      <a:pt x="274" y="4377"/>
                      <a:pt x="457" y="4864"/>
                      <a:pt x="943" y="5137"/>
                    </a:cubicBezTo>
                    <a:cubicBezTo>
                      <a:pt x="1134" y="5238"/>
                      <a:pt x="1331" y="5292"/>
                      <a:pt x="1515" y="5292"/>
                    </a:cubicBezTo>
                    <a:cubicBezTo>
                      <a:pt x="1889" y="5292"/>
                      <a:pt x="2209" y="5069"/>
                      <a:pt x="2311" y="4560"/>
                    </a:cubicBezTo>
                    <a:cubicBezTo>
                      <a:pt x="2432" y="4074"/>
                      <a:pt x="2341" y="3618"/>
                      <a:pt x="2189" y="3162"/>
                    </a:cubicBezTo>
                    <a:cubicBezTo>
                      <a:pt x="1977" y="2463"/>
                      <a:pt x="1642" y="1824"/>
                      <a:pt x="1217" y="1216"/>
                    </a:cubicBezTo>
                    <a:cubicBezTo>
                      <a:pt x="913" y="791"/>
                      <a:pt x="639" y="426"/>
                      <a:pt x="214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76200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" name="Google Shape;340;p37"/>
              <p:cNvSpPr/>
              <p:nvPr/>
            </p:nvSpPr>
            <p:spPr>
              <a:xfrm rot="-1799939" flipH="1">
                <a:off x="879053" y="643673"/>
                <a:ext cx="460678" cy="781874"/>
              </a:xfrm>
              <a:custGeom>
                <a:avLst/>
                <a:gdLst/>
                <a:ahLst/>
                <a:cxnLst/>
                <a:rect l="l" t="t" r="r" b="b"/>
                <a:pathLst>
                  <a:path w="2433" h="5292" extrusionOk="0">
                    <a:moveTo>
                      <a:pt x="214" y="1"/>
                    </a:moveTo>
                    <a:cubicBezTo>
                      <a:pt x="153" y="760"/>
                      <a:pt x="62" y="1460"/>
                      <a:pt x="1" y="2098"/>
                    </a:cubicBezTo>
                    <a:lnTo>
                      <a:pt x="1" y="2159"/>
                    </a:lnTo>
                    <a:cubicBezTo>
                      <a:pt x="1" y="2736"/>
                      <a:pt x="31" y="3283"/>
                      <a:pt x="153" y="3830"/>
                    </a:cubicBezTo>
                    <a:cubicBezTo>
                      <a:pt x="274" y="4377"/>
                      <a:pt x="457" y="4864"/>
                      <a:pt x="943" y="5137"/>
                    </a:cubicBezTo>
                    <a:cubicBezTo>
                      <a:pt x="1134" y="5238"/>
                      <a:pt x="1331" y="5292"/>
                      <a:pt x="1515" y="5292"/>
                    </a:cubicBezTo>
                    <a:cubicBezTo>
                      <a:pt x="1889" y="5292"/>
                      <a:pt x="2209" y="5069"/>
                      <a:pt x="2311" y="4560"/>
                    </a:cubicBezTo>
                    <a:cubicBezTo>
                      <a:pt x="2432" y="4074"/>
                      <a:pt x="2341" y="3618"/>
                      <a:pt x="2189" y="3162"/>
                    </a:cubicBezTo>
                    <a:cubicBezTo>
                      <a:pt x="1977" y="2463"/>
                      <a:pt x="1642" y="1824"/>
                      <a:pt x="1217" y="1216"/>
                    </a:cubicBezTo>
                    <a:cubicBezTo>
                      <a:pt x="913" y="791"/>
                      <a:pt x="639" y="426"/>
                      <a:pt x="214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76200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341" name="Google Shape;341;p37"/>
            <p:cNvSpPr/>
            <p:nvPr/>
          </p:nvSpPr>
          <p:spPr>
            <a:xfrm rot="1799943">
              <a:off x="9792345" y="1107469"/>
              <a:ext cx="412077" cy="699384"/>
            </a:xfrm>
            <a:custGeom>
              <a:avLst/>
              <a:gdLst/>
              <a:ahLst/>
              <a:cxnLst/>
              <a:rect l="l" t="t" r="r" b="b"/>
              <a:pathLst>
                <a:path w="2433" h="5292" extrusionOk="0">
                  <a:moveTo>
                    <a:pt x="214" y="1"/>
                  </a:moveTo>
                  <a:cubicBezTo>
                    <a:pt x="153" y="760"/>
                    <a:pt x="62" y="1460"/>
                    <a:pt x="1" y="2098"/>
                  </a:cubicBezTo>
                  <a:lnTo>
                    <a:pt x="1" y="2159"/>
                  </a:lnTo>
                  <a:cubicBezTo>
                    <a:pt x="1" y="2736"/>
                    <a:pt x="31" y="3283"/>
                    <a:pt x="153" y="3830"/>
                  </a:cubicBezTo>
                  <a:cubicBezTo>
                    <a:pt x="274" y="4377"/>
                    <a:pt x="457" y="4864"/>
                    <a:pt x="943" y="5137"/>
                  </a:cubicBezTo>
                  <a:cubicBezTo>
                    <a:pt x="1134" y="5238"/>
                    <a:pt x="1331" y="5292"/>
                    <a:pt x="1515" y="5292"/>
                  </a:cubicBezTo>
                  <a:cubicBezTo>
                    <a:pt x="1889" y="5292"/>
                    <a:pt x="2209" y="5069"/>
                    <a:pt x="2311" y="4560"/>
                  </a:cubicBezTo>
                  <a:cubicBezTo>
                    <a:pt x="2432" y="4074"/>
                    <a:pt x="2341" y="3618"/>
                    <a:pt x="2189" y="3162"/>
                  </a:cubicBezTo>
                  <a:cubicBezTo>
                    <a:pt x="1977" y="2463"/>
                    <a:pt x="1642" y="1824"/>
                    <a:pt x="1217" y="1216"/>
                  </a:cubicBezTo>
                  <a:cubicBezTo>
                    <a:pt x="913" y="791"/>
                    <a:pt x="639" y="426"/>
                    <a:pt x="214" y="1"/>
                  </a:cubicBezTo>
                  <a:close/>
                </a:path>
              </a:pathLst>
            </a:custGeom>
            <a:solidFill>
              <a:schemeClr val="accent3"/>
            </a:solidFill>
            <a:ln w="76200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685800" y="151869"/>
            <a:ext cx="7742064" cy="5016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/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CẤU TRÚC BÀI HỌC</a:t>
            </a:r>
            <a:endParaRPr lang="en-US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1: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Khởi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2: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Khám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</a:t>
            </a:r>
            <a:endParaRPr 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1: </a:t>
            </a:r>
            <a:r>
              <a:rPr lang="en-US" sz="2400" b="1" dirty="0" err="1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2400" b="1" dirty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hiểu</a:t>
            </a:r>
            <a:r>
              <a:rPr lang="en-US" sz="2400" b="1" dirty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sz="2400" b="1" dirty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trí</a:t>
            </a:r>
            <a:r>
              <a:rPr lang="en-US" sz="2400" b="1" dirty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địa</a:t>
            </a:r>
            <a:r>
              <a:rPr lang="en-US" sz="2400" b="1" dirty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sz="2400" b="1" dirty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b="1" dirty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đặc</a:t>
            </a:r>
            <a:r>
              <a:rPr lang="en-US" sz="2400" b="1" dirty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400" b="1" dirty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400" b="1" dirty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nhiên</a:t>
            </a:r>
            <a:r>
              <a:rPr lang="en-US" sz="2400" b="1" dirty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b="1" dirty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2400" b="1" dirty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400" b="1" dirty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smtClean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Nam </a:t>
            </a:r>
            <a:r>
              <a:rPr lang="en-US" sz="2400" b="1" dirty="0" err="1" smtClean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sz="2400" b="1" dirty="0" smtClean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2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2:</a:t>
            </a:r>
            <a:r>
              <a:rPr lang="en-US" sz="2400" b="1" dirty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2400" b="1" dirty="0" smtClean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hiểu</a:t>
            </a:r>
            <a:r>
              <a:rPr lang="en-US" sz="2400" b="1" dirty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sông</a:t>
            </a:r>
            <a:r>
              <a:rPr lang="en-US" sz="2400" b="1" dirty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ngòi</a:t>
            </a:r>
            <a:r>
              <a:rPr lang="en-US" sz="2400" b="1" dirty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b="1" dirty="0" err="1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kênh</a:t>
            </a:r>
            <a:r>
              <a:rPr lang="en-US" sz="2400" b="1" dirty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rạch</a:t>
            </a:r>
            <a:r>
              <a:rPr lang="en-US" sz="2400" b="1" dirty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b="1" dirty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2400" b="1" dirty="0" smtClean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400" b="1" dirty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Nam </a:t>
            </a:r>
            <a:r>
              <a:rPr lang="en-US" sz="2400" b="1" dirty="0" err="1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sz="2400" b="1" dirty="0">
                <a:ln w="11430"/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en-US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3: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nối</a:t>
            </a:r>
            <a:endParaRPr lang="en-US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en-US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4: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ơn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Nguồn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tham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khảo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07247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Đọc sách cùng bạn: Tiếp bước phiêu lưu dế mèn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277035" cy="3357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468191" y="178934"/>
            <a:ext cx="619151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>
              <a:buClrTx/>
              <a:defRPr/>
            </a:pPr>
            <a:r>
              <a:rPr lang="en-US" sz="4050" b="1" kern="1200" dirty="0">
                <a:solidFill>
                  <a:srgbClr val="FF0000"/>
                </a:solidFill>
                <a:latin typeface="UTM Cookies" pitchFamily="18" charset="0"/>
                <a:ea typeface="+mn-ea"/>
                <a:cs typeface="+mn-cs"/>
              </a:rPr>
              <a:t>DẾ MÈN PHIÊU LƯU KÍ</a:t>
            </a:r>
          </a:p>
        </p:txBody>
      </p:sp>
      <p:pic>
        <p:nvPicPr>
          <p:cNvPr id="13" name="Nhac-nen-PowerPoint-vui-nhon-www_nhacchuongvui_com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502631" y="4100513"/>
            <a:ext cx="457200" cy="457200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1" y="3357563"/>
            <a:ext cx="9277038" cy="17859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defTabSz="685800">
              <a:buClrTx/>
              <a:defRPr/>
            </a:pPr>
            <a:r>
              <a:rPr lang="en-US" sz="2400" kern="1200" dirty="0">
                <a:solidFill>
                  <a:srgbClr val="595959">
                    <a:lumMod val="25000"/>
                  </a:srgbClr>
                </a:solidFill>
                <a:latin typeface="UVN But Long 2" pitchFamily="2" charset="0"/>
                <a:ea typeface="Revue" pitchFamily="18" charset="0"/>
                <a:cs typeface="Times New Roman" panose="02020603050405020304" pitchFamily="18" charset="0"/>
              </a:rPr>
              <a:t>	</a:t>
            </a:r>
            <a:r>
              <a:rPr lang="en-US" sz="2000" kern="1200" dirty="0" err="1" smtClean="0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Dế</a:t>
            </a:r>
            <a:r>
              <a:rPr lang="en-US" sz="2000" kern="1200" dirty="0" smtClean="0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 </a:t>
            </a:r>
            <a:r>
              <a:rPr lang="en-US" sz="2000" kern="1200" dirty="0" err="1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Mèn</a:t>
            </a:r>
            <a:r>
              <a:rPr lang="en-US" sz="2000" kern="1200" dirty="0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 </a:t>
            </a:r>
            <a:r>
              <a:rPr lang="en-US" sz="2000" kern="1200" dirty="0" err="1" smtClean="0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thích</a:t>
            </a:r>
            <a:r>
              <a:rPr lang="en-US" sz="2000" kern="1200" dirty="0" smtClean="0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 </a:t>
            </a:r>
            <a:r>
              <a:rPr lang="en-US" sz="2000" kern="1200" dirty="0" err="1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rong</a:t>
            </a:r>
            <a:r>
              <a:rPr lang="en-US" sz="2000" kern="1200" dirty="0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 </a:t>
            </a:r>
            <a:r>
              <a:rPr lang="en-US" sz="2000" kern="1200" dirty="0" err="1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chơi</a:t>
            </a:r>
            <a:r>
              <a:rPr lang="en-US" sz="2000" kern="1200" dirty="0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,</a:t>
            </a:r>
            <a:r>
              <a:rPr lang="en-US" sz="2000" dirty="0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 du </a:t>
            </a:r>
            <a:r>
              <a:rPr lang="en-US" sz="2000" dirty="0" err="1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ngoạn</a:t>
            </a:r>
            <a:r>
              <a:rPr lang="en-US" sz="2000" dirty="0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khắp</a:t>
            </a:r>
            <a:r>
              <a:rPr lang="en-US" sz="2000" dirty="0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nơi</a:t>
            </a:r>
            <a:r>
              <a:rPr lang="en-US" sz="2000" dirty="0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để</a:t>
            </a:r>
            <a:r>
              <a:rPr lang="en-US" sz="2000" dirty="0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biết</a:t>
            </a:r>
            <a:r>
              <a:rPr lang="en-US" sz="2000" dirty="0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thêm</a:t>
            </a:r>
            <a:r>
              <a:rPr lang="en-US" sz="2000" dirty="0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về</a:t>
            </a:r>
            <a:r>
              <a:rPr lang="en-US" sz="2000" dirty="0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vẻ</a:t>
            </a:r>
            <a:r>
              <a:rPr lang="en-US" sz="2000" dirty="0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đẹp</a:t>
            </a:r>
            <a:r>
              <a:rPr lang="en-US" sz="2000" dirty="0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của</a:t>
            </a:r>
            <a:r>
              <a:rPr lang="en-US" sz="2000" dirty="0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đất</a:t>
            </a:r>
            <a:r>
              <a:rPr lang="en-US" sz="2000" dirty="0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nước</a:t>
            </a:r>
            <a:r>
              <a:rPr lang="en-US" sz="2000" dirty="0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Việt</a:t>
            </a:r>
            <a:r>
              <a:rPr lang="en-US" sz="2000" dirty="0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 Nam </a:t>
            </a:r>
            <a:r>
              <a:rPr lang="en-US" sz="2000" dirty="0" err="1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mình</a:t>
            </a:r>
            <a:r>
              <a:rPr lang="en-US" sz="2000" dirty="0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. </a:t>
            </a:r>
            <a:r>
              <a:rPr lang="en-US" sz="2000" dirty="0" err="1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Nhưng</a:t>
            </a:r>
            <a:r>
              <a:rPr lang="en-US" sz="2000" dirty="0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đi</a:t>
            </a:r>
            <a:r>
              <a:rPr lang="en-US" sz="2000" dirty="0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một</a:t>
            </a:r>
            <a:r>
              <a:rPr lang="en-US" sz="2000" dirty="0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mình</a:t>
            </a:r>
            <a:r>
              <a:rPr lang="en-US" sz="2000" dirty="0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thì</a:t>
            </a:r>
            <a:r>
              <a:rPr lang="en-US" sz="2000" dirty="0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chán</a:t>
            </a:r>
            <a:r>
              <a:rPr lang="en-US" sz="2000" dirty="0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quá</a:t>
            </a:r>
            <a:r>
              <a:rPr lang="en-US" sz="2000" dirty="0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! </a:t>
            </a:r>
            <a:r>
              <a:rPr lang="en-US" sz="2000" dirty="0" err="1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Dế</a:t>
            </a:r>
            <a:r>
              <a:rPr lang="en-US" sz="2000" dirty="0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Mèn</a:t>
            </a:r>
            <a:r>
              <a:rPr lang="en-US" sz="2000" dirty="0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muốn</a:t>
            </a:r>
            <a:r>
              <a:rPr lang="en-US" sz="2000" dirty="0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rủ</a:t>
            </a:r>
            <a:r>
              <a:rPr lang="en-US" sz="2000" dirty="0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các</a:t>
            </a:r>
            <a:r>
              <a:rPr lang="en-US" sz="2000" dirty="0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bạn</a:t>
            </a:r>
            <a:r>
              <a:rPr lang="en-US" sz="2000" dirty="0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cùng</a:t>
            </a:r>
            <a:r>
              <a:rPr lang="en-US" sz="2000" dirty="0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đi</a:t>
            </a:r>
            <a:r>
              <a:rPr lang="en-US" sz="2000" dirty="0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. </a:t>
            </a:r>
            <a:r>
              <a:rPr lang="en-US" sz="2000" kern="1200" dirty="0" err="1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Chúng</a:t>
            </a:r>
            <a:r>
              <a:rPr lang="en-US" sz="2000" kern="1200" dirty="0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 </a:t>
            </a:r>
            <a:r>
              <a:rPr lang="en-US" sz="2000" kern="1200" dirty="0" err="1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mình</a:t>
            </a:r>
            <a:r>
              <a:rPr lang="en-US" sz="2000" kern="1200" dirty="0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 </a:t>
            </a:r>
            <a:r>
              <a:rPr lang="en-US" sz="2000" kern="1200" dirty="0" err="1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hãy</a:t>
            </a:r>
            <a:r>
              <a:rPr lang="en-US" sz="2000" kern="1200" dirty="0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 </a:t>
            </a:r>
            <a:r>
              <a:rPr lang="en-US" sz="2000" kern="1200" dirty="0" err="1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thuyết</a:t>
            </a:r>
            <a:r>
              <a:rPr lang="en-US" sz="2000" kern="1200" dirty="0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 </a:t>
            </a:r>
            <a:r>
              <a:rPr lang="en-US" sz="2000" kern="1200" dirty="0" err="1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phục</a:t>
            </a:r>
            <a:r>
              <a:rPr lang="en-US" sz="2000" kern="1200" dirty="0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 </a:t>
            </a:r>
            <a:r>
              <a:rPr lang="en-US" sz="2000" kern="1200" dirty="0" err="1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những</a:t>
            </a:r>
            <a:r>
              <a:rPr lang="en-US" sz="2000" kern="1200" dirty="0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 </a:t>
            </a:r>
            <a:r>
              <a:rPr lang="en-US" sz="2000" kern="1200" dirty="0" err="1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người</a:t>
            </a:r>
            <a:r>
              <a:rPr lang="en-US" sz="2000" kern="1200" dirty="0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 </a:t>
            </a:r>
            <a:r>
              <a:rPr lang="en-US" sz="2000" kern="1200" dirty="0" err="1" smtClean="0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bạn</a:t>
            </a:r>
            <a:r>
              <a:rPr lang="en-US" sz="2000" kern="1200" dirty="0" smtClean="0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 </a:t>
            </a:r>
            <a:r>
              <a:rPr lang="en-US" sz="2000" kern="1200" dirty="0" err="1" smtClean="0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Dế</a:t>
            </a:r>
            <a:r>
              <a:rPr lang="en-US" sz="2000" kern="1200" dirty="0" smtClean="0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 </a:t>
            </a:r>
            <a:r>
              <a:rPr lang="en-US" sz="2000" kern="1200" dirty="0" err="1" smtClean="0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Trũi</a:t>
            </a:r>
            <a:r>
              <a:rPr lang="en-US" sz="2000" kern="1200" dirty="0" smtClean="0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, </a:t>
            </a:r>
            <a:r>
              <a:rPr lang="en-US" sz="2000" kern="1200" dirty="0" err="1" smtClean="0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Cào</a:t>
            </a:r>
            <a:r>
              <a:rPr lang="en-US" sz="2000" kern="1200" dirty="0" smtClean="0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 </a:t>
            </a:r>
            <a:r>
              <a:rPr lang="en-US" sz="2000" kern="1200" dirty="0" err="1" smtClean="0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Cào</a:t>
            </a:r>
            <a:r>
              <a:rPr lang="en-US" sz="2000" kern="1200" dirty="0" smtClean="0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, </a:t>
            </a:r>
            <a:r>
              <a:rPr lang="en-US" sz="2000" kern="1200" dirty="0" err="1" smtClean="0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Dế</a:t>
            </a:r>
            <a:r>
              <a:rPr lang="en-US" sz="2000" kern="1200" dirty="0" smtClean="0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 </a:t>
            </a:r>
            <a:r>
              <a:rPr lang="en-US" sz="2000" kern="1200" dirty="0" err="1" smtClean="0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Choắt</a:t>
            </a:r>
            <a:r>
              <a:rPr lang="en-US" sz="2000" kern="1200" dirty="0" smtClean="0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, </a:t>
            </a:r>
            <a:r>
              <a:rPr lang="en-US" sz="2000" kern="1200" dirty="0" err="1" smtClean="0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chị</a:t>
            </a:r>
            <a:r>
              <a:rPr lang="en-US" sz="2000" kern="1200" dirty="0" smtClean="0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 </a:t>
            </a:r>
            <a:r>
              <a:rPr lang="en-US" sz="2000" kern="1200" dirty="0" err="1" smtClean="0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Cốc</a:t>
            </a:r>
            <a:r>
              <a:rPr lang="en-US" sz="2000" kern="1200" dirty="0" smtClean="0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,… </a:t>
            </a:r>
            <a:r>
              <a:rPr lang="en-US" sz="2000" kern="1200" dirty="0" err="1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tham</a:t>
            </a:r>
            <a:r>
              <a:rPr lang="en-US" sz="2000" kern="1200" dirty="0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 </a:t>
            </a:r>
            <a:r>
              <a:rPr lang="en-US" sz="2000" kern="1200" dirty="0" err="1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gia</a:t>
            </a:r>
            <a:r>
              <a:rPr lang="en-US" sz="2000" kern="1200" dirty="0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 </a:t>
            </a:r>
            <a:r>
              <a:rPr lang="en-US" sz="2000" kern="1200" dirty="0" err="1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cùng</a:t>
            </a:r>
            <a:r>
              <a:rPr lang="en-US" sz="2000" kern="1200" dirty="0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 </a:t>
            </a:r>
            <a:r>
              <a:rPr lang="en-US" sz="2000" kern="1200" dirty="0" err="1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Dế</a:t>
            </a:r>
            <a:r>
              <a:rPr lang="en-US" sz="2000" kern="1200" dirty="0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 </a:t>
            </a:r>
            <a:r>
              <a:rPr lang="en-US" sz="2000" kern="1200" dirty="0" err="1" smtClean="0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Mèn</a:t>
            </a:r>
            <a:r>
              <a:rPr lang="en-US" sz="2000" kern="1200" dirty="0" smtClean="0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! </a:t>
            </a:r>
            <a:r>
              <a:rPr lang="en-US" sz="2000" kern="1200" dirty="0" err="1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Để</a:t>
            </a:r>
            <a:r>
              <a:rPr lang="en-US" sz="2000" kern="1200" dirty="0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 </a:t>
            </a:r>
            <a:r>
              <a:rPr lang="en-US" sz="2000" kern="1200" dirty="0" err="1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thuyết</a:t>
            </a:r>
            <a:r>
              <a:rPr lang="en-US" sz="2000" kern="1200" dirty="0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 </a:t>
            </a:r>
            <a:r>
              <a:rPr lang="en-US" sz="2000" kern="1200" dirty="0" err="1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phục</a:t>
            </a:r>
            <a:r>
              <a:rPr lang="en-US" sz="2000" kern="1200" dirty="0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 </a:t>
            </a:r>
            <a:r>
              <a:rPr lang="en-US" sz="2000" kern="1200" dirty="0" err="1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được</a:t>
            </a:r>
            <a:r>
              <a:rPr lang="en-US" sz="2000" kern="1200" dirty="0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 </a:t>
            </a:r>
            <a:r>
              <a:rPr lang="en-US" sz="2000" kern="1200" dirty="0" err="1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các</a:t>
            </a:r>
            <a:r>
              <a:rPr lang="en-US" sz="2000" kern="1200" dirty="0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 </a:t>
            </a:r>
            <a:r>
              <a:rPr lang="en-US" sz="2000" kern="1200" dirty="0" err="1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bạn</a:t>
            </a:r>
            <a:r>
              <a:rPr lang="en-US" sz="2000" kern="1200" dirty="0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 </a:t>
            </a:r>
            <a:r>
              <a:rPr lang="en-US" sz="2000" kern="1200" dirty="0" err="1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ấy</a:t>
            </a:r>
            <a:r>
              <a:rPr lang="en-US" sz="2000" kern="1200" dirty="0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, </a:t>
            </a:r>
            <a:r>
              <a:rPr lang="en-US" sz="2000" kern="1200" dirty="0" err="1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chúng</a:t>
            </a:r>
            <a:r>
              <a:rPr lang="en-US" sz="2000" kern="1200" dirty="0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 ta </a:t>
            </a:r>
            <a:r>
              <a:rPr lang="en-US" sz="2000" kern="1200" dirty="0" err="1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phải</a:t>
            </a:r>
            <a:r>
              <a:rPr lang="en-US" sz="2000" kern="1200" dirty="0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 </a:t>
            </a:r>
            <a:r>
              <a:rPr lang="en-US" sz="2000" kern="1200" dirty="0" err="1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trả</a:t>
            </a:r>
            <a:r>
              <a:rPr lang="en-US" sz="2000" kern="1200" dirty="0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 </a:t>
            </a:r>
            <a:r>
              <a:rPr lang="en-US" sz="2000" kern="1200" dirty="0" err="1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lời</a:t>
            </a:r>
            <a:r>
              <a:rPr lang="en-US" sz="2000" kern="1200" dirty="0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 </a:t>
            </a:r>
            <a:r>
              <a:rPr lang="en-US" sz="2000" kern="1200" dirty="0" err="1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thật</a:t>
            </a:r>
            <a:r>
              <a:rPr lang="en-US" sz="2000" kern="1200" dirty="0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 </a:t>
            </a:r>
            <a:r>
              <a:rPr lang="en-US" sz="2000" kern="1200" dirty="0" err="1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xuất</a:t>
            </a:r>
            <a:r>
              <a:rPr lang="en-US" sz="2000" kern="1200" dirty="0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 </a:t>
            </a:r>
            <a:r>
              <a:rPr lang="en-US" sz="2000" kern="1200" dirty="0" err="1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sắc</a:t>
            </a:r>
            <a:r>
              <a:rPr lang="en-US" sz="2000" kern="1200" dirty="0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 </a:t>
            </a:r>
            <a:r>
              <a:rPr lang="en-US" sz="2000" kern="1200" dirty="0" err="1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các</a:t>
            </a:r>
            <a:r>
              <a:rPr lang="en-US" sz="2000" kern="1200" dirty="0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 </a:t>
            </a:r>
            <a:r>
              <a:rPr lang="en-US" sz="2000" kern="1200" dirty="0" err="1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câu</a:t>
            </a:r>
            <a:r>
              <a:rPr lang="en-US" sz="2000" kern="1200" dirty="0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 </a:t>
            </a:r>
            <a:r>
              <a:rPr lang="en-US" sz="2000" kern="1200" dirty="0" err="1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hỏi</a:t>
            </a:r>
            <a:r>
              <a:rPr lang="en-US" sz="2000" kern="1200" dirty="0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 </a:t>
            </a:r>
            <a:r>
              <a:rPr lang="en-US" sz="2000" kern="1200" dirty="0" err="1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mà</a:t>
            </a:r>
            <a:r>
              <a:rPr lang="en-US" sz="2000" kern="1200" dirty="0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 </a:t>
            </a:r>
            <a:r>
              <a:rPr lang="en-US" sz="2000" kern="1200" dirty="0" err="1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các</a:t>
            </a:r>
            <a:r>
              <a:rPr lang="en-US" sz="2000" kern="1200" dirty="0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 </a:t>
            </a:r>
            <a:r>
              <a:rPr lang="en-US" sz="2000" kern="1200" dirty="0" err="1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bạn</a:t>
            </a:r>
            <a:r>
              <a:rPr lang="en-US" sz="2000" kern="1200" dirty="0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 </a:t>
            </a:r>
            <a:r>
              <a:rPr lang="en-US" sz="2000" kern="1200" dirty="0" err="1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ấy</a:t>
            </a:r>
            <a:r>
              <a:rPr lang="en-US" sz="2000" kern="1200" dirty="0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 </a:t>
            </a:r>
            <a:r>
              <a:rPr lang="en-US" sz="2000" kern="1200" dirty="0" err="1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đưa</a:t>
            </a:r>
            <a:r>
              <a:rPr lang="en-US" sz="2000" kern="1200" dirty="0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 </a:t>
            </a:r>
            <a:r>
              <a:rPr lang="en-US" sz="2000" kern="1200" dirty="0" err="1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ra</a:t>
            </a:r>
            <a:r>
              <a:rPr lang="en-US" sz="2000" kern="1200" dirty="0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 </a:t>
            </a:r>
            <a:r>
              <a:rPr lang="en-US" sz="2000" kern="1200" dirty="0" err="1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đấy</a:t>
            </a:r>
            <a:r>
              <a:rPr lang="en-US" sz="2000" kern="1200" dirty="0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! </a:t>
            </a:r>
            <a:r>
              <a:rPr lang="en-US" sz="2000" kern="1200" dirty="0" err="1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Nào</a:t>
            </a:r>
            <a:r>
              <a:rPr lang="en-US" sz="2000" kern="1200" dirty="0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 </a:t>
            </a:r>
            <a:r>
              <a:rPr lang="en-US" sz="2000" kern="1200" dirty="0" err="1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các</a:t>
            </a:r>
            <a:r>
              <a:rPr lang="en-US" sz="2000" kern="1200" dirty="0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 con </a:t>
            </a:r>
            <a:r>
              <a:rPr lang="en-US" sz="2000" kern="1200" dirty="0" err="1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giúp</a:t>
            </a:r>
            <a:r>
              <a:rPr lang="en-US" sz="2000" kern="1200" dirty="0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 </a:t>
            </a:r>
            <a:r>
              <a:rPr lang="en-US" sz="2000" kern="1200" dirty="0" err="1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Dế</a:t>
            </a:r>
            <a:r>
              <a:rPr lang="en-US" sz="2000" kern="1200" dirty="0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 </a:t>
            </a:r>
            <a:r>
              <a:rPr lang="en-US" sz="2000" kern="1200" dirty="0" err="1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Mèn</a:t>
            </a:r>
            <a:r>
              <a:rPr lang="en-US" sz="2000" kern="1200" dirty="0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 </a:t>
            </a:r>
            <a:r>
              <a:rPr lang="en-US" sz="2000" kern="1200" dirty="0" err="1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nhé</a:t>
            </a:r>
            <a:r>
              <a:rPr lang="en-US" sz="2000" kern="1200" dirty="0">
                <a:solidFill>
                  <a:srgbClr val="595959">
                    <a:lumMod val="25000"/>
                  </a:srgbClr>
                </a:solidFill>
                <a:latin typeface="Times New Roman" panose="02020603050405020304" pitchFamily="18" charset="0"/>
                <a:ea typeface="Revue" pitchFamily="18" charset="0"/>
                <a:cs typeface="Times New Roman" panose="02020603050405020304" pitchFamily="18" charset="0"/>
              </a:rPr>
              <a:t>!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55578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114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9" decel="50000" autoRev="1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4" fill="hold">
                                          <p:stCondLst>
                                            <p:cond delay="21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69811" numSld="999">
                <p:cTn id="1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12" grpId="0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1612950" y="1216823"/>
            <a:ext cx="5915025" cy="99417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US" sz="405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ISPRING_QUIZ_SHAPE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3076" y="0"/>
            <a:ext cx="9147075" cy="51435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32159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62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AutoShape 8" descr="hình ảnh : phong cảnh, thiên nhiên, rừng, Hoang dã, thực vật, Bầu trời,  cánh đồng, Bãi cỏ, đồng cỏ, Đồng cỏ, Lá, đồi núi, hoa, Mùa xuân, màu xanh  lá, Mùa"/>
          <p:cNvSpPr>
            <a:spLocks noChangeAspect="1" noChangeArrowheads="1"/>
          </p:cNvSpPr>
          <p:nvPr/>
        </p:nvSpPr>
        <p:spPr bwMode="auto">
          <a:xfrm>
            <a:off x="116681" y="-108347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685800">
              <a:buClrTx/>
              <a:defRPr/>
            </a:pPr>
            <a:endParaRPr lang="en-US" sz="1350" kern="1200">
              <a:ea typeface="+mn-ea"/>
              <a:cs typeface="+mn-cs"/>
            </a:endParaRPr>
          </a:p>
        </p:txBody>
      </p:sp>
      <p:pic>
        <p:nvPicPr>
          <p:cNvPr id="17" name="Picture 16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7514" y="871328"/>
            <a:ext cx="1390356" cy="1409978"/>
          </a:xfrm>
          <a:prstGeom prst="rect">
            <a:avLst/>
          </a:prstGeom>
        </p:spPr>
      </p:pic>
      <p:pic>
        <p:nvPicPr>
          <p:cNvPr id="18" name="Picture 17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3389" y="766242"/>
            <a:ext cx="1039688" cy="810075"/>
          </a:xfrm>
          <a:prstGeom prst="rect">
            <a:avLst/>
          </a:prstGeom>
        </p:spPr>
      </p:pic>
      <p:pic>
        <p:nvPicPr>
          <p:cNvPr id="19" name="Picture 18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869" y="-214929"/>
            <a:ext cx="1791310" cy="1572857"/>
          </a:xfrm>
          <a:prstGeom prst="rect">
            <a:avLst/>
          </a:prstGeom>
        </p:spPr>
      </p:pic>
      <p:pic>
        <p:nvPicPr>
          <p:cNvPr id="20" name="Picture 19">
            <a:hlinkClick r:id="rId11" action="ppaction://hlinksldjump"/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9175" y="2550746"/>
            <a:ext cx="1561322" cy="1684670"/>
          </a:xfrm>
          <a:prstGeom prst="rect">
            <a:avLst/>
          </a:prstGeom>
        </p:spPr>
      </p:pic>
      <p:pic>
        <p:nvPicPr>
          <p:cNvPr id="21" name="Picture 20">
            <a:hlinkClick r:id="rId13" action="ppaction://hlinksldjump"/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3989" y="1458555"/>
            <a:ext cx="608078" cy="1028702"/>
          </a:xfrm>
          <a:prstGeom prst="rect">
            <a:avLst/>
          </a:prstGeom>
        </p:spPr>
      </p:pic>
      <p:pic>
        <p:nvPicPr>
          <p:cNvPr id="22" name="Picture 21">
            <a:hlinkClick r:id="" action="ppaction://noaction"/>
          </p:cNvPr>
          <p:cNvPicPr>
            <a:picLocks noChangeAspect="1"/>
          </p:cNvPicPr>
          <p:nvPr/>
        </p:nvPicPr>
        <p:blipFill rotWithShape="1"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473" b="4014"/>
          <a:stretch/>
        </p:blipFill>
        <p:spPr>
          <a:xfrm flipH="1">
            <a:off x="-69833" y="2992263"/>
            <a:ext cx="3009089" cy="2155906"/>
          </a:xfrm>
          <a:prstGeom prst="rect">
            <a:avLst/>
          </a:prstGeom>
        </p:spPr>
      </p:pic>
      <p:grpSp>
        <p:nvGrpSpPr>
          <p:cNvPr id="23" name="Group 22"/>
          <p:cNvGrpSpPr/>
          <p:nvPr/>
        </p:nvGrpSpPr>
        <p:grpSpPr>
          <a:xfrm>
            <a:off x="1740238" y="700002"/>
            <a:ext cx="3090577" cy="3334739"/>
            <a:chOff x="2771130" y="-320372"/>
            <a:chExt cx="4120769" cy="4446319"/>
          </a:xfrm>
        </p:grpSpPr>
        <p:pic>
          <p:nvPicPr>
            <p:cNvPr id="24" name="Picture 23"/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71130" y="-320372"/>
              <a:ext cx="4120769" cy="4446319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sp>
          <p:nvSpPr>
            <p:cNvPr id="25" name="TextBox 24"/>
            <p:cNvSpPr txBox="1"/>
            <p:nvPr/>
          </p:nvSpPr>
          <p:spPr>
            <a:xfrm>
              <a:off x="2947443" y="765787"/>
              <a:ext cx="3581000" cy="1231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>
                <a:buClrTx/>
                <a:defRPr/>
              </a:pPr>
              <a:r>
                <a:rPr lang="en-US" sz="1800" b="1" kern="12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Cảm</a:t>
              </a:r>
              <a:r>
                <a:rPr lang="en-US" sz="1800" b="1" kern="12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800" b="1" kern="12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ơn</a:t>
              </a:r>
              <a:r>
                <a:rPr lang="en-US" sz="1800" b="1" kern="12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800" b="1" kern="12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các</a:t>
              </a:r>
              <a:r>
                <a:rPr lang="en-US" sz="1800" b="1" kern="12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800" b="1" kern="12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bạn</a:t>
              </a:r>
              <a:r>
                <a:rPr lang="en-US" sz="1800" b="1" kern="12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800" b="1" kern="12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thật</a:t>
              </a:r>
              <a:r>
                <a:rPr lang="en-US" sz="1800" b="1" kern="12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800" b="1" kern="12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nhiều</a:t>
              </a:r>
              <a:r>
                <a:rPr lang="en-US" sz="1800" b="1" kern="12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 </a:t>
              </a:r>
              <a:r>
                <a:rPr lang="en-US" sz="1800" b="1" kern="12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Chúng</a:t>
              </a:r>
              <a:r>
                <a:rPr lang="en-US" sz="1800" b="1" kern="12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800" b="1" kern="12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mình</a:t>
              </a:r>
              <a:r>
                <a:rPr lang="en-US" sz="1800" b="1" kern="12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800" b="1" kern="12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cùng</a:t>
              </a:r>
              <a:r>
                <a:rPr lang="en-US" sz="1800" b="1" kern="12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800" b="1" kern="12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đi</a:t>
              </a:r>
              <a:r>
                <a:rPr lang="en-US" sz="1800" b="1" kern="12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800" b="1" kern="12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khám</a:t>
              </a:r>
              <a:r>
                <a:rPr lang="en-US" sz="1800" b="1" kern="12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800" b="1" kern="12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phá</a:t>
              </a:r>
              <a:r>
                <a:rPr lang="en-US" sz="1800" b="1" kern="12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800" b="1" kern="12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thôi</a:t>
              </a:r>
              <a:r>
                <a:rPr lang="en-US" sz="1800" b="1" kern="12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!</a:t>
              </a:r>
              <a:endParaRPr lang="en-US" sz="1800" b="1" kern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28" name="Picture 27">
            <a:hlinkClick r:id="rId11" action="ppaction://hlinksldjump"/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8660" y="2388770"/>
            <a:ext cx="1549058" cy="1404479"/>
          </a:xfrm>
          <a:prstGeom prst="rect">
            <a:avLst/>
          </a:prstGeom>
        </p:spPr>
      </p:pic>
      <p:pic>
        <p:nvPicPr>
          <p:cNvPr id="30" name="Picture 29">
            <a:hlinkClick r:id="rId19" action="ppaction://hlinksldjump"/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2514" y="1415407"/>
            <a:ext cx="1202184" cy="129715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40652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0514E-6 3.52601E-6 L -0.35173 0.25156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593" y="125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7627E-6 -3.75723E-6 L -0.76155 0.46336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084" y="231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7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40512E-7 3.81503E-6 L -0.53041 0.11815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520" y="58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6437E-6 -1.38728E-6 L -0.57204 0.20509 " pathEditMode="relative" rAng="0" ptsTypes="AA">
                                      <p:cBhvr>
                                        <p:cTn id="8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609" y="102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1399E-6 -1.21387E-6 L -0.35095 0.13226 " pathEditMode="relative" rAng="0" ptsTypes="AA">
                                      <p:cBhvr>
                                        <p:cTn id="8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554" y="66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2.59259E-6 L -0.22252 0.48125 " pathEditMode="relative" rAng="0" ptsTypes="AA">
                                      <p:cBhvr>
                                        <p:cTn id="9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133" y="240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th nhạc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 rotWithShape="1">
          <a:blip r:embed="rId6"/>
          <a:srcRect t="-1" r="1703" b="1088"/>
          <a:stretch/>
        </p:blipFill>
        <p:spPr>
          <a:xfrm>
            <a:off x="77821" y="0"/>
            <a:ext cx="8988357" cy="508756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56180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2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hởi động 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34103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22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UID" val="{5DDFD996-0936-440D-990D-A08674DCF455}"/>
  <p:tag name="ISPRING_PROJECT_VERSION" val="9.3"/>
  <p:tag name="ISPRING_PROJECT_FOLDER_UPDATED" val="1"/>
  <p:tag name="ISPRING_PRESENTATION_COURSE_TITLE" val="bài dự thi"/>
  <p:tag name="ISPRING_CURRENT_PLAYER_ID" val="universal"/>
  <p:tag name="ISPRING_DEFAULT_PRESENTE_ID" val="{7FAE3166-3128-46E8-8301-6C7340BDF74D}"/>
  <p:tag name="FLASHSPRING_ZOOM_TAG" val="50"/>
  <p:tag name="ISPRING_LMS_API_VERSION" val="SCORM 1.2"/>
  <p:tag name="ISPRING_ULTRA_SCORM_COURSE_ID" val="9D5E4841-8B5A-4DE7-BDF2-EA301DD2BEF6"/>
  <p:tag name="ISPRING_CMI5_LAUNCH_METHOD" val="any window"/>
  <p:tag name="ISPRINGCLOUDFOLDERID" val="1"/>
  <p:tag name="ISPRINGONLINEFOLDERID" val="1"/>
  <p:tag name="ISPRING_SCORM_RATE_SLIDES" val="0"/>
  <p:tag name="ISPRING_SCORM_PASSING_SCORE" val="80.000000"/>
  <p:tag name="ISPRING_FIRST_PUBLISH" val="1"/>
  <p:tag name="ISPRING_ULTRA_SCORM_COURCE_TITLE" val="baigiang_sp1.zip"/>
  <p:tag name="ISPRING_PRESENTATION_TITLE" val="baigiang_sp1.zip"/>
  <p:tag name="ISPRING_PRESENTER_PHOTO_0" val="jpg|/9j/4AAQSkZJRgABAQAASABIAAD/4QBYRXhpZgAATU0AKgAAAAgAAgESAAMAAAABAAEAAIdpAAQA&#10;AAABAAAAJgAAAAAAA6ABAAMAAAABAAEAAKACAAQAAAABAAAB9KADAAQAAAABAAABvgAAAAD/7QA4&#10;UGhvdG9zaG9wIDMuMAA4QklNBAQAAAAAAAA4QklNBCUAAAAAABDUHYzZjwCyBOmACZjs+EJ+/8AA&#10;EQgBvgH0AwEiAAIRAQMRAf/EAB8AAAEFAQEBAQEBAAAAAAAAAAABAgMEBQYHCAkKC//EALUQAAIB&#10;AwMCBAMFBQQEAAABfQECAwAEEQUSITFBBhNRYQcicRQygZGhCCNCscEVUtHwJDNicoIJChYXGBka&#10;JSYnKCkqNDU2Nzg5OkNERUZHSElKU1RVVldYWVpjZGVmZ2hpanN0dXZ3eHl6g4SFhoeIiYqSk5SV&#10;lpeYmZqio6Slpqeoqaqys7S1tre4ubrCw8TFxsfIycrS09TV1tfY2drh4uPk5ebn6Onq8fLz9PX2&#10;9/j5+v/EAB8BAAMBAQEBAQEBAQEAAAAAAAABAgMEBQYHCAkKC//EALURAAIBAgQEAwQHBQQEAAEC&#10;dwABAgMRBAUhMQYSQVEHYXETIjKBCBRCkaGxwQkjM1LwFWJy0QoWJDThJfEXGBkaJicoKSo1Njc4&#10;OTpDREVGR0hJSlNUVVZXWFlaY2RlZmdoaWpzdHV2d3h5eoKDhIWGh4iJipKTlJWWl5iZmqKjpKWm&#10;p6ipqrKztLW2t7i5usLDxMXGx8jJytLT1NXW19jZ2uLj5OXm5+jp6vLz9PX29/j5+v/bAEMAAQEB&#10;AQEBAgEBAgMCAgIDBAMDAwMEBQQEBAQEBQYFBQUFBQUGBgYGBgYGBgcHBwcHBwgICAgICQkJCQkJ&#10;CQkJCf/bAEMBAQEBAgICBAICBAkGBQYJCQkJCQkJCQkJCQkJCQkJCQkJCQkJCQkJCQkJCQkJCQkJ&#10;CQkJCQkJCQkJCQkJCQkJCf/dAAQAIP/aAAwDAQACEQMRAD8A/tBWS1BgMWCpyJOOc+35VNZyPMiy&#10;RptBUk7vr2xioHLJPuBXCOcbsc8fUetMw0MezzAxUfKDyPfoa88/Nx4Cwny92zcckj2qSMyRru3/&#10;AHsnIHI/Oo4tnlGRCAx44/8Ar0g86RCGy3OfpQAiMWfBHU/e7n69qU5Ulj/CasBI2YeXkBTyW96r&#10;EZV8tjBOfw6UARNPI7YALBFJH6VfkL/uwCpEhzHjqFx3qHzfOjhfKkKSxB747H2NKYn4WNApUZHX&#10;p+poAdA7IFizyuVPTkU2Vdi+XEWyoJz+X0qCKSTaOOQTn/I/xqUw4JlzgnjigB3kxRSAyMdyE7c9&#10;egpkol3BXXqevfH4f4USSFmMzruOeD6fSmojjeZN7Hg/NggfpQAs7RGIRsejHuByKbuyGl6H1YY/&#10;LNKvzMS7gg8nHWjGU24GSecDtQA6ORtr7yG2qec5qZuDgjGOx+gqGTyYSHiOcggj1/KkklXyzLnc&#10;xI4HagAQ+S6lXZB32nGfr7VZlg+ZC+Dnvxk/WozG6QNK20dgG/8A10saSSQqrA8dx/8AqNAEJjCO&#10;Y1IGeBmkKclGc56Hb/8AXqRk2Aq2QdpKk8cj64qJPuCNyN2V3dO9BSjcfG0kivCzn5mz+VAb/ljI&#10;AWXv7UrZBSRePMBz7Uv7rGI8k9yaA5GMlZQ3nFR6Yo8p0fzMiNscEelRyLvZRgn6dPxqwqGZxbIQ&#10;x7ZBJP5U4K7sKMW3ZEdxIqKjKQwYYYc8e4966nw/4VvtdH2iUstux43dcD04ro/DXgq3Rk1DUDll&#10;6R9vxzXpKRIu1UG0KMADpXVSpNP3j28vyzXnm9DFs/Dmi6aoSG3UkDBZuc1Yk0fSZ8ebaowHoOla&#10;3lnvn/P40zZ2zxXQkm7I9uVKneyR5j4g8GtbQGfS13IzbipPIrgpXMUbRsDkMAQSCPf0r6KkSLad&#10;yjB4PNeW+JfDEtoZL60CsrZYjOKwq0nuePmuX2fMjz6NElV3YHYjYBBwR9c9f0p8iowWRAWGQAeO&#10;fwryLxf8X/BPg6Y2+pXiCdD9zafl9ec4/pXiHjD9tj4ReEI1k1W8ij55beMn0GMj9K4XOx8zUxNO&#10;F1e9j7GmZZY08wBcPgcge3ellyfkjBfaG4HzYI6Z21+c1j/wUk+A2rXg0qz1SATh+jSj7xPAxjPP&#10;bk19T+G/j94A123+1JfxRsnLK7hcZ5GQcHnt296cJX2JhjIM9swLc+Y+ASARtJznHOQRUqssjMCc&#10;nGTu+ma4bT/ib4IuV2W17BJ5hOMlQRn+ddXZ6xpF2CbC4inZht2huR+tVdbXNIV4PqabFgjLEMBQ&#10;OnuPeo0iWRxwGYEevpUhDyjy2UYK5ODjGKlaPyV+VixOOMj0+lU4NbnQoPoRt9oRGER298DgVHO0&#10;ptxJI/zDoDkj+tXILC9kU7VPPviphoxnzBO44AwCOh+tQKEJN2sZMQYZXJDD0ximvCXwFGeQSa6G&#10;DRjEm2aQt9Ktx6RAfuF+Rzj/APVQdH1SRzbJv+VBuxljjg8mkE3z4lXqDwOMHHvXQy6NbKOjqTxk&#10;DJ/kKbFpXyYMzg8jDDaOaB/U52uYbRPM6+QSOF3AemPcUsqPEGEUpJxjHHH6VppaSwk+WAWxg7eu&#10;B61WuLGWGRmkUqPl5PJORmgn6tNbGdGzECSbrjFPiZ9wUqSvQk9ADU0gjRQ0yZHQVWkLk+XBwpHI&#10;oMHBp2ZJdFFk8pc8FRuHTH+NQS28qqCjnliPwyMVMzrgNLtHt74qKOVpZigG0AAg/SgGrAqQbdsj&#10;fN8w5J7cdgalhYBcIwOcAjuAOn8IoCyebuTjOckEjrg9jSPLKITKdzgEAck9TjvQSTeXA53SEsFw&#10;f1pskytOzpny1yBn1NRhHRyxBC52805WEqsI1yGPNAEcjTCBXTadg2qPYnqaSRJYmVl3ckAgH1Ga&#10;jZVkYJLlFXofWrgSWKMyJgAndliMcD0yKAK4SGRSzKysp4P+RUvmumN6hVx1pVbzIjh8seTjH9KY&#10;irJH+8fcw/h9PegAmmhjkVo+vpS7iUIGTu647CiGISzhSPYn2xVWJZBuliOQcqPpgn+YFAFlVUrl&#10;cHCle+ee9RwmR4iWG9vlGeM4UED8KkRSlvujXJKqc/X+n+ee8yssCmPk5OCR9Cf6UAQxtGyAnGfp&#10;T/3Xqv5VSkj8vGHTkA/NnPP41Hg/34v1/wDiqAP/0P7Q7iJEbBbqdw/GmtFG75YEhevNI8cssmSc&#10;dOlPcS26/uwCWTP45A/kTXnn5uBVjIhiUKpOP0pVhmZo1hOWcbmUcZUZzgn0pkrNvfJwI5GCe4AH&#10;X86jywMIzjaw2++M/wCNABHc+ZYooBIJ3Keh4PQ1Pn59zBSSOQOnNEsuYemASVz3wP8A9dMAUMqA&#10;fU0AQvAHwsSckgcdBVi4aVGjYtks4Rh2A/x+tRTho0+RycnPy9setOhlfZGdy537uBzQA4R7lVnO&#10;3Oeeuf5/zoWSMYViwznnaW6fSmsYWcpICu3OCec0QuGQqXOM9iRj8qAAxt9kDLlmdvQrgD60lxNP&#10;EzBecoPu+3r+dWZNyBdkpbHYHP55zUMabs4ycjGQPX6CgBksKRgKoALMAdxxnp0qeeJ4SJApJY7e&#10;hAx/U1DOjBsyMwycgHHUfUVLkzRo24hg3rkH+fpQBUU+XMYAhYZOGPb9KkIhi+RRu3cnHbFTElVJ&#10;b5iWOaGhjWPzYB1PzY//AFUANuLmDy9jguM9uop6sPLxhlXJALYIH6VGUt4JlI5HBPWnI/nntgnk&#10;Hp+FBUE27ImWIld7HZwR6HHrUAi89zCpJJOQcE9BV/RdLvtbvTAwO1SQzkYwvt2r23TdGstLRfJj&#10;BI/iPJNbUbt2PQwmWOs7ydjxaHQNWeERpbySAdx/Wg+HdeARYLOTqckjP8q+gVMjvlQTjsOn6U5f&#10;NH3gw/Ot50UnoerDKo395njVh4I1i6/4+CkK8E85P5dq9F0vw5p+jxq0YEkv95sEj9K6EAj7x/lS&#10;Y/hYk1dOnFanXSy+lB3ite5GJG/i6/59qcrFutJ5a/5//XT0Up2JqpO512cpWFGO9RTusEfnEgKO&#10;STS3M8drF9olO1BknPoK/GT/AIKK/wDBTXwH+zh4dk0PSrqNryXKKQ2DkjoORzWNaooK7PMzLMYY&#10;WHNJ6/1ofXX7QH7dHwk+BtvIdWvElkjJVgOgPpnn+Vfh9+0N/wAFmlur2TTPAUc945BVIrZHb5j9&#10;3np+eK/NP43ftXQaz8N7Dx9pktp4hufthmvLUkSSoOvluD8uccgEc9K+f/FH/BTL4cTWEY8KeE7P&#10;SbyWPD3FugjIJGCsseNhHfBwR6mtaOFnVavsz5dYTG4z36srJ9D2jxV8Yf25/jB4ke9FxZ+F9OlX&#10;zCl86yXPln+JVdgCfRQD9a4Qa98FdJBtfiN4rv8AV9QQOs0N5GkMKt3MajJwT0wTX5UfGX9oW58Y&#10;3Euqm5Ntcq2Y5rRivX1Q9B9OK+Yb3x14q8WTR2XiXVjdxfdV5uTjt82Saupg4Q0Pay/hylCPLa77&#10;n6neK/ir+zh8MvEEfizw7p1tqV3DKJYpY3bdG6HKswywYA9QcfSv0B+CH/Ba74Cvc+Iz8cPCYu9Y&#10;8S2sVpPd20wCrHCm1GhQ5VHxzkAZPWv5+PDHwb8NeKImm1G/+y/IWDxgurEdFPp9ay9C/Z0udc1U&#10;6do90OCWJJwRj09/zohGCjaR67yiDS925/XP+xt+0V+yb8ddXh8AaJ4wl0nUGimFv/ac3l3E7kEq&#10;XOTFweBsx71wXxH+L/7V37JSv8Y/EWqaZd+Hl1BrPybG9FxcJg/IzoCV2sO4NfzufDH9iX4ha140&#10;trKwuI3kG6SF4jwXQbipYYG769K+7dT8f/ELwd8M5dICySm1Jhube5RJ4X2cHeGHzL9CK+ZnSaqO&#10;UWd2N4dwOK5acY8rP63/ANhb9ufwB+1T4ZisnnS31dF+eIn7xP8AEAecV+kwtrKBQ0QUvxnHtX+e&#10;38LP2y9G8R/GDwfJo1zpXwyvNL2w3jRRSpDe46FdgO3P908Drmv7df2S/wBofQ/jL4Ct1W8huLiD&#10;EbSI+4MVHXOTn6gCrwuNc5cstzz844ceXSSveL2PrXzVkAVgOMEfh+NTKWk+UsSAc8//AKqDtQfd&#10;5zjioJ1yFKDHP+e1elPc8u1ne5O8UjcgjNLydqRdcgHPpUUQcr8xOKlJbACkDnPQ9qgmTuxjBVCm&#10;Xk5IwOOn0prQqXzjjr1J/mac0TLg+5PJz1p7Iu0sdwx+VAoNp7kSqkBL4+9xTkmzJnPDYBz6Djio&#10;H4JMPOP71KCrjD4U9ew/mRQae01CW3tJlPyZYOF49D61TvdFOVktZFUYbOf9n8q2CjnBwuOD+X41&#10;GkKRZ3KrZJPfv+NBE1F7nCS2TBxHJyflPse5/SkCNLAJG+UH7pHQ9c/0rspLVZARtzkYyDgjjGRW&#10;Lfac7ExW5OwHcF/u5GMCg86pQe6MkGeOPcGGTxz9KuIUhRYlyyyY/Mc/0qJofIf7PICAo/ix1x65&#10;qGCUs4hXJHX5eox+dBz2s7FuZpHk2uMc7vaoEkkjY7QOal3SOoBy59jyPrx/n3qGNEDbpjtyCcUB&#10;yMQ+a/7tXK5ye3YGmpEEUtMckqPXPNV0mEsgKnGMnJBx0NSnzpX2xA7yqAEDI6HtkfzoJEWRVUDO&#10;Bnr/AEOTUq+WPmUKOCMjr0z61OkcjIUZSecjK7eO5PPrUUZeIhkYls9FPYj3oAT7vzRngopOME5P&#10;tnpSIoSQgKdu0kDBxzwaWZYLdldzgthe5PANIsqj95IDsAIznP0/XFAEqKW6/KCoHPHT6inMVVjI&#10;WznsCD2xVSI3Q+XAJXarYHcgnt9KtvtK4kznI7jvx9aAKFxBbuVyo4UD8qr/AGW3/uCt+CKKZW83&#10;qrFfyqf7Ja/5/wD1UAf/0f7QY2n5Kng8fgOlMALFXjzlev4dKbId0qiI4A6g9+nT8M1OJFVYyAQT&#10;kn654/SvPPzchYKZDDHuyTnJIxTpCCq+X8oB65HOPrSAfvEEw4Y4/L8KSbJwtuuBkjA6DGKAHhlY&#10;FW2gnkYPf86cMlgpIXscgjIPpTJbeaGHerAsentUsBYqEnC4HPegBpjyu1VIGSMjv9adHaRRFNuG&#10;y233ANRTyyLFhfl+bjPQ5qVUlidSccENxzz70ARB5Cocgueg9ByanmESIiZ55zikmLBVjQnHOQOp&#10;5qKRsRqwXDAnIPWgCNpIY5OAE9fU1MpVlBh5PcGovM2biyg5FPUQ8Og2k9cUAPSQbwO3Qn/9VSzC&#10;eL9zgNIvzA87Tnp3pGWHIKEkdxRIyoipESTnOT2xQOCu7AxeJG3LuY8jHAqLAuIvII2HqenP508q&#10;GjWOTnAOAOCfxpCZJIvmkEYQ42sfm5+n3qcVd2LUbu1yOVFRVI2joDxyfyNTWdtd3l0kMMeWLY+X&#10;uPWtrR/D+qaqQYkkjiJ5eQcED0r1nSdCstKj/wBHGW7ue5ranT949LL8vm53exLo2lQ6ZbeTGpy3&#10;LE9zWwE7Z49PSmh2xjOcUnmN/n/9VdUoJM+jVFRdoMUgp904/wA/jU0ccjdCT+H+FCqG61Mo8vkf&#10;5/nSOmFJt3Y0RMPv8fgf/rUnlr/n/wDXUhJPJpKDTkQ0oP8AP/66jYMv3Dj69KmHJxXnXxV8dad8&#10;OvBN74n1FwkcETNknHIHSm7JXZxYiqqMZVb6JH5sf8FOv23NH/Zl+GFzFb3irfyIVVV5Ysw4AGea&#10;/wA8b9q79p7xf8cvHU+sa9dmSSR22ofmCKfTr83oa+u/+CtP7cl5+0F8ddS09L9xpmkyvGuGwpcd&#10;c8/gBX5P+CdCvtZ15dR1O3Dy3K+YPM6Ip6DH6+9cCg5NzZ85keXLFVXi8StHsj6Y+Gvi660jwvLG&#10;Y2jeYbXkb5vMHqVI6+4rxHxt4m1OS8keKMIGPVVAH6D+dd5/bcZU6fa7NkJKkIO47ZB4+lc3qYa4&#10;/dtGp9T15+g/nXbHNVTScj72jgfaStGJ5BBDfX83myDaM/xdMfTjiu0afwrowinu2iupXOFjiUna&#10;3oT1z+Ffavwd/YG+KnxT8OS+N/GDf8It4ajXzGv7pdpdO5jU9BjuetWdC/Z1HjrUR4M/Zt8PS6tZ&#10;wymK41+dSEcjglWKgH2C/nXhYjiWkpPmZ9BguGK0paxPEvAdveanbG91oGO33ZjhjJVz7HuePavc&#10;2u79PIsPDumrArEEud3mHjHB7Cv1l/Zz/wCCZ/8AYFtFqfjGRr+94++fkj9R0z+ea/QTTf2I/AQh&#10;ha8tYlYMCWUAg47ZIr5HMOMoJ2ifaZZ4d1ZK9Q/PX9l3T7fwd4PS58QxSWrXSnbyVIYjG7J6cfTN&#10;RfF3QbzwR4fvLzWtwsp1Zw2DIkqnnk8Ee+K+7/2j/g/4c0DwkF0Jjbm1jwoX1A/CvxS8YfH/AMXS&#10;aNdfDzxLOZAgZInYD5lHAyD0+oro4ezxYqq4o83iDg54T37H49/tA6hI/iKXVPDchi2S+YmCeMHI&#10;A7jntX7Af8Eov+Ch2o/C/wAcWsuvajcbd0MN1aKm2AYO3zA2ckk4znFfjT8bIVTUJVUgsSS2M8Z7&#10;V478N/HV18ONfj1rT3OEYNJGCSr7eVzk9jX1awvv80EfB5jSliKTjJ7bH+wR8NfHGl/EbwraeKdM&#10;fKXUayAg5B3AdDXeAsy7TzjpX8+n/BA79thv2kP2ef8AhF/Eb79V0djG20/w4465/r9a/oJRpokB&#10;C7g3p1Fds4tOzPgORJ2RYcbVVR174GafGQn3Tgnjg/0xUYKsd8h9sU5VWTOxvu81mT1sRSLHHKOp&#10;3etSxRnBwSyelJkgtv55wKVWaBgseSD1x2ranKKWo3GxFIhkbgbOM8+wpV3Mu0DBAHOfX6VPu2Zb&#10;zMA5HOKYkcROUIyQM49vxNTNpvQRCglDfveRg9PpSthctnOADjvyKRmbAG7aOn6VJHJEqkHBJwOn&#10;YVmBHuideRluvNPiLOmzt9PSoGZUIwODxUiSbZCsQ+XHegtW6laW3guJ2kf759OKzrvSJIV822OC&#10;OeT1rWUAyebFz2qxINyBn6jtkH9KCJQj0OOuI5IGjTlN3Vh6moEkT7ZtmJbAxxXbeXGyjeoYEdD2&#10;qidNsyrBlxu7jrQYqh1TOah3SjDqZIxnA6Y4xmo1bzYCYXUZwMHORjv1rok0mA7Y7dyu31PaqQ0Y&#10;xu6bweOB70GEsNNu5mRs0MTyF+XIyB246UxcZDJleOo71pPouxFEbgZ65q2NGYRgeYoxQL6pIw2C&#10;MC3OV5z+lIkPkyHcA3TB7evNah0gyMEEowRzinyaRdqrPuUrkDA+uKBPDyRkZA2o2MbiefU/4dqJ&#10;lKSY3cDDHHtWo2jXTbUQZLMR9MVCmnagrmJ0BAOM85/UUEexl2IIDtUt/fJb86n8z60SaXdK2Ap/&#10;P/61R/2bd/3T+f8A9agPYy7H/9L+0F9o+eNfmBIy30x/Wl2ogweSB3+mKPNQKnm5JeTGB75/wpJE&#10;wVdzgMM4rzz83HoixsjuCepHSnYWQKPMCZY9Pf8A/VSJJvwq5AUfmTUjDdHmNQGU5HvQBQiRWwxf&#10;ORn9TU7yLkb+/FHlyKkcaAbz17DA5/rTEKOFZ/uscdOmOv8A9agBrTIYwkn8HT696kE374sc4OOv&#10;A4qAvC3I4GSOcdvrVl/IMRmHBT0NADGlaORPMYKCwXkgHkH1xSNiONRI24nJ4pzOpMbgdTlR2yPX&#10;kU3EShIphzvAyOMhs+tABGwl3AipI/LUiJztznn6Amow0QPBAH+fTNLIkbuE+8Oex4yMUADkQEch&#10;gwH8gf60qCTzQBggjj61HcOkStEFzwMH6YH8qkSJ93zEkbio25GOM0GlOUU9UdVp/hzUdTRV2+Up&#10;HLPgD8Oc132m+DtK09I/NKzMvILYIB9q8aFxI8a7pDnbwNxHQn3p8UuoogbzWCkk4ycVtSnFbo9H&#10;D4qjDVx1PoqMRAlQ3B9P/wBdS5h3eWGCj0PFfOsl7IjAPK+f948/qKQXV0QSCw/uksxGa2lWi3dH&#10;of24uiPohmhBwrqT9RS/u3IRGHPvXzqLi7VmbeRg4GCeR+dWtNmunv1VnO0ZOSec0/rRpSziLdlE&#10;+jtqxc7hTd8X96vGxNIowspJye56du9ItzNj95KQfqaPrR3rMktD2hfLbo4oAUfxfkP/AK9eMi4l&#10;fgM4x3JphmnVyA7Y+po+tGUszi3seyk7SPm4754/rX4nf8Fp/wBo22+D/wCzJq629z5c0sDooU87&#10;iuB3r9TpZ5IkP7xgCp7k1/FN/wAHIH7QF9aww/Di1dt1zMOcnooya5q9e9j5riTMualGjBWcmfyr&#10;Xoj8XaxNq/iRzIjytPKTzvbO7Fem+Grq4uNOuprgCKCYEAk/MwHT6YFeO2zRy2jXLtsThmx6Y/xp&#10;2qeO5HsItB0ghSx2DB5Ge9NtKJ9vg8IqMIU46qyPXfCyP4o8Sw+F/CUJnupWCKEGdxPGCScfXvX7&#10;vfssfsUfD34XWUHxl/aImiuDZr5ohfBt4WH3RtOS756ep6Cvl79hn4HeHfh14Yi+KXiUZVSrE7C0&#10;ssjfdjiUAlmYnAA5+lf0p/svfsS+MPilrNj8af2i7Py4ImE2h+FgB5dqoHy3F6vR5iOdvRfrXwOd&#10;5lJycaZ+vcN5RCylUdj5ih+AvjD9scWXiXxxBP4d+G1t81npBHkXOoKOjTpxtiPVVxk19t+FPhB4&#10;b8IaLa+HPB2nw6Zp9oNkMMQCqFHsO/vX6dJ8I9Lt0Nxq4UhQAqDgLgdvSvIvE+j6DYs3zrhDjHGc&#10;D0r83xNeerkz9PyenSvaOp876f4eGnR5Zhz7YqzNbeWgOQ2OuK3dS1DR2lMkTAKvGK5WTXNMSYLJ&#10;8y56gZr5qU3KW59hCD5dTw74veBr/wAaaPLbISUZTwR7duK/nO/a+/Zu1rQbiXUYQ/DF8qO/1xxX&#10;9a8FrHrEKLGoVG9q+QP2kPgbpniDQrouyYb1XPbpxXv8PV6tGtzw2Pmc9o061NwkfwlfE7T722ma&#10;x1MEsvBJ5J98mvkTV4jZ37LGMID39Pp3r9zv2uv2b5NKvbiW1HdsFR+Vfin4ht2jvJLa5x5sLbWX&#10;oeDX71kmO9rCOup/PWbYF0KkuX4T+gv/AIN3/wBpG5+G37UsPgK5nKWOsqEI6AMDjge+a/0Wo5Xk&#10;tkkjON4H0/Ov8hX9h74nal8Kf2mvDHiiykMZjvI1ODjgsK/1jf2f/F3/AAm3wp0fXJOWlt42JJ7l&#10;RzXq178+p+Y5jSUcRddT2PytrcjcfpmpRhVAjGCeuOT+VDOxG3Apm7BAfpWMo2OOe9x0qjaWzyT6&#10;/wBKWLk5JIJGOKhkMhGyIZwMn8KljVCxVwQUxj8RUkN3FicspjKhj+Of0pwPl/eXA6d/61CSd37s&#10;Z9c1JnYm9R3xzQSM34/1R596BvZgrnIJqMylvlPH0qVRtxuJJ60ASFYzlT2qFV+QE9e9IEUNn+91&#10;qwqq6MyHuOtAEUaGVC23ODjHNDAxjMoIX8f6ipPJMIKZBGc1BIu5Co70AOkkWIndyFYAY9MUzO5c&#10;4wM1C+4Mp98c1bSNCp+bP+NAFeMqjDcM1KkKiUTYB9qieH5csRgHk+1PETW6Aq27PQe1awptq6Lj&#10;Owm2N2IYADOan8pEtztG3PUnp+FNES4UqNxPUZxihnxG4B3BQSVI/rUuNnZle0RGtug2kENnnC1I&#10;o+YogZQeefY06IhIyF4JCkY9GBzQsvkDLHI75qA9ohoaR5BuwMEkZ9TTltlLk5BbOcAf4VGWwVbI&#10;fJyAB296m+Rm8wIQTxxQHtERtC5OfLP5NTfJk/55n8m/xqTyYTyWNHkQ/wB40B8z/9P+0ZERdoHO&#10;Du9wR/8ArqEEzITIQOCATyevbmpbkRkAqODke9U1cRosDkDGf1rzz83LH7wYDAoO3vUsIyx3sQe1&#10;REIUTyn+ZzjnpSTK8G5xhimen1FAEDR+cWMx+70I4PPX+VXiEnjaORsBcFR9KiuI0CvIAQFzgevT&#10;r+dSXEKllGMjcQ2ewwKAGsFZm6ZAHC5A5qORbkx8Yxz/AJ605QqRgY2sRz9RVVmkABTLc464xQBZ&#10;mINui/dYZ5HQVYCIkEbH5mDBs/SqkEhYleM5IIIqYiRIywOQVPGCQOlAELRx+YrSfdJOc+ntUO4G&#10;4DQrtTPX1q84i3AsAwQ4xn2FQukUnyAlcdu34UAOuVZW3Z+Vhg461GzpbK8ighvvnH5elWc7127e&#10;nc1CYo/IdZlDFlOCeemKAHbLZpFiibkYB6555qH5vJ2YIG0nP+1mpltGt5BO/dh07YFRRAkRyTEn&#10;GSB26mgCRjNtEIIzkYI7g+tJLETIPL2hYmz6ZNIHUGIKGbDY4A+vJ4/rTF3MgAH3snOTn9BQBKyu&#10;I8DgHpRbSLBMkkuOuOajaScQfvG+6eM5qObCNubB6H2oNITtY7tD5irICMrxgenvTDtjcl1BLZx7&#10;YrHs7lLZyJTlWGeOxrcVkjXc3zbh+hoPTp1PabEwSZt0a9sfyqApP0kGR7Cp0uGDHHf1ppO9gGGa&#10;DRws7MzdauYrbTZLiQgbUY8kdhX+c3/wXb+JMHjv9qd9FjO5NODFgOm4nAr/AEIPjLrQ0D4f6nfk&#10;kBIWOfTiv8uP9v8A8bt43/at8V6tI5dReNGpySMIcVzT1qo8aEfa5pSh/Lr+B8Na7qq2MItFO3PL&#10;D1HpXuX7IXwuX4xfE1Le+Kw6fZDzp5GxhUXknn0r5T8UXskl62ex6+mPav6C/wDgin+y+/xn8VxW&#10;eoxmLTbZlu9QIGPPAOY4M+jEZb2rh4lxrpUz9u4ey321Za7H9Cf/AAT0/Ze8O6l/Znxw+IduyaHo&#10;6lPD9jIMcdDeSJ3kf+DPQc1+oXxb/ap8c/D6GQ/Dbwk2oQRpnzJG2sxA9q9e0DRPDXgPw8i36x26&#10;QoMpjKqoGAMcjgdOK+Dv2pP+CpH7NHwItpNDmnh1K+hU5hiAcjjpjnH5V+P0sxqVajinqftFLKFo&#10;0fNHi7/gqT8fopjaat4OjtfmO5W8wHHsRxXnkn7ZXiXxhfRS3UX2RnPzICTgn15r87Pil/wWE+Bf&#10;xY1z+ytM0o2m9j8w2M2TxjFem/CLxp4V+JzRT2LqjMcgYAznp0rzsfTqQ1mfT5NThTlypH6Rn4kX&#10;E+mi5abcz8nPrXnmv/GW78PWDXNmfOlBztzz+tW/+EJvbfQkmJOAMjivljxtr/8AZFy0N2CcHHpX&#10;iezUZK59PJpxZzfjH9qH9q/xfqzaZ4N36fbxnCmFSC3pyaSKH9rDUrFr7xbrN0EkGSGcelfNHxK/&#10;4KJeGfgBe/ZdEjgubuJcyGb5gp9FA5JHfivKtO/4K2eIfiDBLqDafBcWkZCzMI3iVfoTkA49a+ow&#10;GFq8l4nxmKx1NzdOR0nxjv8AXpXay8VLvZTjccnJ9a/Ar9ovw3/wj/xHvzGgWK7/AH6kAYGewr90&#10;PE3x28GfGDTln0nIkkXlMgkE9eRkHHtX5c/tleC5oEsfFVvHi3l/dM3oe2a+74br1IzUZHwPFWDh&#10;Km+RHwh8KtS/sr4n6LfH+C8iP4bhX+tH+wlrSa7+zf4bv0OQ9nEe390V/kVWFxJpPi/TZYyCwnQ/&#10;r2r/AFYf+CUGuNr37InhiaRtxFrGMdccV+mYiWiSP5/4gg41VZaWP00YOuCeKcAo27lYZ7k8U6Ve&#10;iIOlMmW4KqRlwpyR6CuVu55ChtYQTeWzZ4B44qVJ8liAT0z+HFMmCiUnHy9AOM5qOSL90QAQG64I&#10;zWlOUUtSfZse3mxnJG2oy56uTipWlM/3iRjpmo3G0Aw/P61M2m9A9mxYBFK20ZNPVssE29M/ypY3&#10;VCC3yE96IVDEliSR0rMPZsbuC/M3bH6il8/epVB7mo3Zk+4AenX2pSw8kkdcUEtWJSS3ORjGeTj+&#10;dOjVTHvJHJ7EVGqkbowSANv15FRxs6jyeXGaCSVgoYADPNQsoUhYxgbufyp7iVcOCOvSmeY27NAE&#10;xYNhSBgdqVz5UOYwM1UO7duXqasNIWi29zgH860hUaVgEwuAWGTx+tPSQoDExyCOh9aVEh6sTnJH&#10;bt0qs0pDlUGeO9TJ3AkUlVJbljj6YGadlFTdIobGMA9OSB7UkRiWPbKaiIEg8qM46c/Q1IFlxjfx&#10;hQxAx7UiM7RhFJB605kcwNIcZyD09SAf50XCvE2V67iv4CgBfsyH7xGaPssXqKreV/eLZ/z70eUv&#10;q3+fxoA//9T+0GECScHsM59KZPFDtEjYPJ6mnLIUjYqBnpTl5iCKQM88155+bksBhWMRgLjIPqai&#10;uSuwFQUJB69DnH8sUOxiKlVHfrTpXWSIb+dvSgCCIvLJ5c7bg5wdvbP/AOqnPM5TIB+ZTn8T/wDW&#10;pIkEUplA5zkf561HM0gAjztU8cUATPC42zHo5z1o8lHePKlgGOSO1SsghRBEB7nvSAyBcRNj5tx/&#10;D/8AXQBHsikjEgYl8FtvGOT/APWo80mLGB0x+dSwx7jv4Hy4yPxpjRDLep7fSgBrF3LLnjrSNJJN&#10;taRRxxkUIimLe77WI6VJCgTGASM9aAFG4gqCzdjSoSrNFKpwBgfjQruhkeNSAORUbyM2ZWyM0AL8&#10;8jESFkUnPX0pFYEKBICQNoz6VK+6byYyu4E4Oe1V5IvJVGO3nJ6c0AEjH5YzhCGyc9/pT5Xm+VUH&#10;3QR83PFGIyieZxjPLf0qcRl+YRx6sf5UAVW2FAZh1PapPPgl+SROPaoHDBSNpOAT04qeJBFucgNj&#10;t07UAQefH5+Y+McYNbFpqTxrtf7vv/Ss5hHIfNCgD1Pah4SzAPgr2P8AhQa0ajizrftcTYI+XPrU&#10;srCOMSghj6Dt9a5S4aHykVnyR0zVQGWMEtIdp/umnCN9jr+ud0fL/wC3T49j8GfAjWb8OFbyJP0U&#10;nH41/l1fHfULzUPiZqmtT/ev7iSZgT0JJ4H4V/oX/wDBWrxzBo/wP1DSlkO+4jaMc88j/Cv8634/&#10;ytbeOpYl/h56+vNY2/enPwzJVc0qT7L9D5l8QyTjUSoXG5wM571/ov8A/BAX9lXTfhx+y1p3j+7j&#10;E97r6rO7MORkcYPpiv8AOlg2XevQmc8tKvGM9SBX+tV/wTA0Cx8M/sfeA7JU8sHS4GxjA5QGvmOP&#10;JKUIRif0Rwq/Z4eVS12dt8f/ANljVfjN4cn0O21+50SO5Uq72w3OAeoBJ4r8EfjN/wAEivhD8FtR&#10;l8UaPrl5qmrXSP5jakolRsjnauDg1/WhquoWsdqQuMH0r5E+JvhPQ/FAeK/jV1bP3hu6/WvyivH6&#10;vLng9T73hTMauInyVFof56/j3/gnenh3x3PrmgXLXLtOzgRwFlUk9OBwK/Wz9gb9jPxb4eEN3rLT&#10;3Aml3AOpAUE/dHtX7w+If2dvhnY3o1Ce1jcqSQCAAPwr1n4O6X4Pk1pNM0JIiLcEYQZVSPboK5q2&#10;bvEtUpn6LTw1OjGVVGWf2dIx4NCMmxljzgj0FfkV8ZfgrdXGrTpHHghyoOCetf02fZ9Nj0j/AImL&#10;COPBHbPSvx//AGlI7LQPE82oaNKs1ru3ZXGVP9KzxmXqnacddDhyDMp4upKDWi6n8wfxX/YMtxr2&#10;oy65DdTreS+fvIHyn27is/wR+xZommaLLoOmWtwYbtt8kYwN/oT06V/R54Vbwn8S7BIrwRyOeCrc&#10;MCPpivX/AA98GvCGkRvdRwq+ONuO3tWUc8rU48iO2rkNL2t2tWfzv+Bf+Cb40iRdY0aOSDb8zKD+&#10;h614h+2b+z5qmnfDC70WWIHygZOR02g96/qc1WfRtNhNtBEiqRjCgZr8+f2pPh/pfjXwdeBlHmIj&#10;YGPY8V35XxDUhWTmzys4yJSptRP4HvE1mtlrlnK6jMUgyAOmDX+nV/wRM8UR3n7E/h+W3+fZGo/S&#10;v82X9qTwdqngj4j6jp9zH5arMWG30J6AV/eF/wAG3/xOm8Y/snDw5KSWsZAijPOMd6/obD4mNWlG&#10;pHsfyLxjh5U5uCeqP6Wv7auXXeY8Z4FVBqd8Dy2A3ZVyfx5qqivJGqNkcnn6VXk4UlSAR69/yqmr&#10;Hw/1h9zSk1GQZld8c84P9Ki+13EjhPNJ2fe549sVUjnaTbHKOPQgelRQ7TxMmdp4/wDr1IfWWaSX&#10;dxGzSrlgMYGe+aal/dmEMWwWfBHoM4qvJsyBGNhY9uPeoxIVbyiATnP9aA+tyLiahdI+8PkBc/N+&#10;P+FX/wC3biKNmmIbG3AUeoz61jtGDEI2HUAHn0z/AI1G3zRbWQZOADjPAGO+aA+ss6FdWBiaV48Y&#10;OAvJP16f1qV9StFQEq3zD19a5yaPNv8AeOWIyc5P5dKmliDoBuJ2kYoD6yzpU1C2dmAYA8dfYVKC&#10;+BJEwPrj0rjZF8yVpXwi+h60/wA24CFrXKpjrQaU8U+qO6cSEAADB74qBNqf60/L7Vy9pf3MarvO&#10;Qe1aaX1tMyiZiMHI/Kg3WIjJ6GmrLIQ8akoac4CuBGvHHXmpNwVVZPukLjB55HP8qV1BAViVOe9B&#10;qo3CXfEoI5ye/v1701oyF83jBqRmbd5YHGOtIMsnl5OBzQHIyvsBxnvn9BmlWLgHIXhD/wB9VJGc&#10;He3Rc/4U9uV+YDkDA9l6VXIyvZkchYZiD5XcRx1+UjFSB9xJc8Zz+JIFRAKDgDHJb86b5jK2ePTn&#10;65o5GZlqKKGXcSx4Yjt2/Gpfs0H94/p/jVdb9IsgY55796d/aa+g/X/CjkZXIz//1f7O3+84PTBP&#10;5Ef41OE3OygDCHCmo2BkCLtKtJkMOvHUYP4UIzh1ZgSrjzGI9uCP5Yrzz83LQD7CTzjpntVdkV1U&#10;uwTLAdOualk3bR5PzBhu+gPQfXrVfdJt2p8u0555zig0UGxZclyD91CQMH+dI8jSlUwT6Y6Uke05&#10;yoTfkk+v0oVZmZVA2LnGfXigPZsvuA0W0DDrzz0qhGzygmMgZ9etTgN5Cqz/AH1ySevU1WjikSUN&#10;kcdOKA9myfDKwVwQKbGP3w25JPQmp2Qs37x8bun4VXbYqD5i21uo7CgPZsdIkWFYjIPT1yOtLHNt&#10;iwGKt2FKJA0YdhjylOM1KqjcZl2gBsDPWglqwQ/MRG5I3tjJ+hqqpcQkkhiQVT6g0+OXDBiOA+fm&#10;/pUsu3ZmPaFVs0EkcsksUcZyNykkY7gVIkmIwNoyFPXr1/8Ar1HJCiQROhzjIH86hPzKzlsHp+dA&#10;F6eOJm8uQ8Dp+QqJE2yeQ43nGQew/KkkzFId4OHwCfc8cU6IpGrhQSIzgkdSaAEkaUq8W8uRxgdB&#10;mkASVgGUAFgOe/FMjZ5JC8I2Ad26mlBSJCMGQg7uo4NAEE6xRqvlnrnIHTrU42yQhh0Xt2qFFjbd&#10;uUhEOD6+tShRbK0IyS+CPpQA1pQMLtCg9zVW6iMMBnBGOeBUx8zZmNdwBxhuox+VVNXuPJ0qaV2X&#10;OCcD6UKVroJysrs/ns/4KnavH4isbvQZHysIZ8H2HFfwo/tHWjL8Qb4JjCjqP6V/Zj/wUz8VxLNq&#10;syMRIVYA96/i/wDjbey3Piy+vm+YtkY9TWOGu6l2XwZVftpySvc+X9AiE2v2+85ImU/k1f62X7A3&#10;iW1uv2XPAhsR8n9kWwP+yRGK/wAkbSpHttZ+0ZClWHHvmv8AUf8A+CWfi6TWv2OPA15FIJVbTYQT&#10;15VQK+N8Rp8kYyP6m4Lw0atDkP1zvdWWS32yfrXz3478X6bpkMjSuF29Oe9XvEHi77FaSF2+7+df&#10;B/xj8XrcwmWCf5SSTX5Fj8Up/CfrHDmQclS7R518b/jMFhlgtZecMCVP6+1evfs/eO/hx8H/AIHj&#10;4heKrtRc3wady74O0HgeowPWvzU1DTdZ8YeIhCgMkZYgjGeD3Ndd8S/2Gvip8YPAqaZpOutaWuwh&#10;YZiQhDfw/Q15uGUoz500fZ4/LcPKn7OUj1z4k/8ABTLRvHS3mn+BL2CSziyheJgwXtyRk5r5I8E/&#10;tlaBbeIv+EZ8dajZu14/ywTuod/93Jr4g8TfsK/EX4Ar9m0+JLLzH2SfZ8lZSe+TXhXi/wDYu8U6&#10;3rFt4nmhV76MiRXnGCuOeuc/lXtuTml7SW5OG9jh17Ogj9b7r4jaL4S+LFpqfheZUtdRG5oAciM/&#10;y5r7V0r4nNcWHmI2A3Oc1+Nfws8E+J7fUY77xvdedPFGqKqLtRQOmM819Z2PiGSythaJMcDsDXkY&#10;qMYzOqNNSmmfZM/ii3v2Yj868B+I+qpc2dxbBydynI/CsLStdkSEAyNuIya5bxZeSS2UrqSxwefw&#10;rKjHmmtDjzDD2TZ/Ib/wUnEQ+Nl55EYRvvZ96/pN/wCDWbxsZPD2veGzKcRsH2Z71/Md/wAFGdXW&#10;f413pVgxUlGAOTmv2j/4NgviHBo3xv1XwlO2TeIMAHA4r+meG6bWDi2j+LPEKF685I/v+k8tot4Z&#10;vkb8OarAebbLIELgk/UY71IZAsYL4wSMgccinPIixJHE23kk4I716UlqfknK+pBLlVVME8gc9cVb&#10;h8ubCngjP6VCsgaTbnIxn8qFR0YuPmA5GPUjNQSTs8hj2r82CMe1VmhVHLsckHpUq+WJDyQSAeD6&#10;80rMg5A5bJOfYUAV3kaQgINv+fxqdxIceXyQMGo2Eu7AKgYB6etORHUlpXx/u0AQmNgxYbhx36Vb&#10;ScBN0p5OKiQGWMRxnp1LGgMuwRqcH6f1oAkLRvGY1Bk2sBnocGo/MlRdsfzckFRngDvSyRSPIFPQ&#10;4bPuKZ5sgJVm2BSenfNAE0EqQt8+DngelC+auZNyrk46eo7VCCGI3rgDocd6lLRk7XXfn2/WgqMr&#10;Do5GQKEY5XHP0rSTVmDA3HzdsVj/ALpH/dnGeDnkAeuKJESTyw+VBJ6HrgE5HoKrle5vSq21bOyj&#10;uI5zlH5xnBq9Artu8vBPT8K4iG3luNsNsfnOzn/ZPWvTdI08adbbXO5txHPtW9NJLU9HDSlUZBFo&#10;88wyWAHWpU0XZ96TcT3rZ8xse1O83Khdo4q/dPT5Ix0aMtdEAHmFs9sCmx6NDuPm5x7kVpBiOlO8&#10;xqPdFeHYrLp1si7Rt/T/ABp32C3/ANn9P8aseY/+TR5j/wCTR7oWgf/W/tJghw3lQEggnbxwOMVE&#10;VkihNrISTF7e9dgjPJF8wA3AH8yelPihRWMcvIKnnvXnnxn1WBxriQx4jU/K7cgEelQxySBikqcH&#10;uQa7uNIvL/eKCWJPT6f4VG0EBK4QcsAfxBoD6rA41o9qggh+vHpVZ3mZkz8qoc813C21skHm7cH2&#10;/GmG3s5Pkdfp/nFaQptq4vq0Diyy52gbggwKcHErjflMHjaM5zXcf2bBs3lV46e9Qmxs3ALIDt+t&#10;RJWdg+rQOMmnMeJRngkfMOKsQyQyBmYZLDGBxXUNpdp90D5c55qN9Psi3ypyn9aQfVoHMqV2r5gw&#10;cEEZ7cVFPN8ocDvn2zXWR6babSdvIBNO/su327UU/wDAaCVhexxxM3lBmwVY5+lWxDHEu0nBPJzz&#10;mugl0qB0EU24A89ap3OimSVZEbgkLz6c0HPLCy3MN1IGSNoAzTprcbZNoOAMg8Y7dT2pIvMw0cxy&#10;MleDjjNSMEYOU68gcdM4/DtQcoxGySsvcY4OR07HFSxeYSAvVj+dNlx5rSSMT83H5Cgy+W+4DhOR&#10;QA2U/vAB3JBz049KZJH027UYnGadtPlBypwNzD68Uy4Tjbg9e/0oAsiRiNsgyS+MdulQlpEh+ZT6&#10;k9xz2qI280UO+Js4y3J7ineb5sfk5PykA/TrQA/yi0QuGkIBPI71y3ji8itPC9zMpGQG56cYrqlf&#10;zUEqrld23A9vWvCf2iPEkegfD/UZ920iNj09qJ6JnLi6nLBvyZ/J5/wUo8bx3FzqMW5d8rPjntzX&#10;8ovxdlYavIrYDDcD3Oa/an9vH4sTeJvGV5prTABZHAAPUZr8SPiIZLm6+0SclsmsMvi27nv8C4Rq&#10;LnM+YNTna1ufOXj5ua/0Zf8Aggj8ULD4i/sFeGo7SYGTS2ktZhnkMh9O3Ff5x/iOElmjYE4PUdjX&#10;9VX/AAbP/tRDQNQ8T/s6avNgSONRtVJ9trqB+tfPce5f7bCuquh++8CV+XFqF9z+z7xbLiOSMEne&#10;DzXwh8VFdme12jbznP8AOvqTW/FUc0fnDO3OMHv714N8QLrT/scl02NxBJz64r+dHU8z+l8FLldj&#10;5I0Pxzovw8vjNqkiKzNyWIHHoM17d4+/4KafAX4MeD1bxLqCXdwF+WztCskhIH8XJ21+ZnxK8CeJ&#10;/it4xOjaW7LEWy204AzXpFt/wSr+EY0Vdfmna51a5TdKLqTcN2PTrjNd2Xe/dWPUo4WlOslVZ4t8&#10;TP8Agst4U8a6mYrjwur2kLF4UdxuAHQntXzjqv8AwVG8NeJ9ajXU9LS0hbjCNwBWf8Yv2NdE8J30&#10;+nQaZbyYbGYyc/nXzTY/sbf2vd7Gs47WMnbuOTj6c17NkpK62P06tkmXRoqUNz9CdH/aa+G3ia0i&#10;1DRb2J/MP3S4DA+mK9K0TxUmsOs0TjBPrxXwxpX7Eng/wZaQ6k26S8XncrHb+VfRfwz0RvDzeTKW&#10;dRwNx9K4cxcHex8PUpQ9o4xPsPTL1zD+8AXPpXOeL9S8jRrm43YRI2LEewrMt9TjIQFgq8kj3r5W&#10;/a/+M1l8Mvg5rmsNJ5bx2kmw5x8xUgAe+a5slpyq4iNOL1Pm+Ia3s8PKb7H8on7VXjq68dfG3X7+&#10;STzBFeyJGvoqnAFfoD/wRG+K9z8NP2zvD7QzskV1MsbgHGcnpX473V9c6pqN1rN3nzbuVpWY9yxz&#10;+dfZ/wDwTt106B+1X4VvE4zexjj3YCv64weCVPDqn1sfxVxDVVapUb9T/XZ0e/W70WHUU+dpEBx/&#10;wHrW2sqzRoHTByOv0rh/hvNDqHgLSbgH5mtoyQPdR3rsGMkoGO3b6cV51Xc/KKlr6D2gWRypwpHc&#10;dKeQ8CBUYMO/5YqNJs7Y2HfmmRkTjys7SWAB9qzIH7d8nnPgZwPyFKtwMhFUE525I7Hio5YzBEPJ&#10;bdhiD+FTybfJO0hWBBBoAcUUvlhz3x6LwKYEj2lo6i3yGENtJbJ5Hv8AjTMyO5WP2wOKAJG3RfLH&#10;UaRsjjfwfepiWQGWXnnjFWZ2V1SQ8HpQBRkuJpCobO0Htgf40q+VJI0JySrDGfTFJPCsTA43h+2c&#10;EH1pIxMJCJRg4yB2oAtBZNuEPQ9/SmOzKpw20jPPr6CllOAAMnjnHrUa4MKmVeNwH5UAK8OJEwuQ&#10;wyx9elOieTCRMOGJVfbI7VIkUsjxxQnzNnAUDJP+c13Gk+H1hZbi45I5C9Np960pxd7nThcO5SuP&#10;0DSDawLcXQzIcKPTA5H411pHyYHrn86i4KhcYAOacWJ4IrZ26HvQoqGw2ikLFRkUsW6VttSaTd2F&#10;FJnYfnOB/n6VFJcQRruzmtPZsgmoqn9uh/z/APqo+3Q/5/8A1UezYH//1/7d2RgoAPQYGPb/APXU&#10;iJvCEHk53Zpm4r0OfrUO/ALmuHkZ8eX2WIYJ57flVaaREA29Qcj6j/8AXSBkX7ufxNNXa5zjpUji&#10;ruwiSvIghXGB1zVkYixu71AIgcsp2mi4XCg7uVrSM2jR0mhXkdVbaN3GR+Y/pTpcxHaq9yP8Kz5L&#10;62ZNjbu44461Uk1ZRyNxBIzz7Af0qW7kOSW7NoMWbOfwFBCZ3EdfSsQazb+SGjXa5bHPemJrFygy&#10;dvUjpnpUnP7eK2NoM25Y4wcOdpq2yYhRjlSRmuTuNXvJFBjwpU5GKpm8uQwVpGKgYoKhjKdtUdVJ&#10;PHBhXkzu/TFUZ9XR8RQ5bYd1c5+9uPvHgjj1pI4BEyo7bRgk+9BjUxl/hIl2uzOeSCSPxqWOYQ24&#10;jkBY7t340ke5F6AEk8k4pIkXliQcdQpoOOUru5aMRZN+MY5GarxiSVgZCFI6ehqZ7kvGCgOOeKrx&#10;O7r8wA60Ek93IzKEkYcZHy8dajV/LySC4xnmjCeQjsRlmxjGTT0E0higVQPOOCfagBuFuBl/l2kj&#10;k44IpwKO5QgE9Rg9x0pkiupJZupIP4VM0jsYyo3YYeg/OgCMbtrvH8qglq+Df23PEi2Xw2vvLYBm&#10;ibjv0r7lvr5LSw86YjA3fzr8nP27dS1PUPAupzaaCSsbdPTGBWclqcmMV4cvn+B/DL+1pezyeO7u&#10;7bKuZm2kcgjNfD3ji2M8Ec7DaOmK+0Pj5NL4j+Jtzp5BWO2Ztw6jOeSa+PfiJcQxTLZLj5XOT7AV&#10;6eGgo6H6LlNGNKHunyF4pH2e9YsM5J4r079lD9obxL+zJ8eNB+L/AIfmeMafcKJ1U/6yBjh0OMcE&#10;VxPjjT5d8ch4yT+NeZGB4ZDvIwOx6Y+tdOIwFKvRlQqbM+syvGujUjUpvU/0wfg3+0t4b+MPw60r&#10;x74dukurXU4FmUIclcjlT7g1bv8Axcnii8k0mYNGV7kYB/pX8cv/AAS0/bg1f4TN/wAKe8W3Df2d&#10;K26yYn7uTyvXpX9OPhT44aJ4htYnjlU7wMH61/LfFHCX1Wu1A/prhnP4YqMddT7V+FPw7tU1hb/T&#10;1UyFuX9vevozxT8KmluY9YE7IIl+6DkE/Svjb4d/HnQfDcnk3TYww6f/AK6+jNU/aS8Ny6fiCdS3&#10;b8q8HBw5HufXRlJ1E4q58VfGb4HeK7nVJdQtZFkjc7sseee1fMz/AA08Q6TeZvcAIexr6i8f/F+b&#10;U75vLn2Jk8ZrxTWvHkUpCzSgk16Mqndn01KrUlFRZzd7pEsMGZBuHeuHv7dbNN0I2hj+VaOrfETT&#10;rSMxBw7dgTXlGo+LUui0lw4AHJz6V59W0pWKp4FuTb6I76XXI7a13zOMJ1J46Cv57v8AgqF+03D4&#10;s1GD4R6BMCsTGS9IORkfcU/zNfev7Vf7Tdp8OvAV5qWlHfJAhKqO7YwM/jX8v2u+LdT8b6/d+ItY&#10;kM1xeytK7Hnknp64Ffq/hrwzGdVYia2PwrxT4lUKTwtN6jJdxTcBg5GRX1B+xEW/4aW8NHni9i6f&#10;7wr5WMj7CueF6e1ey/su+KP+EY+OmhaxM+wR3keT/wACFfu9TR/I/mjESun6H+wf8Ebgy/CzRJI8&#10;EC0i4xz9wc16iszI4kkB2j8zXzP+x54ng8WfAXw9rVnKJRLaR8n/AHRX0/IZGGBwfavnpbn5xONn&#10;YUxyNjzMDdyPpUEoyAHHQjH4VPwAGkLM2PypjrbuwAbI6kd6zIG2xV5hG4xnOPx5qZIg+4nBUZH4&#10;gZpg8uBTvGOeDTZQsgEQA59/agBRv2YBCj5ff3pCpD7mG0kg5HGc8VLFb+RGwcAsMf4VFM8jRLIe&#10;R5m3j0BGKAHlGkRQeOWPucGkn8wRhTgdsHrS7h06bXYA9aYZREBuXdzjJNACFY/LDSD5qLcbF3s5&#10;x2z61ZCFuYcuW4AAya6Kw8LXF3EJrp/KUY+XoacFd2OihT5tEjky9wj7UUnf3xXQ2Phe8vEHnN5c&#10;ZGcn19K7uDTLLT8+Wu/GFzjPHXtV8rFtG3AUeoNbRotPU9TDZek7ysUdM0220q1EcC4f+/3rQJJO&#10;T17n1qJpF2hIsE5qQKWxg9fTmtZJX0O1wipaCUxiVHH8s0qtkbOc+pHFVZ7uCONgG3OOwx/Wp5db&#10;CqyUVeTJpZ4Y0Gev+e1Zk1yx4Sqv+tCytxnr/kUwtGMbWAWuqMUlZnHLEp/CxRI3fmkLE8EUKQ/3&#10;T+lKPK5XJBHf/JqudGDmn1GUVLiH+/8Ap/8AXoxD/f8A0/8Ar0vaIq0e5//Q/t52bjgA8UgAT924&#10;4b+lYJ1neFXYUfGTznuatSapbJIgKk54/wAa5oTilqfI3Xc1cR4yoqSIR7Tu69q5461CoIjQ/eI5&#10;/Sq1xrE5XzIVCqDjJpSjd3RPtUlc6Y7UkwxGAR2rn9Vuw06pH3cjj0xWReXMskpZzhQM56dKigUF&#10;g0Thudxx2NZtWOZ4tyfKidpJXjQtgZGcY96rudsS5OMmnSqEAWM528etTh/KjCFQ2fWpOed07SIR&#10;GyLuRjgMD69an2PGrO6kHPTrn6VDMYliJDbTgn8sUvnEEmQkDdxn6CgxasEnygOgUFuACcEH+tEq&#10;NANu7hm4yO31pl4HI86N8kfNx6j1/OrcflbdmBlTjJ6+v9aBFX93EpCsSRkVHHIrxFiM49asiSFU&#10;JaPcT/dqISqiFYhjd1BoAtLhoVeMkEnBz0qgfNKIT8zNnH51MiR7YyASd3OOO1Mx+6TcGXA4/OgC&#10;xIHtkX5Tk9aajrJthHIc46YIpskrRKplbPpTmZiu9QAVwRQAkluIVRlkwW59uKWJ3hUMm1mzyQPS&#10;o5T96LIO1to46A80QeZtIXGUPGB1+tA4q7sR748AyA9fX1qRJYm47rk9fTpT2Qyoxmxw3GKaV5B5&#10;ywIoK9m72Oa16KN1FnGBt6Ejr61+d/7bF5Y6P8JL/UCi71ifJP0P8q/QnWlmjw5PJPPbGBxX4tf8&#10;FHPFzWfgjUtDkmILROB75FbUIpy1MJRV9T+N74g2sOoeMdV1CBtqy3Em0nvz1zXwH8SoHGvSwTtl&#10;UORgdSK/TzxV4dc6FDq6AbPNlRz7/wD16/PX4laBO2uytsKowLJ9CK9arBR1R+gYGonFJHzP47sk&#10;v/DcWtWnJhfY69MV4e7h5Mk/K1ewaXqFpm58M6qd0VyflJ67u1eU6np81jftZzLjy22kjpjtSwzu&#10;0z2KU+Wysdl8O9SudI8T2d5bN5bq+VYdj/Sv3m+CXx/17T9HtV1BjLjABBzgCvwB0O9GnajHMqlg&#10;r5r9af2cvGHg7xPbxadrk62c33Uf+E+59K+N4sy9VdkfrPh/RrSrWpo/Yfwv8fNM12y8qR9kp7k8&#10;1tXPj3UNqzadcHHXkk18UX/wt1/TrP8AtfQZxdw9Q8XIxXIyePtd0QLBdB129c54r8SxWV+89D+i&#10;cDOrCyqJo+8rv4keJmwm8n1xXOXvjDXbtAJCUHrXyPa/Fi9nI3ttH5Grd78SruRMxH645zXAsA+a&#10;zPrI4ylFXbPoibWkgBurq43MOxrzHxZ8SpfsclrpzEMcgtjPavNoNV1jXnVLZGO7qWGAPrVvVRo/&#10;hmwa61iZGlx90MCBXVhsuhKomcNfMea8KSufC37Xk8938KryS8Ys8jxgZ471+RN1YXOi3gjkXbuU&#10;Ou49j+lfrp8Z7mL4jwLYk4s43DEdM4r8+Pjd4Zgs7qK8t1yg+U4HAAHFft3CMVRhaJ+IeIXAGIqU&#10;pY6aaZ455hNr5u3B707wlqbWHiK3u4+GjlVgfcHNVIpV+zhSep/L2qvbgRXgm68+lfoFad2fzbia&#10;Vm4/mf6oP/BFv442XxI/ZV0HT5Jd01rAkZXPOAK/aIsoXcTjOOtfwJ/8ED/2sNW8Ia5p/gXUrhjb&#10;OdqrnuT0r+9jTL231nSba+i5WQBuvsK+cnufnGKptVGjRmcxsUZSwPG4HtQF4ykRYEY96nkywLN8&#10;meMdvwquJZ4OELY/nUnK1YR5Z5QVGR2AqzHAkoUg4KjJPvTfMEambrg1DA4G8jgk/pigkk8v99sd&#10;hszn8uaE+zgpBG+FJJJPQYyf51ELhLcAuAQw/i9ankNuYV2DODnA5zQAyRWkVimNoYEcZOTwT9M1&#10;IqMikyDPOBnpx1NIp3x4GY25YZ68+nNFxKUXyY1I3YyfU0AQ5ktg0kTsMe9WY7udVKLIQD3Yknpn&#10;1qq6rFGY3Y7ldeccYNXJFt2fd3yVx2xjGaBpyXwsmgurohtzsBtDE7iOx6c1HuuooQfPY7trfeJ6&#10;g+9U2VoP3gJweCO2MEVKCiQeZE+5sqMe3T+tae0Zr9Yn3JFvp2wtvI3HXJNMkvZtyhpnU84Ut3xT&#10;InRIG3DJ8wj8qzNQvbTRbY32pYKLyo75waFUbdjKtiuSLlJhrXiZtAszcXMhVtq7BuOdxBPPtxXz&#10;pc+INav5ZbmS5k2ynoGI/rTPEGtTa1dG6Y/I3CKeyjpWSrN/qV6DmuqlT7n5fnufTq1LQnoX11jV&#10;oVA+1S4HH32pTrOqN8v2mbA5++/+NZ5V+NozVae6hgPmT4jUdSSP/rVpytvY+aq4urDXmf5GwNW1&#10;Rfu3Mo/4G3+NT/2xquxh9ok4I/jPp9a86vPGug2w2xymVh12DI/M4FYUvxNsY5DHDbyNkjkgAdPY&#10;mtVhpvoebPiFRdpTf3nrn9rar/z8Sf8AfZ/xo/tbVf8An4k/77P+NeL/APCyJjytocf7wo/4WPcf&#10;8+h/76FX9Ukcn+tsP53+J//R/szOq2CgA/wAgGqK65bKvygNtORkVyW4H5Yccjn8h/XNNUskJArz&#10;3ofklXMJ30Ojn1w7xiPbg7gfU1BLqupGAqCNjNu4HesZnWIFZMtu9e2PSkWUqoiUcHpmo9ojmlja&#10;je5pjWdUYNBu+8MDirEHiC9t2EMqBj3OKyCrBgzcbvSm+e8LcfNkgZNHtECxUou52EWrQXQCp8rE&#10;4O7v9K2GlHyqw+YEjn+leaAtyykEhvyrpdP1gqv2e4AbHIJ/WqUk3Y78Hi1KXvHVqhmjKSkMTwOO&#10;lFwqeSUlI3g+nrVchnRXhwM+tOjSZgQqgkdTmrasejLcdsVYD8pyRSLKApdBhmOWH+fpT9jhgzvu&#10;I4xjiomj4kfvjjHrmpMwUnYNgOWz0pxkRhHjBDNg+tOKIJGVD9xio+mB1/GiJFixHjIDZ9++aAGb&#10;ZI49yntuH1BxRKrwJtb5iOB/P+tRsxhiVQOAhB/Opnmw/mHBDNj8gKAK8yidQFHzL1H1q3cxxpGE&#10;XBxUTq0jjyuC2M/rTSskqKSdvHP50FQTfQY8W58uSdx3Y7ZAApwikdj5Zx1P5YprbYx5xLEL1+le&#10;CfF/9ozwB8LrR4r25ElycqkacsSR0wKL2VzShB1JKFJczfRH0FLMqIVlzjdxzjtWRe+JdHsRGs0y&#10;Rtzw5HSvxn+I37Snxp8VajGumSjSNPkbIdyRJj12g9MeteNat471p7kzazr93eMCckttUcfw1Mqk&#10;47xP6G4J+i/xbndFYiFDlh05m1+h+yPxN+L/AIK8P6bJLdXsRfB2jcOtfzP/APBR79p3w14gsL2x&#10;sX8ySJW4HUkjjFcf8Ufi1cXnj14I7m6l06BvnLucHA5zX5P/ALX3xV03Xrb+0NJhAhLSRyY77eBm&#10;sMHjFOrscHE/gFj8mjKeYtJ+Tv8Aojz6x8TWmvfCxpC2JJLxl2556dq8a8ReE113RxPOu2S1YoxA&#10;5Ixx+lcJ8HvFbXNvPocwO2DLqP8AaPP8q9QvPFUGk3X2uNlkhmHzg9CT2/CvqZTi3dn5/DCqg+Va&#10;2Pyy+JXhE+H/ABDMlwdq+YWjbHUE/wBK831S7/teNFbHnJkMw7gdM199fFLTtC8UWEqwxr50ZYof&#10;XP8ACP6V+et1pt7pmoy27qwxkc9eKl26HsYKLnK5mI3lt5Z6g/rX1F8G9UuIJB82VOOPSvnmawNz&#10;Z+aAFbjmvof4NWSXVkrcI4bb81eZjIResj968E+b+1Y02foD4H+K/jDwxDu0m+lVORsJyp9sHiu6&#10;l/aBOrMsXirTobtF43AbW/MV832NlqVvCFQCQdQRUV7ZXMUYLIU5znFfF18tpSk2z/QKrkmGrU0q&#10;lM+pdE8e/CnVdUhgurMweYwXkkgZ6Zr6A8YHwN4O8Nf2v5Uaqq7l4yTxwB65r8vRcXMFz5kYKuDw&#10;eteoeJPihqeteHLXQLklhGMHrnNeJiMii6q5Nj87zngenKqvYLQ6jXvjJ4ivt39jotnG3HH3sV5R&#10;d69qOoSl9RneUk5+Y5rHEsuAntSRWkhXcBx0zXo0snpQeisfZZbwrRoxtGJZlkW4h8s529QT0ryH&#10;xLoVnqu63u4RKp4BAr2GHSbibAcnaauWugKYzuGcGvTw1GMHudWY8ORxUfYVI3R8M6/8HEdt2kZR&#10;jztIrzf/AIVj40eQNBp80wQ4JVCf5V+qmk+GLZmWTyxnjmvqDwD4bguDEPs4O044A6V6sMfyuy1P&#10;zHH/AEaMBmlb3fdbPhb9gL4raj8E/ijp9zrRktEhmDESKVI5HQHFf6Xn7FX7RPgf4yfCbTLrT79J&#10;5vLHyhgW6dwa/jf8P/DD4f8AiNQNd0S1uWHG9kAb8COa+xPgVol98Hr+G++HOs3elKH3GHfvjx6A&#10;HnFbRxClLmasz8g4/wDoA5ul9YyeXN5X/wCAf2V/ao2gQ7CSTgtxj9KWF9w2KQxP6e9fil8LP26f&#10;iZpKQ2fiBYdQtlIVmX5Xx64NfpH8Of2k/h7478u3guRZ3TY3Rvgc/Xoa25+Zn8ccbeDPEeQTcMxw&#10;0lbqk2vvPpQwoind82/qBUEmEPyjgDJpIbmO7RZ7ZwwPdRkGpfLnf96Rt29j39qbVj8t6tPcqurx&#10;lQRkEZBHpirEzLJiOMhgqg47gkUI7Bwsg29Tg+4xTo5oUIDAAOp5AycgcVJA0xQeWr4+deetNCO0&#10;mxWIBG40qRBAWb7pA7+tSBo2Pmx9VH+e1AEKq5DLI27fjOfYinyozMqxnLFm+gxUZUNB+8HQ/r1p&#10;I0crliSDnHPc0BH3tETM7NGqcIAcE+pqPAwdpXCkEkDqB/8AXqJhs+UnoOvasHxD4l0vw7EWmw0g&#10;xiNTkg47+1XCDbsjOvXhSjzTdjWvtQsdOhN7fP5cGSSf4tx9BXgXibxNP4guCxOyJWwq9eMHGffF&#10;Ude1y+16/wDPmby1UgogOAOPSsGVPLbOVUcZz0GTya76ODUdXufm+dcR+2k1T2GIm4hQOAw5Poao&#10;6nq+m6PEbieQLgsuOpOOlcd4i8d21iWsNMHmvuILn7ox6V5FdXU945luH3kknGe5rqjh7y5mflOa&#10;Z5CnJxirnd6v8Rby4zHpI8pP7x6/zrz65vru9z9qkMmTnnnmojwu3gAetIwhVMlua7oUUtUfHYrM&#10;KlaV5u/zGE5BU9D/AJ6dKUdc7gPwqGa6tbeIySuoIPrXL3XiuzTMdshkZec9q1s27I8aviYQ+OVv&#10;mdmI4nG7Z+tL5MX9z9f/AK9eSTeJ9TlfeGC+1Rf8JHqn98V0/U33Of8Atyl5n//S/r9PmiTazggZ&#10;A46ZJP8AWlkhwpVjwemKryvBM2IWyT6cj86CPNURknKelcKklufjV4dB7IrSKH7sAPpg5/lSkq+z&#10;KjbjP4k0i+bEylQWxyaVY18sLGpAUd6xm1fQ5pNN6C7oS3y8Y6UwK5+ZgR39KVZB8sbArhsce4/+&#10;tUjyAQRupwWGTn604UW1cuFFtXGJDuzgY5zUc0MilXBCnIp6ylSASDmpmZBjzOvUd+lTblZrTouL&#10;udDp94Lj9w7bivGK3kk8ofKMH0rgopZ4JhOQo3HqK7eOSGS3SUglj3HPPFaw95XPWwlXmlylrzGJ&#10;xcDHcYpyujnyxx/F0z0qSZoZVJU8qeOMcVEIo/KLkZbBAPPfrQdk4WdimCG/eFwcknAzn9am2urA&#10;hSFbgkmpGVmRVC52KfyAJqJZROvztwcMB6AgYoMxzTgRsgG/eSDjsOKbIlwMNH8o5bn14pssaxKp&#10;A+ZyeRU5iCiMSMfmOPwNBpTjrckaQ+YEXqpqOeZ8DbnEfpx+tNUsP3qIRxk57844+lfDX7Un7R6+&#10;DrA+DvBMofVrvMbEHIQHjJ9MVUItnbgMvrYrE08JhIuU5u1l5q2wn7R/7TM3hnzPBvgQi41JwwaR&#10;SCsIP8TGvzA1TxQ9lcyalq1wb/UZ2LPPJzgnsoPQe9Z2q+IZ7YSRNMZrmY7ricnLO2P5e1eVahqB&#10;dt0x5NfY5Pk0KSWKr7rZH+v/ANGb6IOFymjDMc9gp1pK9t0u3Tsa+seK7nULz7bI5YYPXmvJvGvj&#10;b+zrExxsCzA5z2BFZ/iHXo9NQ3Kk7EPIr5I8f/EO3ltbiWVwitnoeQB1zXynEWfurVdOmrI/s7jj&#10;McLk2XS0s7W7Hzp+0T8ZpdG024j00hLiTIZ/QdMCvyu8Q+OTd+D7qK7l8xUkMibs9T1Nbfx3+IV1&#10;4g8S3EttKRbIxRBng49q+W7vVLjU5miB2r02n1ryctocsrs/xr8YuOKma4104y91M2/hZ4n1OfW5&#10;bqDGOQQMj5fWvUPG3ia2ttOEBGBjO0ds+tcd4c0uHw/pLTOwEkw5b9cV434t12We6YB9+8Efl0/G&#10;vpue5+EexUqrsN1XxXdrNgPgf0xXG6hLZ6zIJZFDSdzmue12W68hWIyV71zlhdSB/MyRg4rZUtLr&#10;c9PBpKVkdbcWixWvlg4GTXv3wRgQyi3cY5yCa+cLy5lliWZWyAenavfvg/PMt/FMx+XAOPU14uNk&#10;3c/cPB6rbPKUV3/Q+3rOAyW58pQGqncpqmVWMdTg5FdZoFs01osrdX6iu4bw67oshxz2xXzMp6n+&#10;oeDyj2sI6dEeF3Wi3rOZJFB/CsKbQJWfzDH19BX0mdCBAJHWn/8ACNR8SGPvzTpz1TPQhwsn0PmL&#10;+w7vfu8s4HtWgul3kcfC5/CvpdfDLS58uMdcU8eEmjU5Cilzts6KfDEv5T56gtJUw0owPp2rRsrc&#10;bmXGVzxXtNz4REluBj8qy4fCbR4+XPNPndjqpcNyTuomdoWmo4UlOAa9+8HSJYTKh47Vx+kaC0AV&#10;CnAPXNdva2rWlyOPvEc44pUneep9HleVqnWTaPqfwvcoIVI7H+de5aLqEkW3npj+VfI/h3UpFGzd&#10;t2kE+9e1aRr4OB3rug0pWZ+w5XSUI+7ufT2k6/LCARJjHTmvUtC+I2o6PKkkTEnjvXyhBqqrGOme&#10;takfiIxbNrH/AOtXpRq6WZOd8L4DMqTo46kpRa6q5+2H7O37Yep6Rcx6Pr8hlgJGVY8r/usev86/&#10;W7w1400jxbpcep6O4mVwCVJyVz/Wv5CdL8cfZWEsUpVwcjnpivvf9nv9rnX/AAjc28F5cZh3AMHP&#10;BFZ82tz/ACm+lJ9B/khPOeFopW1cF+i8z+iCM+XK0khJwDx6cZq5aqzBZF4UL+PIrzD4YfEXSPiT&#10;4WTxFpUi7mADJ1IOK9KCyw/NkcgfkK6Lp7H+VGMwmIo1JUsQrSjo76D42iaXYw+XGPfIHFNjbCyk&#10;Y4HA6dBz+tc9qXifRdIxJcThXBHy43EkemK8+1H4khNx02Ajex5cj+LrwKpQbdjw8RnFCjdTd7Hr&#10;8aSFR5hAj2hiDxyfeud1XxZoOipl3yc42r8xrwy+8Va1qZxcXDDAA2DhcCufZnIyxOfXua6adBp6&#10;nzGN40+xQj8zv9Y+IOoaiGh05PJhP8WfmNcDNJPJKJpsyO5AYk8n601HyC5AB9u9Uta1bTtD0ttX&#10;1iZLaGLnLHkkdgO5rop0lJ6Hw+aZrUnepVlYuXFzBaxNPcAKAWLMTjAX09fpXhXjL4gQzRtHBJ5N&#10;sp5diFJx9T0/CvF/iT8d7nWp3tfDYP2RG4dvvEn29K+eNTv729c3moSNcScYDnOPwr1KWEalzM/G&#10;eIuNoRbo4fU9+vfiFoUAaG2zdOuSSn3efc9a4y8+KOormPTrMcDPOTXk264WESH5SSBjtzV6BrsR&#10;K0KsxYkNt9BXoRpQe5+eVM7rT6noVv8AEfXb5ltiqwu2ecDrj/GlTX9fvDi5un2KQuB/ewc9BXEw&#10;W4nuRK7NHt/vD0rqLR0hhJPzktnPbJ60OEVscEsVKWsr/eWZrmZpCz5YE9SamQptBTIP6VHmTaGP&#10;Q9qVMHqKfu7GKmuqv5EpAPJUf5/Gkwv90f5/GkoqreYrI//T/qN8H+MDpu3T9R+e36A/xLnv7gV7&#10;XE0ciJLExAbkEHgjsfxr5SZArArjPv6dx+Nd94S8XPpMi2OqM5t2baCeShboR7CvHp1U5an8v5Rn&#10;Vp+ym9D215JElxk4PXPbFSgqyDbnvzUAuLUru81SfqMEdjn3/Sqc2padA6o11EM54LD/ABrWra59&#10;onHo195oqeQSOhzSlmyqKBtHHIqFLiGXm2kRx1+VgT+VT3ELFVbG0MPXk/h2qYzsOnUS0TuK0Rld&#10;OgBYDj3pvltsyHweaVUyUSPJwc/lTPmRtrD1xmk3c0fN1FC7U2HDE+nFdf4fnMyCH5h5bA8fj1rk&#10;E3A7mA5rV0e5aC5MaYHm8c1cJrY2wM7VLs7aaYAIjc4GDjrnPenh5GHyLkUSncWjYjPX86YtuW2q&#10;G5B7e9a/I92erI9szSKSCo3dvoRURQqqhV4PP5cVK6z8oWzg8CpQixqEzxjrT9mw9mwl3XDxkDlM&#10;0jkPOm9DkHj0zUDR+W4dGIwDj3NcX8RfiBpHw68O3HiXW5FSOFSVHqQOMVDVlcm/LGUrbfj5I8M/&#10;aY/aAs/hT4XOnWjF9TvQY4Ik5bJyB+FfjRrPiC8spp7zVpTPqN4xaaXOdpPRQT6V3fxS+IVx438T&#10;XHjbV2y0gYWcZ/gjJ+99TXzJq+om9j75Jr6jIMugk69X5H+sn0JPo0woUVxLm1P97UXup/ZWye29&#10;jdvLmK8t2ms3DleGwec15jqd+4bD/nmvPNa8RX/gTVE1WLLW0hxMvbnvXQ+I76HVNOj1fTWV4nG7&#10;g5rozjPYzi3s10P9UMsy36tJRnqujPNfi5dS2vhR7+IE7eTivyQ+OXxLGn6FLDFKRNPuXAPNfdfx&#10;e+JUth4fubBm+8doHpn1NfjB8fNcWa4W8U/MVwAOefUV+ayj7Stzo/zt+mj4hzpVvqeGlbT8bHzb&#10;qGtvqGqYnLEyk9B39PxrtNF8IxNeLcgFl6sSOnsPeq3g/wAGz6lcReIdaylqnK4wMsK9unltTaRQ&#10;6bDulfhIxz83q2O1e3CKT0P8wKlSTlzTZ5N4y2WsK2Srg9h6DHU18teNiLSRYrf72ck19W+PIxoy&#10;R2dwTNqMoLSL/dHqfYdq+R/EaSXFtPfRZeMttUkY+p/CvVpUm9Tz+dKRz935kll+8b5mHU/SufjB&#10;SFvmOP612sGny3GhRmbgjvTIdAzp+5lzsyc10KSi7nZQS3MrSZRdW3kMDkNxX0p8KLc2dzEu3Kkf&#10;ka8D8IaP9p1BIO7Hj86+xfDGkxrqkUNouFjTnHrXh46qnJpH9D+CWSVJ5nSrroz6k8GX7LEivzzX&#10;0Hp8Uc9qqkgH3r598PWLJFESDg9+le56MQY1RuR09q+YqXvof628NYa9GKfRE1zYxQfePfp1qaKJ&#10;2UNt47V0QsYHdSR1q0tusahUXgcVzxnY+voYHW5zvkzbgqrjJrQWwkK7lB96244CMEfnWv5TmMZq&#10;vaI9elhVFaHNrp8bQhcZNSpoasofFdLaWqyuFkUYrft7dNiqB9aVOfvXOmjl0ZPXc5a10dDt+Wtm&#10;80iGNEm7KeRXXQWqo64HJNbd3pKy2h+TPHFdtNXlc9F5NBbnK2emtDtmbo3pXcWciRIrqO9QWdop&#10;s0D8Y4xVxbVwgXHCmtOZXuejhIcnuo6+wu2kiCnqOK2X8wxhm4rl7C1lJUkfd9O9amr3v2WxA+63&#10;9a3pyu7s0q17PQh0d57nVjDGS2WwBXrNtq9r4c8v+07lImJ4jyD1/WvC9I8S2HhTw3d+LdXYBYQz&#10;DHt0xXzz4G1XXfiH4hfxt4ikYRysWgjYkbVzgcfrW7xEInz+IzFut7NWd1Z6XP6av+Cfv7S+madG&#10;3hvVXJjfopPOc8fhX6r6v4/1PVYwbICGEjhh1wa/k3+EfjW48OaxBeaaSrRlQcHsO5r+iH4FfEGH&#10;x54QguWkDOiANznoOld+BcXI/wAJv2ingtiMizaOeZerUKtr26O2t/n5ntKySPIZ5XMjN1JNJL86&#10;YxgDnApwU+XnGKYGVhnoPSvVlKLZ/ls53knJ3uTjon0qJUdyAv4j1qUo+wFME9geM18/fFH40ab4&#10;WlOgaI/nXrD5pF5WMngr9eaVGm5VLRPNzPOoYKDqSWx1/j34maL4Fs3Ln7VenJitkPJOO59q+EvG&#10;fj7xL42cza9J+63bkiHAU/T1HSuf1PUHe4ae6leeZ3Y72OSOe3pVYSpKrNvH3SQCOle/QoQjq9z8&#10;Jz3iqri5v3rRISfOQySDoBhj/KnXLIm3cck46U1xGtm/nZyQuMepFTafb28wD3JIBGB71tUldnyU&#10;7X0IokWfCfTgmt20t2jcW+7GQx/PnrTbKyjaKSRv4WAU/U/4VrR2LpNsLDCluvpjH9aggydNs2QO&#10;0mOq4JORyM4/SuiEbJFjy93fIqO2hhQk25ypxkH271phj5YXNAEKbGjAJOfSlCheRSnBbdjmigAo&#10;oooA/9T98rr4gXpzOsKKN20LyxUEd6zv+Em1q5MkjyscZ4TAwD2rzttWvMTXEMAMiy4KnvtArat9&#10;YhRoknAhLkb93qf514MdNT+CqmYTcrtnStrGr3Gx2nl2dNrMePpzVJ5LkzAbmwRzyc5/Os28mWJ1&#10;imm2K5bAPfGMYIpYipuA6ltrv8pPcY5qvaMl4urLXm/A6SLXNa0h459PnlVw2OGNex+F/jhrmnTp&#10;Z+I9s9sSF8wD519T78V4HPcyRRxSxjduxn8SaF2pujhkJbJJ/wCBDFTCbctTvy/Oa9GacZH6O6Hq&#10;2ma5AmqabIbi3IJLLgH8vbitbyNsiJISSWAyccg59K/Pv4efELVvBGvNJbBjBKoSSDs6+2ehHX3r&#10;7z0vWLPW7C31HTJBKkn7xH6jp3+nTFdF05WR+uZDnqxa1+Jf1oaTuqoFc7jz0+tRrMsQEyjO2q1x&#10;NBEdkrAsM5xWLN4jjXC265IyOa6aeHex62IzSjRleTPYLe9t723WRMhgvH1qWV/JKlmCnqTmvCJv&#10;EWqMU8qXYBnhePzp7anM7k3Tk5966lhXf3mcdTjyivdpJ3PbJdT0mzYM1wpLZzk5rPm8T6EijEm7&#10;ntXkYUSkGPDVL9yPbIgX0zW31OHc86XHNZu/KeozeMNCEeWOQnzdMdK/If8Aa2+NH/CyPGK+E9Lm&#10;P9kaW26cdAz/AMK/iRX03+0l8S/+Ff8AgCaa0fF3dZihUdSx4GPxr8itZvp7W2FteMGuHJe4fu0n&#10;rn26CsaeDdSqqdM/sf6FvhXi+OOJY18TFfVqDTl5ve236mJr2tveXBuXPfAHYCuFubhSOW5qXUbo&#10;OMIeB145Nca/iXS45/serZty5+SQ/dx719RjMZGEfZxP+jTJMsp4aiqdOFlHSy6Lp+BzfjC3S+sp&#10;IpCGVlOR6ivnDw944k8A6lJ4f1PdLpk7Eqx/gP8AhX0h4qhmtLFp49ssTgkSKcgj618N/FCeJwcN&#10;ksxJz/jX5rm38VSfzNeIM4WGpOrHZIxfjKun6peTizkDxuhfaOnA4FfkV4kJ1jVJzeAMsTlUU9et&#10;fbni/VbqTT2aB3BDbcjrgDNfLOueXHqBmEYaaUHagHGMcmscJV9+yP8AEv6Q/EbzLO6sm7pfokcr&#10;b5vEi0qMeWuQAM8A11Gv63pfgKw8mxYT6jIMA/3M9/pXmuv+JLXwpIp3CS8f5UQfwj1NcHFqNtcz&#10;m81JvOuH+Yqfuj3J9PavaoyvM/l3Ee7LU1L+0M6yXuo3BDz5Mrtyffn6dK8a8Rpba1KbXTEMNnb8&#10;5HXAHU+ua9gFnN4qRrCBjGACzyZ+VQO1avhPwNaeMNdh8O6QAlnFzPM38QB5/M9K9qlNK6ZySouT&#10;ujyCfw9e2vhmwt5IWWa6dmUEclP4f0qPWLD+zdJMH8ROCQOua+lfG3lS68TaRjZaL9niA54XjdXl&#10;vi3w3dFYdKiQmWQ+ZnHqOK86pi7zcT28pwc6jSjG7Z5h8PrNVupLmUcIe3XA719t/C7wjcXMYvLo&#10;AySHIHoO1cJ8Mvg/OdOEJj8yaVtzkdgP4fxr7v8AAfhNtIgVbiPsMcd68XH1Vze6f6W/Rt8IcReO&#10;LxUbJlTTPCrLApGc56eldVZaXJAV469K9Ft7RGj2oox346VppofmqGjGBkc14sqjZ/emByhUrqJy&#10;UMMitt5JHpWolnjBbgGtqPSXiYs2GGcZpxj+YQkA44JHrWZ7lPDa7FBLbDKq8j1rRSB2XEQzir0V&#10;gWxsPy+taaWar0OMdfenFXdjvoYRyd0ZltadC5wfathLVUxg5qzb2uNpVcDNaclmivg8c8V1U6Vt&#10;z1aWHUXcgtgWlRH6V26WzG1LL0x3rnra02MrL3rrwmyy+ccY5rfm1udEknqUtOhRU3EDHrTorcb8&#10;qcgVAkgs4vKJ6mrCSAqNpqSIQSZu27Qwx4bOMVwHjPVYVspZrd8mJSzA8ngdK1rq7TyjATxXxf8A&#10;Fb4qXfhqa8W3PyqhBzTg3fQ8LiHHwwtFzkTfFH4iw6nodn4L0uVSs582bHJwO1el/Cyz1ea3gtbO&#10;EuCqoMfl+vWvhf4P21z4w1sajckjLcg9AM5AFffN98Z/DvwQ8MLpWgj7XrsgG1RhhHxwTVyneWqP&#10;zfJ809rWdeb0PpPxD478M/s9eGlTUttzr+oqFigJ3bM9M+lfoZ/wT8/aHuPLi0/xRKEluSH29ANx&#10;6V/OTosuteNPFLeJ/FMz3d1K3mfMchc9hnpivvL4ReLb7w1rVlcQybBE4yfUVdDENTXKfn/j7wHh&#10;ONOG8RldWN9G0/NI/sQjZJ4kuQQ0cigjBqJ1LsAuAO+fT2rxj4C+PLbxl8NrDUkkX5IgGkJzziuZ&#10;+K/xrttLs5NG8MHfcuAhmB4BPBx719jhKbm79D/le4/oLIMfWwOIXv021b0D4yfGWTQ4W8K+GWD3&#10;DqfOmXGEGOAD/e9fSvi+dHlEjs5aUlGZzznPXJ9arkTmCVmfe7s3mZOSSTyc+tV453ERgTO0levX&#10;jpXv06Sp7H8v53n1bGVXVk9OiLcixxQGI87ZG57/AJ1EqpCdr4AYenY0+28wzkSruRucd8mtiW3W&#10;6R0nXDRkbMdx71fI9zwlG+qRWk0qJ7gZciM4Hr0FbVlDHnaqgKvCk881PYx3csflXcYRCOven3Fr&#10;B8rRMUZDj6ilFXdkSPtrZx5lu+PLJBwOuetXWEcahT03Z/OpIoPKQTdS3U07C/xDNPlS3Zai2JGk&#10;KrmPrS04YOEfjPTHrS+XIo3EZHvxxReP8yGkurGUVTn1PS7bLTXcaAdQSOK5TUPiR4K0x8XN8h9A&#10;gLHP5Vz1MVSi7Skjmq4mlB2lNHb0V5QfjH4SP3IriQf3lVcH9aT/AIXF4V/597n/AL5X/Gs/r1H+&#10;ZHP/AGjQ/mR//9X9dItUEZuWsXLSSyEneM8ED7uPxqtPrF7FKLPBkeQqqbh1c9BWTYtNDfebaA8A&#10;k5xtI7j1zXRaToOtHVlufsbOrDejkHauenJ7ivFo4ec5Wij/AD2VRdR1trUoslW5TGNzbjycqQGH&#10;4VvWOr6VHMZIiWjg/PLdP61q6R4A1I3MP2tl8ra0TKck4Y7s/XJ611DeANGgAjkb5gx3beAcY29K&#10;7aeU1ZOxH12nDRs5mXU/s9rFLCMQp9/PJBzx/M1mzaqsWtGBm8ndJnJ5yuMivUF8OWFvIwulZkmw&#10;rDPGPpUcHg7w950zLGzuDvXc2Tkcd+wzXXDJKsdHb+vkYrNaXQ43Q7G/8QxzX9sTtfhO2CCQTX0l&#10;8MdUvfCdguivNmKUFtvZSOuPTOa4WK3g0tRaWWNseQpXgc4JqWKa4wZiQNgOex9sV10Mm5ZczDC5&#10;77KsqkG7n0zMzNK2WJAPBz2IqHYteV2Hj+RVihEIkJXLEnBBH863rfx9pEy5kR0POcjgYx3rqnhr&#10;O59BDOsPUn8evmdxjOPans7N1qjbahYXZZ7SVXAPTOD0q6ykcnvXO4u+p6tOUWrxY6Jtpzk/hVoX&#10;8rfu3PQH/H+lUlLJ938a5nxnrFvoPhq81mZxH5ETNnOOgzQ7KLuN1qnLbo2fmt+058QG8Y/FE6TE&#10;5NloSkkZ4818hf05r45128e/P2h2+8x3f1rvNW1VtQ+1apKQZL+4klLDqy5wv4Y6V5dqU6sB5nBH&#10;pXXlFK0favd7H/TV9Anwlp8PcFYerKNqlf3331bcfwsc9dFlX5T0NeZeKrZLyJkn+ZMHg16PfygL&#10;ktivKfEWoxxgnPPNeTntdSun0P8AQOMUqbctTwm68deIfAt8YoWF3YNw9vLyMe3pXlXjXU9A8YQi&#10;80JhbtkmS1c/Mn+6f4q0viNrEQDlDxnmvjvUdYmutYjhtpCrq5CMOCPT8a+K53OTi3c/CfFridUM&#10;LOD7M1/HUVrp2jojkq0u5lOMZHTP0r5M8ShbLQZtVRwZwThjxx7V7j8ZvEt7HbxWeoN5j20Cx8DB&#10;+Y8D618p/HLXrbSvCdpp0JxcSJhgfXAzXbhaKc+VH+JnHOY+2zKrLufN2tavHc3zXrNukLfe9PpV&#10;bRddtLG5HnqZUBORnk+1cQTNcsFhI4HP41Wvb6LR4V+0sMuRtQckn3r6GlQjCVkfmlem3Nadj6Ms&#10;LiW6gzATa2UjZAH3nPpXu/hOZ/Bui3OpXsCxebEfLQfeLdmPvXlXwX8Laprdqni3xCPKtUUmJXPy&#10;4Hf6V1U+qv4y1wxWjH7NFJtBPGcdz7CpxOJUbtnZh8DN1FFRNKwjd4ZdTvONvzMx/hB5o8ISX3j3&#10;xYBo8fmAEL5noB0rD8U6w/iaaP4e+DCZIQ+26nC8u3oPYV+kP7MX7OzeGtKtr25jzKcEkjrXhYiU&#10;uh/b30ZvASvm2OjiMTC0Fqdp8N/hONG0lbrUEzNJg5x0r2qy8DwrGJyAAcnAr2VfDUdnbKWUkDge&#10;1Wb61RbEKgxgVyewbfMz/XTKeEaGBpqFFWSPAx4bjVm2cc4q8tittFs28DrXdafZszMZRkCqGpW+&#10;MtEPrSlRb1SO+nhIJ2iefNaBiXiBx7etZ01tJGw2joeeK721tiDg8VTuNPdvmI71HspLc2+r+RhW&#10;8TGMEgD2q3DBvbnk1uxWYMPPamrAyqMdKunSRcKeriVbe3dZRn7tX5INr5JyCc06GAkg5wO9XZYl&#10;Pyx81R1VIQVkUrUIzhexNdtJCgtwRxkf0rj4owjqM966945WtfMA4FBjWgk/d2OI1GQrIPrir8G0&#10;opNYeoSkzYbsa0oJo1XJOPrVqDZyVNjm9X1KOxZmY9iK/Lv9orXoxPPGxOZ32gf1r72+JHiOGxZg&#10;B5oz1HrX5QfGnxIPEPiyGyI2gHc31PFWqaeh+LeKWc+zw/Imei+BvFOoaPpKW+gj99JgFj24xmvW&#10;dA0CS8kF/qLtLPIcuzcnP1ryLwMtvEgCjGMDjvivovQZcBQpwc9K5tbn57keJbhFI9V8P6db6eVM&#10;Q59QK9a0O88shto9a8u09nULtbkCu9sGR4+CBUxvF6n6flMEran67fsj/HPVtO8ON4Mlkbax+Xn7&#10;vufavqW8eW93KzA/vC2/pknnFfjH8GfFk2geLbIhiEdwjfjX7CWF4J7OOVTuDjdjtnFfe8OYnng4&#10;9T/mZ/aleFLyDjr+08PpTxEU9O9tfxJ03Wsjch93X+dVlkbzjJGuW4+lT+ZC4MrcAYH1JI4qRYbY&#10;TRhpFhVy2WJHQfWvo6skj/MGpFrcsvIqbpZScllXCjoCRW8tnNLmWKTjcR83tXA3/j3wro/nwS3J&#10;lkTHEYyTj+ma4a4+N16ltI2lW6qScBpCWPPoteZWznD0tJz+R5VfOKNF8snqfSZt5Ht1jwWI5JBB&#10;4qhd32nWKZ1CSKJVHVnA/SvkO++I3i7UI3W9u2iUkAKnynH4Vxd7qOp6k2+5m83aO5OcV5GI4vpp&#10;/uUePX4sS0pxPsO5+KHg22/dw3XnlR/yzUlfzOK8+vPjxarO0NhYlgBwzthfQdOetfNPlFYNzBnO&#10;QBkcYzTACmxJYxsLnP8AwE8V5GI4pxFR3TsePiOI8RPXY9tn+MHjC8LrAYoVIwpRSTuHUZNcVP4y&#10;8W3NuUu7uU7nz97Axg+lcjHcyBw3dZCQT6MOabIs0pHlSAbMnnpXkVM1rTfvP+vQ8epjcRN3lJ/o&#10;WJLy8l/eK7O27ucnFOnniezEszb2DDKjrVq2s42ti+8hlUEnoOSKfHpkuZmtwjeVhsk9sVx1KnNq&#10;ziqVnfVGfFZpt+aYxn+7/d9qk+xxf8/BqKO6nZAVjA9cjJz9af8Aabn/AJ5r/wB81lzsPbI//9b9&#10;7rPwnoujbHtIB8m0sTyxJzXaSxw2sBQrseckhepAHTn8ajkswVe4UM7xsCEXg8evrSxtcTOk0yZD&#10;K21j68cY9q+rjRpw2R/mc60pMjYR280TRqdg9+5H/wBaqskdis8WR8zhWf3JJ/wrXttKvYWSSZtw&#10;fk+wH/66uTaHDbTfaoFM0SqMDI6g/wD16ftUpEKN/dsVNsd9fTQTsNkKZXA7jpWW8MvlSJb/ACnc&#10;VJYDOOOhrrhZJGpuDArq8hVsnJAAGAMe9RSadA2LiUNEXc4Xt0GaynUV9AlRa0MaSwiiYNcYG5cj&#10;HrVOwtHmMk0qkqg6D1PT+VdLc2Md1J5i53HiMnoR6VJDp8dksTgs5Vuo6HPfHp6VPtEVCk1qkc/5&#10;Fi9vNerxsA2Doev/AOun2Nvp93DLdXEhESybVGTkA4/Poa200ctL97hMYUjA4PH860k01USZIogr&#10;IxCZHGTjn8M0NpmtGlyu9yjbWNmbWTULZ33qThz1b0yO2BXRaRrmp24QXg3RlCcnrWbZWUtn56qd&#10;6lgvPqBz+FXJY3ZWhZdhKgH6Vkoq1mdtLE1IS5lL5HfWl9bXJ+VwSGwRntjivk/9srxVLoPwpNhb&#10;Nsk1FxAMdfmOP617daxJa3C3FqDvJ9eDivhj9srxVFreqaR4RkkVDAzztj1UD+teVj4KmuZbPQ/Z&#10;vBrAPPOJcDlltZ1Iq3S3X8LnxPqdz5WLRMEQqIxj2rg765KnrWpqVyI/lDdeD+FcHq2oRoflPNdN&#10;avGFNRj2X5H/AGTcF8P08Fg6WGpxtGEUvuRm65qyxRHnHXNfO3jXxNb26sS2DzXX+LNdWJCdw4zX&#10;x18QPE7YbD8ZPWvicwqc97M9bPsaqMWos8++JnisxrI0bfLzXx8fE0s/i2ws0k2iS4XJFdP8RPFL&#10;tuh3ZXmvAtK1zydcTVGUfuMsuexArloxTR/CfjlxTFwmk9lY6/4veKrqXx2LHzMqZQ0n0jGfyr4n&#10;+LfjBPEfilyHykPH0Nd7eeLJdc8Y3+s3zcbJP1r5K1PUPtV1M0hJaWQkH8a9HLKC5ro/yxz6tzV5&#10;T+R6NBfw6baiZuXf7uK7L4S/DLUviJ4l/tC5T/Rbc75XboAOwPrXmXhXS7/xRrNvpNkhcuccelfp&#10;rpWh6b8Jfh00WdhVNzjuzHsTXbjavL6nTlGRSdONWp10PLfif4hXQ7GHwppT+XGy42LxtT/69eda&#10;Vca3f2MWgeHo28yc7CUHPPvXDTX+p+OvF5hiXc8r8kc4B7V+0n7Hv7LFsixeLvEsI2KAU3DvXnqq&#10;0mnq33P6p8CfAfEZ/j41pQXIrO7KP7L37Ik2n6XBretQFZDhvnHJJ5r9U/D3hO00awWELyBjpW3Z&#10;WdtaxRRQAIqgDaO2OlbEs6RqIyea66WEUVdu5/sPwpwlhcnwkMLg42suxx2o2u1sA/L7Vzt/EZLc&#10;iM4x611moSqF3KeK5O5YSJ5e4de9RUo3Z9i6Ltqc7FaMi7Sves3UrIGPK9c5ro5RBBkRkHmsi8jc&#10;oGGWUetccqOu5zqgoScjmYoNg+bue1Qzxxn7veugS3AX5/r0qlcWnTdjJ5HtWNkRJ67GWRtxGpxn&#10;k8U0pEME85NbMVozRh8ZxTRY8F2XHPFTCKbsK0Hp1MgwIBvUVC5UE9vatKVtq7SM81nyJu6D60So&#10;tOxnUirWQ+2VJFBwM12Jfy7D2Ari4gY9u0/LmuxuHgax8ljnI5I6AVm1YwcHZnimrX6PfMinAz1p&#10;NR1H7HabicAisPV4bWLUmMLHaG5Oeprh/HHiAqghX5Qo/MVrD4T53NcWoU2eMfE7xI6iURvu4PI6&#10;dK/LDUdX/tbxlcXTnIEhUfQGvv3xtOZre4kY8MpPH0r809PlKatJ5hwfM/rVwV9j+QfFDNJyxMNd&#10;D6y8I6l5EYMRxk173oeq7gmTzkV8ueF7hYU3g5r3fQpztQk5DVxznZnTw1itmfTmiakzKqr2716X&#10;aSKbZfLPXnBryjw7YC1sl1HU50trbgs7/TsO9dpbeItOurkRaSC0GBiVxgn3A9KjR6o/ZMsxCukj&#10;0/StVfS7u3vEJBR1NfsD8O/iRoM3ga1vb+cyXG0DagzjjvX4qrM020Px7V9v/Ay4kvdCFsrfMnXn&#10;HArtwGPnh25Q3Z/kF+2Q4NVXhHD57Tir0pWemup9h3/xN1aXdbaRAI4wd29uT+Rrzm71vU9TR3uZ&#10;mlwxbrwCfQCpBFcpGdyEKfukdxUEOmajHD50ceVc4xWeJzStUfvSP+YatmM6vxv7hkdwJFH97ABp&#10;0Ejzu0TsUJI+6OvNQwxLFdLDcZT2x1q9BA8E/nbARvGOe3rXmpPmvzXOC0blW4hlIDWinO8g9ulP&#10;LXElvjK4PXjODW7NFDHCSzNu8wtg9MEGpoUWyZ7dYd8ciADI7kE9fwpzldj57bGEX22whklJYbcb&#10;enUUlxbqFYciQMcZB71oR2FwUMO0jZtfIxn9asXFostwZXkxjtnJyR/jUE87MNraY2gkVdzcDgd6&#10;S0aewle32bTkZJ54I5FddbabObN44cA8YPXJGc/SpIrVrZklutp8zIYgcZAJHP4UD9oznYt3+uSI&#10;GM7UJI/IV09slntkeOLLudoQ9Cy9fp61XjiFsjrMw2/I6ADjOc/0rdaKWeNZlGzeSx+rdcflQctW&#10;prqYC6Y4HyLuHqo4pf7Ml/55mtSSaeJvLhkKqOgqP7Vd/wDPY0GftEf/1/6Nbm3vTNLd27jJGTt7&#10;YPf8627KzkZd0xULkhhjHYdK0FsQtoqyYDOvJHfJ/wDrUohZkaBOVJycjv8AWvpPaM/zSp0bO9yv&#10;JaRtNlzlQCODU9lE0KpEGAUNjp1B5/pV24jjEW0gH6e1R73OwIB8pB/LpUt3NLK9ypMDNEHtzxky&#10;OD7Ht6ZxU0duJoV84k7iJPoeeP1q6yIqjAwPQU1FCEkdzmpHFe9dkCWyJAtuMlFz15P50S28hJRT&#10;hFwRjr9PpVin72oNefsVWMu7zJPmLDFKUOd7txJnj64qfLU3AJzQL2jGmNThcEY756088/e5oo9h&#10;1qlG4RTlqVFKQROQwQAFix7YHNfj58U9YbxL491vxK0geKE/ZomHqPvEfjiv0g+P3jJ/A/w+u9St&#10;m2yS5iUdyWGOK/JXXmaytEs2bk5eT1LnkmvJxkHUrKkum5/pb+y88HJZ/wAcvOayvTwyv83tY8u1&#10;O5kVsHrk5rzXxBqnlguh+YA8V12t3PlbpDxmvDvF+rrAGVjXkY6dm0f9SalGnSUYnkPjnXWCuqNz&#10;k/hXxt461oNuyfXNez+PNdwWQH1r468ba5ubcT6185CLcrH4rx3nDcG4s8b8b6isrsR714bqOoiP&#10;S5ZY3w3Irq/FurB2fBPGa8T1S9c2Uioetdvs1BKx/nj4y4mTpzlc460nxbXs7E5KkV4HfRSmbdGc&#10;DOK9lsLgG3uIT1fPWvPfD9hLqPiGO2fBUy9D9a7MLNR1R/EGHw31jEcl7an2B+z54ftNC0ceJ9Uj&#10;zNHyvHbsasfFTx3q3jvUE0TS2IUthlXnJ965nV/F/wBkhfTLJ/KWMBAB7f0r2L9nT4c3GreIBrep&#10;RFi7A5I4wfSuDEYiMpn9E+HPBE89zGGAoaxi1f7j3b9mv9n6X+0bXULq3DOCCe+e/Wv3M8KWP9k6&#10;PBbINqKoG0cAGvCvg/4HtNF01LlVw3bivd7nVYraHy0GaVOVqvvH+x3hXwThsgwUKGHWttTcn18W&#10;wCoe/NVZPFFs3JlBPTFeW65qZ8otGcHPrXkGseMLfT7g+axBPPNehLFJH6VWzSFJ6n09ca4ssexe&#10;9ZX9oK5Xf0NfLg+KluvyySgj261f074o2804ijYN9TWTrJ6nPU4joOWrPp3zoXJKEc9apTXmRiPJ&#10;HvXkkPjm2kTKlSD6HmtBfFUEgADYJ7Vip3epvSzGjLeR3stwzY4I+lVJGyMAiuPk8QQsPmbgVTl8&#10;UQhcDt71tTmo6WNXiaKe56C0xSNRnj2olvh5OwkYH515hN4kJGGOBn1qhdeKl2eWCB3rgnNKd0FT&#10;HYeK8zrdR1eOGMPnoe1c9Lqk9y+22bArzbV/F9lChillx75riJfG/lqy28nJ71muaUro8PG8Q0af&#10;uo+jk1K2t40a6lHPNcB49+J9npOjzW9hIUaQFTKP4cjrXi6axcBjPcSllPOM5rktchbWYmTd8rc4&#10;qpU9T5LM+I4yT5HY0fh54pn2y6XrE5nkLFo3JzuB70/xTqUs+TJjPSvFLzSrrTgrxOVdDlWHXIra&#10;XX7nViou2G/gMfXFEKijofDY/Paklyt3M7UbZbxWhUZ3EjH1FfmjrltPpXi66spvlKztn8ya/UNb&#10;R2YPEMgHJr4Y/aQ8NNovj1dVhXEN+A6n3UYNEKj5tD8I8SMOuSNbsaXha5U4UnjNfQGha3HYQRzQ&#10;xCWT+EN0zXyv4Ul8pQ2efrX0Do7gxxkt+FY4qGtjj4dxS5I2PcbO61XWZkl1OQygYGw/dX6DpXtP&#10;h1GtoEXjqMew9K8M0C8CmPf/AA8EV7JoN0BGmR1Oa5abex+v5VXd1I9StXZ5FZ+a+tvgJq32cyWs&#10;mTv44HvXyNpjedIuBxX0X8N70aVqUTRkoCwGfrQ20mz8e+lh4Px424Fx2U2vJxbjfo0j7se3ea6j&#10;trZnaNFOeenGa2Psc20QQM0QVQ+4nqcHil0FLeayivIzlmBBxW28SzrtbjAxx+VZH/EdxDlNbLMd&#10;Vy6vG0qcnF/J2MIafBMJnuW/eIq4x2yOtUrTToprRdpMjbwM+1dA1qIAPL3EMQGxgkgA+van26zW&#10;8gt4yoQnIA60Hi+2IYoFltA8iBmBK/kcCrcoJVi37tRgKSPQED9KtSoyQYXA2nP5nmnPN53DLgbh&#10;1+hoI9p2MGC38223MC7MQpPTgCrdraPjbM2V4OMc5HTmtVUS3QBBxTQwI2gYoF7RkAtowoQZAyTw&#10;fXrTUs4FjMSj5Wzxn1qzRQHtGRpBEsAtioKgADPXipEyqBAcgDHNFFBLdyE28R60n2aKp6KCT//Q&#10;/pxHyqEHIAxzQ2G7UlFfQS0dj/NmS11YvYj1oy1JRTjDm2Qvd7hRRRRyT7Md13Ciiiq9mwsu4UUU&#10;VBUacpbIKXoM9hQoz3xWPrut6d4d0uXVdUlCQxAszH2HT8ab0TkxqjNzUP69PU+Hv2q/EUWr+I9M&#10;8IQtuS3P2iUdiI+mfqa+CfEd1587nueea9f8deKL7xXrOqeKvLOy6k2RZ4IjTjj2J/OvnPVmv54y&#10;8EbHFcGFozalV77H/UJ+zG8HP9XeB6eOxUeWtiG5O+6XM1G/ysebeJ7oRQ7wRnJ618l+P/ERhZ8s&#10;O+MV7f8AEHX10iJ/tSlSM9R19a+E/iX4utHcuknXO0V8jjJtSakf6McT5tDDpRTPI/G3iaRndFOe&#10;ua+W/FWtuwZWJ5zXd+LNYLszSNjrXgWvagh53frXBG17o/mHjTO+fmszzXxTfiVWC8AZ615HLqPn&#10;B4WPSuj8Qasyh1615FHquL8q38VbSbvyn8S+KVWdWLijSVy2+EDHB5rjrO5/se9+0KPmduK6r7Vm&#10;XK8AdaxtZ0xmKyQ/Ng7sVtRheOp/KX1Vxqc1up7B4J0Cbxhrlrp4TcHb56/bb4JfDfTvDmi2/mRb&#10;GGM8elfBv7Gfgmx1KBdcnUEw4+91L+lfqja3i20YgC4xxx0rgrR5Z2P9Yvoq8BYbC5bHH1EpTl/m&#10;e9W3iC20uySJWAwMYrjtd8ewqrqjDI7GvK9X1qSytjls8kjJ6V4jrPi197EMD6+tDk1oz+wcx4g9&#10;guVnqevePbrBCtt5xwa8b8Ra9PfDzN5yvB561xGoeJ5MEsa4HWfEkwkGDkY6VHPofmmb8Tzlszo7&#10;7VJR1f8AI81RtdfuYGBjkIPuea4H+2Vm+YDBFVBqLNICpxSpzd7nxVXiWdz3uy8a34Q+bN09D0rr&#10;bHx5dHZtmLfjXzbHqwg+/wAg9aux6qDh4XwD61v9auell3Fk+bVn1Hb+P5y2GY/nV6Tx1lQH9e1f&#10;KcWtzQcs2TnFWW8SzbjzxnpUqvdrU+jrcTtpOLPou68fODhWyc1k6j4zuim9ensa8GPiXMmGxk9a&#10;km1otjnFckmnLmucE+KXfVnos+pyXZzcsTnnrVVdSQShc8g4rzd9Zm2fIc81BDqjowMh6+hq4V7u&#10;xzVOJI3s9T3aPUYooQWxg+vasK71pQ+YmHsRXlepa5KIMIxrkBqt0WK5yCfWtVOz3PLr50pa2PW9&#10;R14zwbQ2SODmuLe/kgn8yP5RnnHNZCXL7dzrnOOTTL6eURkAYGenqKydZR6Hj1c1960T0u38WNb2&#10;heHDK46/SviL9oPxRqGr65bQTt8kAOwemcZ/lXvUd2Uja2j+U/ex/Svjv4ya8t/4lWGM8QgK31rb&#10;B1Oadj8t8Us2jTwajfVnQeENQZU+Y9xX0j4fvRJbKvHavkLwrqj7QFNfR/he9BjQZHOK2xFBp3PF&#10;4Kzm9NQep9E6bdkBCD1xmvYNBv2Krz3A4rwHR71RgMelevaFe4iQ5yMiuKM+Z2P27K8W5SVz6c0B&#10;GmRN2Pr1r1/S3eAKV7eleE+HtQxboQcYIFeu6bcgrkMecdKlP30mfrGWRhOLVT4Xo/M/QD4La6dV&#10;0f7JcH51wPXpXuMUbJEWk5OcfhXw18EvE0Wna4toX4mPToc19zqUaPcpzmoqxsz/AI3f2nHg++E/&#10;FHF+zhy0q1pxtt7yu/61GEA9aeCSQfTpSEEdaSoasf54z3Fl/ej5+nXikPJyaKKkkf5jf5//AFU0&#10;sT1pKKACiiigAooooAKKKKAP/9H9b5/26IoGiEegpJucBsT9AQfQVHH+3bbsFL6BsBGT+9Pr9K/P&#10;lppo53WIKQmGGQOvNQzI08URuGERJIBYcHvivnY8RYhaH+LH+vWZfz/gfoHN+3dOpzF4cULnqZut&#10;RH9vOYMVXw4pAzkiYmvz5RfKSIShhgbiGP5EDsKezD5Fb5cg7sd81X+sNbv+Qf69Zl/P+B9+n9vW&#10;cMFPhxVDDIzKf/r1Y/4buuiMx+H429f3xr89cZYiI5VRgDOKlWNkEUsrbhI+3b147/Sj/WKt3/BH&#10;JU49zG/xn3w37eWp9B4diX/ts1WLn9unV4nUJ4fgAK55lavz1vlgjSMoo+YnI/GtiGKLzY2miKgj&#10;GQc549655Z5iG73D/X3MP+fn4H3AP28ddkPljQbZD6mVzUEv7dfiuJ8R6JaY93k/pXxIYmlt43gd&#10;V3AkgDkc1UuZTIbeFZCSGKnj1/8A1VUM9xNvjsR/r1mDetQ+7Lr9uDxpFbpcRaPZLu6jdI39a8X+&#10;M37Wvjrxr4eXww1lbRCY7sxByxxzjB7eteImM2jD7UN7mInnpn6V5d4t1jxDodw914eCR3XlHZIw&#10;3bA33iAeM4rnrZvXlrKV/wBT9++i1gsXxTx9luTV5+7OpG9+y18zz3xL8dfjX4SiNxqtpBfoGJEa&#10;Dy2we3px2FeN6v8AtD+G9bn/ALQm1DVPD18FwYxEZIt3uOmK1rrwn4z12fzdS1GW6lclsjIVSeSc&#10;CuF8UeCY9PgeLUtURLhuiACSQ/RR/Wu6jm2JglSTuf8AdzkWR4fC4ClhsNCKtGK202Ry+sftU3rT&#10;/wBg+LrCLxBpTj5riOJopR6kcYr43+KWseE725fXfB108tqSc29z8ssRPb0Ye4r7r8Nfs4t4vjF1&#10;fR6hLHnAE0ghQj1CrzXpyfsPeBL6Ly9Ys41BGARI5J+pzXTRy7EV5tyR4ud5PKvFqU0vJH4Kan4i&#10;h1MN5b7X3H5Cea8p8RXxVcEgZz9c1+yHxm/4Jf391K+qfDi5VeCRCWOc+gJr8hvjH8HfiZ8JtYbT&#10;PGVjNFsyA7LhWA7hulFTL50L6bn8n8fcNY/B807c0O6/U+ePEE6P6jPHHc1xN/4e13SFg1LULZ4o&#10;pThHZThj2r6T+B3w7vPit8UdO8MxJuEkoLYGQRn+VftX+3B+yRpy/s1QDw1arFe6Ii3bsiglwoww&#10;49qwdeEaiVj/ACq+kF494LJM/wANkFWLc6u9una+p/Nb/aEFtfssuSM8/hXXacftm3y13DOVP+Nc&#10;Lq2lzLOJZIyu/nPI/Cvpf4G+D4ddXyZsFicjdWspJPU+3yLg6pmdZKkrXt+R7h+zr8Rz4Lv1sb9N&#10;sMp7djnqK/Ruz+IkN7Cq25BHTrX5zaj8LdQs5vPt1PynjFe1fD77VLbrbTsVeM4KZ5/KuCvKLd0f&#10;3l4JYrO8mSy3EK8Fs156n1P4t1wnSPtDHHFfNuq+IEmJwcE9a9Z8Ti5bw06NxtH6Yr5kmaR2wTXJ&#10;Ukm7o/eOJM4qSmrs0LzWZ2OM5+prnLm6mY5Yn8anuCmAp496pyOCpC881nTfMz4PGYid9x9vOGgw&#10;v3s/pTycSKy9KiUxqgJ4NSxtwABx610ctnocMMRJy1LCzuwyaFkIPX8qay4puAetNO+h2RrcqaSN&#10;OK4ZwFz0p73jMvJ5zWWrtGcpT8KY1Ufe71jNJaIr61NslaQ7gc1OZJCuAaoBiSFPAz3qyRhRtYHF&#10;SoJ6oX1h3JY7qSP5cZ4qMXmG+7tI/Wq0smxf51iSXLO20HoanlsSqnc6C9vvNTB4xWSLzCnAx71D&#10;KTsyf1rNklUJgetZe0ZXM4O5oDUZR8rHj3pW1mcnBOR6VkB85/z/AIVmz3XkffPOelbQVzCviGnz&#10;DtU1/wCzMWXg8/yr468XzT3OqSXb5G5vQn9a+gfEVz5iGQEgZ5xX1z+yn+zJ4c+OXgTXL7VwGmgV&#10;igzyOOtdmFSjK7P5d+kh4g4bJMujjsTflTSdvP5o/NTQJGiIJ71794bvvKhTHJBrxnWvDd74G8T3&#10;PhfUk2y2szx89wpwP05/Gu10HU0VAJTtxx+nFehWjzbHpeH+fUsXhaWJw7upJP7z6Y0zUSVUk16x&#10;4f1W4ZUiiHmNkfKOpr5w0D+0tSkW3skZicEfKcH8a+m/DXwz+It5aCfSV+yg4Bk8t2P4CvKnhprW&#10;x/T/AA5hcVVacabPfbGeHwxp6Xvi28jhVsGKBPmlORwCo5r6H8DaJqGqaUfE3iK5i0HSxyJbxgrs&#10;mOCqHmvjrQPAHjPwxdNNa3to98efOvkdnBx2DcD2rJ8SeGviVdhLjxVcXGplARw26PGeoA6D60Kl&#10;rqfr+X1cRhfenC6t1P0HtfiR8HNKnhPhXVZtQ1FDldkZ2HB9fQ1+lHgLXZfEPhe11GSMxFlGQfpX&#10;82+kHWNOuEgsS0XzqCQMEfjX9Bn7PEcy/CrTmuJGlcoNzE5zkVhiFZ2P8Hf202TZdVynA5vKP+08&#10;3Knbp+p7bRRRWUtz/nE02QUUUVmIKKKKACiiigAooooAKKKKAP/S9gNjH5K3FwWUv93byWI7Y96g&#10;85xarNPnbEXJzyueAB9V/rXRQwW7yCHeUjjaRY26kEKCOtSnTpmtJIJCHQ/wAdMgEnPvX5+f4Q87&#10;OXkVblhbWa73BIYk87Rgjn86vTaZqQZJDGFV2Cg5+tbENnCs8Yt4yrSnaWz6j/61WoNPX7ZDC0rA&#10;phyrHOSM4NA/aMxEt44ldTgP5WemSWz2FPmjeyZI2iDeY5ZSCMAADGMd+TmumuoYDIDESjhgMKOW&#10;z2+lQRaWLeSRJVAJPyheQvrz6+tBlJNu5ipo9tJGzXAKlR8m7puz0981qz6a1nC13EQzxklVbnHT&#10;I/XrVw2hiyt4S67T+B45qZYQI5FnPyklQT6YFBhJ2djnn02VZmebIAxtGfug8mrsVnb3UkQwEZGz&#10;uI65romifyCnBcqecemMVVEZkcwkYMbdR9OKCfaIrW+mQq22UZ3IfmJyOvavLdehtrnVZ/mCwxwn&#10;cT2A717PAo2oinIXPB6n8a8a8URIb7UIV6NEOB9aznrof3P+zewbxHjBlMeilf8AM+ZfEXiHW/Ez&#10;tpXgwGwsNzB5gPnkOe3oK9I8A/DHw1onl6leILi7I3GR/mb9a58CHTWVYwAoPQVvaf4i2t5Kthc1&#10;9HhOWNRcx/3K4Sp+7VF6KyPcI7yOCT91wMY4FacWocAk88/rXm9hq4uFXkemK6NZeA3T2Ffd4PME&#10;rRQq2BhbU7NpElwCa8z+KPwu8A/Fnw/L4a8bael5A6kK2B5iE8ZVutdjHMxChTV4S+VhicZ716zU&#10;KseWR4GLwEKidKauux+U3wf/AGLY/wBnT48x+JLVlvdHuNwik6tEeysO31r9BfjtpcWt/DrUbGNf&#10;kntJUHfgoRXZa1daRDCZrlsqecBSefoAa+cPip8YfDHh3wxd20kkpAicKskbLlgpIAJHI7V+e5xl&#10;TpVrrY/5/wD9o19BDiHGcY4bjrhik5wvBSir6cqS2t5dz+W2HwWusXd5ocgUvbSsinvwxFe5/B3w&#10;fceH9YjMsZC52+1cH4Yv/N8e3d9KgRrmd3KHsCxP6V95eE4NCeyjmOPMXk+xNeZi20j++/AXhSMM&#10;PQliIWqcqun36no1ro1jcWsbui5B5GKwr7wtY2l0l/p6COQkk46V0Ftcr5Xkwj5TUsvzRbXryXdo&#10;/s2nldFtSSsUdatRN4ckRhyUJI/CvjyT77DGeTX2ncqz6POhGQUYfpXxpcRtHM64xhjWNNNM+B4v&#10;w8KckzImtzIepqv9laMEk9a2UDE5HFIyMx+cjcK6IVdbs+GkuYxYYBtxnPuaIYZ45xk/L7Vr+THj&#10;AAqHaq/e7+ldDqJ6mdKi09RtPKHdx0pxjXaCORnmnBcv1yuaTrJOzNlFp3I87DleQacYiUEmM5OO&#10;KmMS9R+VBOw7M4HSj2kXqjo9mVG3xkYBAp6sU+73qRwwXnJHaqku/H7vmq9n7xPIyrdyrsOG5rMt&#10;E/eZJyO9E0bM3I5qaKPZGzfdIqa25lOdkxLuUEDnisssCuBj37USbn+Trg1Xkbkq2PWuekk9DL2q&#10;e4k0yoM5xXJ6nenBIOc1Y1F9yFQ/Ge9cldzbFMZYHFdVCCvqeLj8Soxd2YGtXpWApNxkZwa/WP8A&#10;4JNz3N5qWrabIN0UvHqOa/HfXpZJxsznt+Ffqd/wTP8AiX4c8A39+dRfbO6sygnH3RmvRqQ/d6H+&#10;eX02sBi8y4Rr4XAwc6krWS3ueM/8FJvhM/w6+Na6/p6BIdTzkqDjzB6fhXH/ALOv7NXir4s3EF5c&#10;Rtb2W8HzWXAI/rX6SfF3UfCf7RfjSzutftDexWUvmLDEhO7Hqf6V9O+C5bPw9pqQ6TocsMKAAKse&#10;0YA9KmlUlyqzP6f/AGenglnv+qeFxXFVNwklble9k9Cp8Lv2afAHgawiUWMd1MoGZJAD09ulfRsL&#10;WtpZpa2luscadAAAPyxXIQeN9EePZds9mRxtkTbz+HajUJWe3F1azLMnbyyCCPwqJa9T/VvL8swe&#10;Gpezoxskb2rHw9dw7dStbdyRgsygn+VfMvxC8DeE7iKSbRZDYTnoY2O08dwe1dD4j19rbMeRj/63&#10;avnjxf44TzGRXLAdD+FKrOJ4mf4uiqbTR4brM17oeqw6Zq7JKu7iYDHX1r9y/wBnjj4U6YoYMNgw&#10;R3Ffg7qFzD4l1S2hc/ecA569a/oB+DelxaR8ONLs4FIUQr1HtXl1ZXP+c/8AbTZtQjk+Awv2pT+4&#10;9MooorKUrn/OXO17IKKKKkzCiiigAooooAKKKKACiiigD//T+n/Kt4riNZsMyszdOMkAdKswwRQ2&#10;jKP4mP1p0kRdVjUcA5qzNG8m3acdc1+fn+CftGZq2aSSpPFwyZI9Kmitf3n2hx8+NoOOwq2sYgxt&#10;PWkBK9KA9oyutrGGLHOSc56H8KBFFE5fH3vyqwSx60ZI6UB7Rj3jjZCshzuGKrSxLcKUk+6Tnipa&#10;KCW7i4yoTIGBj8KeQ0We+7moiobrS0EgvyHK14h4/wDtGn3UkkKgmQYyf8+9e31x/jLQP7b01ox9&#10;7BHvk0cnU/pX6H/izheCPETLc/xavTjUXN3Senpt5nxhq2oKJioOdvBNcjPqsytiNsc9T0pvii11&#10;HRNUktLtSGBOR7CuUku8tiXGBXoSkpO8T/ut4I4/y/Osto5pl9RTpTSaktVt+mz8z0/TfFtxbBQ/&#10;IHUivUdE8cwSBd77vyr5Ok1CZMbOV5q/Y+IDbTrKWxjr/wDqrqwuOlGR9+sXHm5ZH3Tp/iCGdAQQ&#10;Qa21N7dDftZU9ScADvmvj2x+LmpWUX2LwzppuLk9CRu/ED0rbk0b4n+JrdNV+ImtDRtPOWaJmCMF&#10;PooOTXv4fiCMN7nLVxMW/cR9Hap4x8G+HlxeXsRkx91fmJPp3/nXkvi34g6D4i099IXw/PqUcwI5&#10;iBU+3SuAbx78IPCjrbeG7R9fvkP+skztJ9RweK73StV+K3i+WOWzji0mxPTag3Aeg7/jWVXNHXny&#10;ERo0qkZKS5l5n5efGr9liFrxvEvhHQLrSpgS+wLmPn25x+FfP2iWOueH2OmaorLJHgncpBP4Gv6D&#10;h4PkfC6xeTTkDPXrXmmt/s4+DPiv4jh8N+G9Cudd12T5tlohYhT/AH3Hyr+JrzcVDlvzdD884nyb&#10;KcBTePqTjDu3oj8mtJuGyi9R6+/6V1NzkBW6V99fEz/gkn+3D4Ks/wDhK9L8DuNPxuWCG6SeYL15&#10;QAc+wzXwV4m8MeN/BuqSaF410u70q7iOHivInhYH6suK8SjjaLk4t2PieG/EvI8fLlweJjP0aL0U&#10;sL6fJGTjIP8AKvj/AFGONdRmDNn5zmvrmGLSbTS5Z9UlEbIhIUHJJxx2r441C2trq6knWQje5I57&#10;Z9qyXLzvXQ14uUKtnTdxsxt0wAfrVUtb7chufpWxZ2B2dMg8c1clstiAwqM96pwvrHVdz8+9ilK3&#10;Xtp/mcwFz9xaTy39K2jBMgCEAfQUxYnzhzin5XOmFK1nJf195kMu3+HApkkUZTtjrjpWtIjY+8CP&#10;pVcpGcbwKmUXuypxhuiGX90qrnk0NAnlBsZIq6YI5YwvBNAjUKUKnAPetFpAPZK+hizsciID86qS&#10;OyKpXPXBrbe3DfM9U5odoAIroliI7dTmr03B3a0M6ZJSA23jrVOVZYoTn+I8mtK4djFgmse43GIA&#10;HPtWUnc86UW3zGPIwTJT5h3rGnMigqT9K1ymw8Vh3rNyyd6vC0+5x4ttLRHK3cy/dY559K5e8khX&#10;OT71tag0ynfzyccYx+Oa9L+D/wACvGPxu8QrovhuImNWCyTuDsX8gc/hWsK8I3cj4jH1JV5ezi0r&#10;93b/ADPmy7HnOqxgsSe3Wv0g/ZB/Zg1/xO8XiHVY5YbNhwACGkB9Aa+1/hN/wTa+H/hS/TXPFOpL&#10;q8sABMG0ogf3zgn6Gv0BstIs/DVhDY6BBHCsK7Qo2jAHsP6V6NOvCUdz9e8LvBWFaf1zMHGpHolq&#10;vyPMvD3hKw8B6ekGm6QEiUbSVXJ6c/j9a37bx5p0262s7lIJEb/VTDb+HNP17x/eaM2dUty0A+86&#10;HJ+oFeTa54o+G/jeF4o72KGdjgLP+7kH0auTpc/rJzo4OkqMFypWsl/md3rfiqCBF/4STTSUPSeI&#10;AjH0ryzVtV0JoHuPCN9hgc7R8p9wy55rybxbN8RPhwv2rQrt7uz6smRNHj0/KvHZfir4N8X3Bj16&#10;1fSrtflE8Bwuf92uJYi7Pkc34h5W2mdp4v8AHWpFXMzqWBx04/CvnPXNeu7mQnIxnpWp4nRUkM1r&#10;fC9jHRgcEj3FeaGX7Q+1jhuufpVSk3E/Jc04gqTlZs7/AMCWd1qviuxttoLPMvHtmv6OvBNpJY+F&#10;dPtZDysKjH4V+OH7G/wbvvGHiyDxXeRMLOzOfm4ye1ftrDCsFskSLtCgelcR/wAyn7W7xjwOc8Q0&#10;MkwM+Z0F73a76LX9ELRRRQf47yWoUUUUEhRRRQAUUUUAFFFFABRRRQB//9T6yVivSl3sO1Mor8/P&#10;8DwooooAKKKKACiiigAooooATAzmncZyx/D1zSUuec0Q31LhJqLgno9fQ+bvjR4FF7bNq9uuWXOc&#10;da+HdTtbjTmKNnAziv1l1C1jv7V7WYZV8g/jXxF8UfAcmj6o0oTMLZ+bHApzq2duh/0Lfsi/poKi&#10;l4e5/W0bvSctrtt8rd76t9mfMceoLEgMq8UxfF2nwTDEGT7VreINJKbjEMj1Fec3cVzZyDK579K3&#10;pSXQ/wCi+pUbau/6/wAu3kdsnxi8T2u628MWEduwOBJtG78DisyHSPGPiy9/tHxfqDOrHcUYkKPo&#10;K4tvEiwMAF79cd6sPrWoak8cS3JA9PUUudN6kTxdWMkmfR3hG68EeE7lLcRrc3UhwoXnB7A19U6X&#10;rFxb2yRQj5zy5OAsQPc+1fGfw+8Oqt+k9oAbliSZX5EagZJNfR/w08J+Lf2h/F0Xw+8Ao8WgxSbb&#10;29A+aQg4cK3Taa0WZ08InVl0FxHxthMmwPt8U9ex9L/s4/CL4n/tW/EweD/h4jW2hWjAahq7jC4P&#10;VYexb36A1/Vv+zl+yz8Kv2bvB9r4f8EWCfaFXM9443TTOerO5yST+VfO/wCy78P/AAh8CvAVh4U8&#10;JwJBHDGquygAs3ck9yT3r7W0nxjCUAL5z1zXxMeOadWpJzluf44/SL8U864qx0o8zjQi9IrS/rY9&#10;QaytpVAkQYPQHtXh/wAT/wBmX4JfFuxksPH3huy1NZvvefCrZz9RmvTIvEli/wA4OT9elTjxBYSP&#10;8zjPpmvSpZ/gZS2P5cw0MfhZ+0w7aa7No/Az9pb/AIN9v2cvifJcax8J7yfwtfyK2Iov3ltk9B5b&#10;kkfhX4meOP8Ag23/AGyfDd3MngzV9F1i2DExhneCQj6EECv7uotQt58Mrg/jVtriJgNwFdsvqE58&#10;8W0/J/8ABsfrmSfSA4swEFSVdyiuktT/ADqvEv8AwRC/4KJ+EpxCPBkV/GOr213EwP0DEH9K4i7/&#10;AOCRn7f9oQT8PLo+v76H/wCLr/SRM8DDkg4phFoRnC4+ldKoUnqqr+Z9zg/pc8SQXLVhCXyf+Z/m&#10;bat/wS2/bu0xWmn+HN/tXJJV4m/k+a+ZPiB+zh8cPhZmT4h+FNT0mMfKZLm3dYyf9/BH61/qq3Np&#10;pjgebGmfpXjfxL+DHws+K2hXHhrxppdvfWlyhjeOUZBBGOlefVqKE7RkfWZR9LvMXVX1nDpR6ta/&#10;mz/KWuoJIn2Yz9eKr+WDtVQCc8jqK/pZ/wCCon/BE7xD8HZ7z4w/sxWj3/h0bpbrS1+aW3GMloup&#10;ZPbkiv5tjC9rcCK6jaNkJUrgg575B5BFejSxMZJp6M/s3gLjnAcQYRYjDSu3utE16q7FuIBEmGUE&#10;YyKhjtZXj8wDnvW6tkLhAOT7GtKLTXSA46Dk/wCTxW9SS0SP0KNKnDWUkl3OKaGQLl0zWFO056jG&#10;a/RD9kz9gD9ob9tPxUmg/CHSJPsCyBbnVbhGjtIF7ncwG5vZTX9Ov7Pn/BtF+z34csor749+IdQ8&#10;SXuFMkFuRawKepA2HcR9WrWjTm5X5dD8I8RvHfh7Ip+xq1uafaNn+qP4bpLeTZgqeOuQQaz7i0dU&#10;2rlfQn/64H86/wBJ7Tv+CFn/AATZsIVifwJFckfxT3EzMfqS5r0rRv8Agjp/wTh0BVaH4X6TIR0M&#10;0Zk6f7xNdFajfZpH4fjPpc5Y9KVGb8rJf+3H+X5uinJt4SHccfLzz9Aa9t+Df7Hf7Tf7RupR6Z8G&#10;vBWqa0ZXCtMkLJbpnu0zhUA/HNf6i/h/9h/9jnwfCsWgfD3QrVUxgLZxDp/wGvbNI0TwP4Rsl0/w&#10;5ZW1hAvSO3jVF49gK8fHYinT0cz4jOPpSVsQuTBYS3m3f8D+JH9kb/g1+8f+KxF4g/a98QjSLN9r&#10;f2dpRDy89nmcYHp8o/Gv6jv2a/2Av2Vv2UvBlv4I+GPhe0t4rcbWmlQSTSkdWZ2yxJ619ta74osI&#10;YAUk6d68N1r4kabA5UTfUGvz7OM+ULxhI/K8RxNnmdT5q0nFdlojwb9oj9jb4J/GjQpraTTotP1A&#10;KfJvLZdksbDocjqPY5r+YH9o34TeL/2ZviBJ4V8fKzWlw5FjqYXCSjsGxwreor+p/wASfFqxhhaM&#10;SYPY8CvzM/bPuPBPx18BT+DtcRJGB3xno6so4KH1rysDxxUp1IwbP6W8CPE/OeGsQqM6jlRlvFu/&#10;3XP51fFPjGCxgmu5maQp1QgYPHVPUGvkfxlq/gzxvA13pjpZ3qEhs8ZPau88dad4g8Ea5c+A9fl3&#10;tayMLOd+CV5wp/AV8ieIzBd3cnnD7LPG2GVeM+5+tfrtLM1XpqpE/wBAcR4hU8zw6q0mzRTxj478&#10;MXJghvJHgPylXO5T+fFYesahba0wuZ4QspOSy4GT+FczJe6pHKYd5Ze3cYqY3BjiDTLyffNJVrzs&#10;fIYzMJ/akW5T+7AjOwdDXffCv4eX/j7xTaaLYKX82QbyPQHmvPoGN3MsUQ3MxAA+tftV+xh8D7fw&#10;r4Zi8Y6tDtubgZXcMkA+npXU5WVmfxP9M36RtDw/4Uq4yMv3804wStu+ru1sfWPwt8AaZ8P/AAlb&#10;aJYxKpVF3nHJbHNejjCgqBjNSfNt2suO9R1yn/JBxNxLis2x9XMMe+apNuTb7hjHtRRRQeBKV3dh&#10;RRRQQFFFFABRRRQAUUUUAFFFFAH/1frCiiivz8/wPCiiigAooooAKKKKACiiigAooooAK5Xxb4ct&#10;fEelvZzgbiDg11VKqjPzdMU7Lqezw/nuJyzF08fgpuNWnJSi10aPz48T+FJ9B1FrK5X5MnkjsPwN&#10;cdc+HrOcYCht3f8AyK+4viZ4Vh1fTPtUKBpEya+aU0XBBUYA/D61eHlJOx/2Nfs1vpjU/FDhhYTM&#10;HbGYdWmnbWzaTjq27q1721ueMP8ADqwnTzJFUE8dKfpnw50K3uo7mQ5Knheucda9E1vUYNPt28x0&#10;ijQ8u/A/Cvj/AMfftJ+GPCF4bPRwb2eM4kEbDIX1BxgcVvKSinJo/wBGM/znBZbSlWxDtLt12Prj&#10;RtH1TxrcTeCfDCeVayvi6ul4IX+6CPWv2h/ZE8H6D8MdEt9MsYBEUOARgE47k+9fh98F/wBuj9n7&#10;RbKK11mzudKlICtuUOpPdiw5P5V+kHwx/be/Zj1aKMaf400+GQHmOeQwkfi4H5V+L8Y1cdXq8tNP&#10;kP8AP3xb4tr59i5KmnydLdl/wT95NE8W+bGpSQL2xkV6JbeMJI1VVbJ+v/16/OXwJ8YfDmvWKX+i&#10;ajb3kRwQ0EqOCO2CGr1yD4gO0ynzfl9+tfnksLVhrKLR/PuLyxu7lE+5rbxlOm3e2AevNI/j0Qn7&#10;/wCPFfLFp4yEwGWxjpzkVk6l4rmacIpI/lTp4ucdb2PE/smm2/dPsFPjLDZHbJJtA71BN+0RpcBB&#10;Mp/mK+JL7V5bpd0hGK5E3SLMWkk2r79PwrtpZ1WT+I4J8OYZv3oo/QX/AIac0aAjzGOBwcCty2/a&#10;T0K5AXzTj1Ir87ozYTKpEua2bOxJYbeh5rup51iJPc51wvgZa8up+hq/GaDUQGtpN/P0rXh8TX12&#10;VlTkda/PqHxE+i4G7G0+vFejWnx5sNLsVSeUBgOeQa3/ALVr8yu/mT/qnSafsYXX5H3APEUEls1v&#10;rMSSQSKVZWAO7PbFfz9f8FDP+CRPwh/aU1a7+In7Ps9t4b8V7SZrMAJbXTdfmA+42f4lH1r741H9&#10;o201bOn2lyYif4hz/Su28G/CP4jfEq7t/EOkzNYopDNcOu3cv+yOCf5V7mW55XnPlpJy8zqySTyC&#10;qsfRrezl5PT7j+GX4pfsYftI/BLxAnhbx54Sv4J3k8mKWGJ54ZmJwBG6Aqc9snNfvV/wTo/4ISap&#10;4ytbL4s/tewmz03KzW+ignzJQOV+0Hgp/u/rX9RNxZ+Efh74fjOv7NSu4RkPKFZgwHYY4ryi++Os&#10;l/CIZQ0Cu21FC8n0xxX6Os8pUrOfvS7dj67ifx74i4hwiwmFSppaOfV+nY+hfAXhX4W/CDw3B4Q8&#10;A6dbaRp9soWO3t0CKABjkAD/AOvW3ffEDT7eMlG59ulfOJvYxYm7vJSgxuwxxj6185/EH406PoO6&#10;KC6Vio6Bga+ZzLjPFJtNn4lgeAI16nNXm5Prf/M+89Q+KlnbpneF+priL74xacuf34HPTIr8e/GP&#10;7RF95mbeTeGPY5ryif45a3NkmVua+TqcWV6j3PuMB4a4SK5rH7Pan8cNLg+9PkE46153rP7R3hix&#10;XbNcYP1GK/H/AFH4wXssGZZmz6ZrzHUfiNqOo5jncsh6AV5WJzWvJ6nvYPhTCQlblP058d/ta2Uo&#10;NtpJLkHByQPxr5s1z4+3kxeSF+p9TXxe+qTzsXA3c96rX98wQI0rZPOO1eBiZObvI+io5dRp25FZ&#10;HtXir446rdZw/XjrXgWveNtT1fOX59feuY1FruRyTnYTwe1cxqF+tpGc8E9iQSfw4xRTwsXqj0/Y&#10;xveKufI37Rnw7j8Yo2ohR9qHIk75r8wfHngzULa7JvABNGMN/tgdDX63/Efxn4X0yHzNb1C3tQM4&#10;EsiqSMe+2vy5+OPx7+GBkXS9HnW+uSceZCMqv4kDP4V+m8JYvEX9nZ2P0Tgfiythq/sKj0Z84yaf&#10;coxmViM4XHcVReOXAU9/Wu6drbULZLy1PmK6g5GP8TWl4I8E33jXxHa6BZKztNKFPsD9K/T3o1da&#10;n75xBnmFy/BSzOtJckIuTb8kfQH7JfwOuPiT4ut9WvFP2S1cM+4YDYr959K06DStNi062ULHEoUY&#10;xjivNPgx8M9L+Gvg+10q1iCy7BvOO+Oa9aHy9K3m7s/5KvpufSVxXiFxPUak1h6TtBd7aN7/AHCj&#10;nikooqD+Lb33CiiigkKKKKACiiigAooooAKKKKACiiigD//W+sKKKK/Pz/A8KKKKACiiigAooooA&#10;KKKKACiiigApyttptFAEU6CWMxkZDcV8hfFnVLDwKbvUbz5beFS7fT2r7DBG7H5V83/tE/Bq7+K3&#10;g+60jS3CTSKcE8c+mfejmklof2l9Az6QT8POP8PmdStyUZaVF5em3nufhJ8av2h/E3j3VZdM0edr&#10;exywCpx+v0r5d+2GCT9+SxzyTyc/jX1v4l/YH+PtpqslrpNoZEJ4cEY/A16N8Nf+CZ3xU1O8Fz48&#10;uBaQdevJ47npURUp3bdj/oM8RfptcCYiMswr5nGcdHaL1+5tK/fU/Pu51C7vd0VqMZB+bj9axNO0&#10;KeW8UiUMCTkqefzFfVf7ZPwk8Lfs1eF5NP0id7rVbslU5wFUDnivjv4GQXF3pJu52Lh5CfmPOfpm&#10;uyhl8ZQ97Y+08NfEjK+JakK+W/BKN07b/iz6R8N+N/iF4BCP4Q1m7sGX/njK6jPrgHrX1z8Nv+Cm&#10;f7XHw8K2l/rw1q0Qf6q/jRyMf7Sjd+tfIs1gx5bv3FZB0/B2RnC5ziuCvkWGqaNH7JjOGKFfVxSP&#10;22+G/wDwW+8Yabcw/wDCxfB8TW4wHktJSpx67G/xr9P/AIZ/8FTf2S/io1tbvrp0W8lH+pv0Mfze&#10;m/7uPxr+QWSxVQoVQOcdP603+zdyNKCAx4JzXzWYcDYSpdwWp4GK8NMLUX7vc/vz8P8Ai/wr4y02&#10;PU/DWoW97A4yGgkVxj6g4qLVraUAsnIPQdK/g78FfHD4y/BjU01DwBr15pWzlTBIypx6rnafxFf0&#10;if8ABOb/AIKY2vx8SH4P/HaeK38UqP8ARrshYlu198nAce/3u1fn2bcGzwzc4K6Py7iHw5xGEvWg&#10;rrsfrfY3yW6heEb0rdg8Zw6cMSEZxwaoanYIELwgZPTHP415hrIEMTMcYXgg/wA6+TTakfnSpRcr&#10;z902db8cvqBbLkDPYV41ft4n8W366R4MV729lfasCcnPrwD/ACrqfh/8LPG3xq8R/wBj6HutdNgP&#10;+k30n3EX0X1bHpX6O+DtY/Z7/Zc8HSweFlS81WIHzbmRg8zuOvzHOBnoBivVweVKc1OpKy7HDmGY&#10;SwzUaFNyk/u+Z518B/2Y9O+E+jp8Uv2lrmBbmPDw2G8eWh6guf4j7YIr17x5+3D4W0y1+z+GNn2d&#10;MoCo4GBxwMYr8Zf2pv2jfiB8a/FC2sd2bbS4ZSfLQkD6nHWvnTxr8btM061i8NaXv1PUCMJDACSz&#10;Y/jbt+ddcsa6KdHD+6Z4bhD6xP61mD5pv7l20P1E8Tftuz3t08szITu2oGzjJ6DBr2jRfj/qFp4e&#10;TW/E1vFGcBlDccY9+n5V+Qfwe+H+r3N1H8SPi+yxC3O+3sc52kcgt0ya0PjL8Zda8ZyvpejApEDs&#10;4POB0rJVpcylLc+pjl9KLVOktD6k+Nv7Y/inxKzaP4euPs0OSD5J6/U18hxeNfEuplpLu6kl3Hqx&#10;J/WvOtF8J37Qi91GZmduefSunk1BLCNYYV56Vw1qrnOzZ2wo06WkIo7i38QeVCBdMd1V7jxXA/yr&#10;n864ZtRDjMw59KrpFLcuojGM9T6VKhbSCuc9Wo3K2x3SSvdlZBlgT+FdZYaYrEGYDge3+NeZeJfG&#10;/hX4WeGJfFnja8jsrG3XlmIyf90Hqfavyu+Lv/BWq9sbmXT/AIO+H1kRSVju7xt2fRti8D6E59q7&#10;8DlVbEJyitEexgsjq1vhV0ftdLZWMFqZZZViQcln+U8deSQMe9fIfxQ/a3/Z6+Fl29l4m8S27Tg4&#10;8q3InkzjphCQPxOa/nb+LP7WPx3+MTtJ431y6MDk/wCixP5cAz2CptH518uXO9pWkI3t3b+tfS5f&#10;wNKrJOqfR0eDnFc1V/I/cj4nf8FX/hrpMt7a+DLCWaO1t3kWe5+QM4HyqFHPJr8s3/b6/aI+PNw+&#10;jRambKaV2KJajy8qeg3DnIFfEvxQtJm8NyqvIyp/WuO/Z28bjwj8TdNvZj+7iuVJ9MAjj3r9Nyvg&#10;ahSo25bs/E+POIamT42UacLq118kfUniXW/HD3rQeLp7iV89bgljk9wTmsN3+RXJOPXPJr+kzU/2&#10;UPhD+0l8PLHxLbwC3luIlcSxDGGK9wOa/On4sf8ABLv4p+Gna78DXK6jbhiVByGwfYiu2nQjQfLG&#10;Nj+feAvptcHZpiZYPMKrw9aDaamklo9NU2fEvw9+INzpVwui6jj7I5+Qt1HFftP+wf8AD3TdXu5v&#10;GUqiXYQYyffpyK/KaP8AYm/aQFytlNobqCwUufT17V+9/wCxR8GfEvwd+FqaN4oG25dtxXngGt6j&#10;i2mT9M76U+WQ8PcRk+U46M6lb+V3du3zPs8M/KHtim0/IxtXtxTKyk7s/wCdlxtbzCiiioJCiiig&#10;AooooAKKKKACiiigAooooAKKKKAP/9f6wooor8/P8DwooooAKKKKACiiigAooooAKKKKACiiigAo&#10;ooqoysaQneylsvvEMa85AyfaqeqTPFp8rKSNikjB/CrtZ+rqW02dF7xsP0pN6ep05f71aKfVrTof&#10;yr/8FJPFreI/i7/Yc7kraISATnDPyT/jXmXwL0SWTwrb3jqcOxxkAcZ/Wj9vFpk/aG1qBiQflGR6&#10;ba+iv2e/B8N38NbKfaeV4OO1ew5qFFM/6jfoK5X9d9ioRtGNOOi9B0+npBFgrgEe1cobZJZAEz1r&#10;2DVNIj0u7khclgTjntXM3FkY+AvU8YArluj/AEsWWctTlkjnv7LEqj5AewrTsvDashjdP/r1sWdv&#10;m6VMc46E16dp2lxyhPM+XHeuatXpweu572XZVCT5Wj518UeHXihVmjA5x061zNpaX2kagmoabM9r&#10;cwsJIXiJRldeQQy8jFfS/jPTI209G2niQdKwJfD0IhB8vJPqe2KzlKE7xktGa5lwjGrBq10z9cv2&#10;J/8Agqi32K2+GH7TV0YyuIrXWJB8pA4CzY/9C/Sv2Xa90Xxe+n3OiXsVxZ3eHSeJg0bIw9sg8V/F&#10;3q/h+2EZOzcAe+Tz/Ovvj/gn54g/aj8SfEiD4T/Cq+efRWXzLxbklorWEdXQjlSewB59K/OM+4Ro&#10;xbq0tD+cuOPCulh+bE09H1P6OPjb8dG+DnhldM8PavDZWaAqY0ZIxnHOSckn9K/Ir4hftnXup6wN&#10;G8GW0/iG/n4YhsQx5/vP/hX2p8YfgN8JdC8EXB1a5uNb1yfkPdsfkH8W1MkYrwP4f+BvAuj6O0Wk&#10;WsNtsOWIUA/Xn/Gvha+G5tHKx+Kzp0qX8JK/9eR896fF8SfFcy3/AMR7xbeItn7LanaiA9iQSScd&#10;819UfDfRvBvhmFdT0O0UygEFjyxPrk5/WvLvGPir4aaZdf2S96t3Ox/1VtmWTPuU+UVsR+N49P01&#10;LDSrb7JFIP8AXTY3qf8Ad5xUzpxXU4IWbsmd7478dmAfbfE119nh6Ig++cdgAeayPB+rTa85uI7E&#10;wWvZ5M7m98f/AKq5PQPhfY6hfjxHqt02oTyc+ZKcgA9hngfgK9RvJtG8NxKl/cRxgfdTdzjsAOtc&#10;75ugoK0vcLGuasbQpBaoxJ4AGOBXMpDdbPOuuCx4Fbena/Y6nmW3gd4x1kcbRn0GSK5Dxb448N6D&#10;p76pr93Bp1tDktJM6quO/XBP4VyqMnK0VqdVGXNPkS1NpFMpVVAznuf61x3xW+M/w++BPhxtf8c3&#10;iRSEExW6HdNIccALjj6nA96/O348/wDBRjw9oMMnhv4HJ9uuzlTqMo2qnbMakfN9civyg8VeOfGv&#10;xA1ebxB4z1CS/u5W3M8jE4z6A9Pwr67JeFMRWmpy0R9Vk/C8qzU5rQ9b/ad/ac8c/tGeIxc6ixtd&#10;Ht3xbWitlQB0ZsdWx15r5mjtXJDSEkelb8cKtGJCMgU9o/uqB9a/XcBl1OhFQirdz9RwmWwow5IH&#10;OT2SJlioz0qslv8AMpYZHeukuV2gEDg8VQI4wK9Kg1zE1MO+p4d8W0EXhi74xwCD+NfGthe/YL6O&#10;7hOHRwQffrX2b8Z5WHhSUsMl+K+NIITlDjryfrX0uXwdSNrn8UePKcc6p01tZH9if/BLD4zW3xA+&#10;C6eH7qbzLmwAXaeu3GP51+qTKpxnGeh9a/lV/wCCRHxSn8L/ABPPh26mxFenbtzkc1/VQjLJGJP7&#10;3P4V4ONgoVGmf4MfS54GWTcXVHRj7lVKS+auxuxCuCo/KlHTHpRRXBJan8uVJSbSbugoooqTMKKK&#10;KACiiigAooooAKKKKACiiigAooooAKKKKAP/0PrCiiivz8/wPCiiigAooooAKKKKACiiigAooooA&#10;KKKKACiiigAqC7ANnIpPJUj9DU9QXG7yWKnHB/kaKcW5I6cJVaqx9T+R3/golZpZftF6rInHmxoc&#10;ep219o/sxW4ufhvo0AGS8I9q+Q/+Ckq4/aDv3U5IiTP/AHzX2d+zTGbXwXpMXTbAgx+FeviY/ukj&#10;/q8/Zi4SdTDqo9vZr8je8f8AhEwXjzjpnJFeVQWPmRtE+Dg8Z9K+qPH0duNNmmfqF6e9eDWViir5&#10;04J3jv6158k0f6k5rljjU5+phWWn23mZZSGB4Fd/plqdoHI9jWFpVtK4kLchScV1unH5AxP1rlnJ&#10;X1R1ZbQ5XqZXjG2VdMiDLkNIuR3rl7gfKUYHA6eoFekeLrTzLK1VOjOefwri7uxIbbnAPUmp5le5&#10;7koWOA1WFUUNwCD2619W/sYftiaf+yJe61JqmktqUerIqq8RVZEK9ueoNfLOtZglCoN3UZxxzXnO&#10;qq4k2EY7VVajGsuU+A4sy2ni6cqcz9X7v9ujx5+0x4vk8KfCvQGs5FjLtLdODhc/3Rx9eTWZd/Bb&#10;4l6xdGXxprN1E0zbvJhfy4un90EEg1+Xfww+Lnjz4HeLT418C3EdvcbGjkEiCRWRuoKnk812nxA/&#10;bn/aJ8Wr5UmpR2oYFcwxqrbT0wSGx9RXxuZ8H+0rNU2rH805xwV7Ko4UHaJ+sfgw/B74T2rQ+KdT&#10;tLCWPljcMC7H/Z6nn3ya6zUfHWh6/wCUPDGnyalFINySn5I8evYn8q/m0m17xFeeKbfxhrk0up3E&#10;Eyzukz7xJsO7ackZB74r7/13/gpV4ru9Dt9D0Hwhpdl5YxvzJngcAYIx9K8+vwLUSvDX+vQ+QxnB&#10;Na91Z/16H6uaTr3jTVbYPayQafbW3XgbsDrya8l8Y/tS/BH4a6jIPGuo21xcg8iIGaQn/dXIH5iv&#10;xO+JX7Svxg+KMuzUtReyt+n2e1LRJj/gOGP4k14oluZW8y6k3PnPzZJz65rpwnBV5fvNCsu4EvK9&#10;Z/19x+39z/wUt+Dj3jQW+l6gLfosqKmD+GePxr88v2q/2lIP2gNStbHQbCSwsLBnO6V9zyuw6kKc&#10;AYr5ge3XyhHGAB7cVEYNigjrxn3+tfSYThTDUJ861Z9lguDsPRfNFXMaKy3AZAJOMnHP51qW9uzh&#10;lYHArVW3UID/AF/xNSQYjOB1buMf4mvebs7LQ+ip5e0krFe3t1VcIxx6GpnjPTADnrWgiKeSOO+O&#10;tV82/nHlsGqXdDnQ1skVJIVZc4qjLDHzuBGOmK2m2kbUbIB6VnXCl5SoOMmiLsc0oXdj54+OKW8f&#10;hwRJld7jOfSvkJEAkjZQSG7V9b/tB7ovD6qx43gcV8oxQx5iJPoa+syOm0uY/hvxymqnESg+iX5H&#10;1l+yX4tufB/xf0bVLdig+0IpIwO44r+27wjqKar4astQzkzRI+fqor+FL4WS+R4v02WMldtwmB+P&#10;Wv7efghP9o+FeiS5yfsyZP4CvMzuK9pc/wAtv2huR040svx0Vq1Z/I9VooorwZ7n+WM42CiiioIC&#10;iiigAooooAKKKKACiiigAooooAKKKKACiiigD//R+sKKKK/Pz/A8KKKKACiiigAooooAKKKKACii&#10;igAooooAKKKKACobgZgct0AJP5VNUNwMwuo6FG/kauDaZ0Yam/aRfmfyUf8ABQ6UT/tG6pCeRtjU&#10;fiBX3R8A4jF4dsYlwSIUB/IV8G/8FCFnH7T+oAfdZ4gP0r9B/gFAFs7WJv7i4B7/ACivSxjbhGx/&#10;1ufsu4f8I6qW2ivusd58WLj7HoZhlHDGuO0fTINS8NmaAZdRn8q6f48XMNvpi27HDFulZnwrWO+0&#10;aW1yDhD1+ledKfQ/1fx1CMnqcfodvI8k0cS4xnOTWlpR+fyAASG5ra0XTmhluokAxk9Kw9PhaG4Y&#10;Px8x/wDrUvZ9zGOHgpbHXeLkHk6crgqCC3FcbdwZ+bbnr1rvvELLdLZHP3IcfnXJairwW4YdBkYq&#10;opLSxOIilG6PFtelMU+G6Z4Feca2zGbk4LV3HimcvcbF5715rq9ypUA9RWsqdkfCZjWXO0zHurI+&#10;TuB6da4e5tWkIWNckHp0r0opu0/c/wAvv61yLxl8lRxWb0fMfnuOgpSascu9upTy1I9+B1rNk0Qy&#10;rvUZ7muiuYhHcL8vWt9bTZbE/pVwxMrM8Wrg4nnkdluZYhwV6VYNtIAeeF961FtW8wyx8ZPJpHI3&#10;BW6dM1U8U5bnlyw9paGV5Kp80jDP1ppkif8AdnJ9K0pbBmQkLkdjVEQvFGzHr2rn9ozthFPZ2JxC&#10;4IiIwR60q28h+7gY9K0oLWSQ+ZMmB6/hVmK32bttJu45U0nbmMyMyAqo/GqzSeVejeM+tdAtryCe&#10;p9KoSW7eefOBz9BRzs56sWnYYxt/KA24Y9SPWsmZGFz8xAUmtm2SNiwm6DkVm3CSNOCAMZo52ck0&#10;krny1+0ezQaZZwEjdK/bvgYzXzDbL5ypKOgI/OvpP9pzc89lbr1Ck189adGyQxr9BX2+Ta09z/Pf&#10;xgrSnxPJPZWX4Hsfw1s5rjxVppVsbp0/nX9tnwDTZ8JdEXt9nTHsMV/Fv8KLOaTxRp+0crOh+gyK&#10;/tS+CA8r4V6PEe0CflivEzt+9yn+en7R6DpZfl1P1PVKKKK8Rrl2P8i29kFFFFQZhRRRQAUUUUAF&#10;FFFABRRRQAUUUUAFFFFABRRRQB//0vrNihxt696ZUSZW4ji7O2D+Rp8zrD5RXJ3jv9a/Pz/BHkY/&#10;MYU7jg9h6/5+lINzx8LtPr/9b/6wqKRd6HPYkUktx9kCIBndn+lBJPkHgdR1pU2/x1lpJNBOHnAZ&#10;ZO3pj8B61dO5Iy7sSQR7UASyOq4xUigPjHTvWI9wXOMYxuA/StHeVVcd1yfrQBJK21to4pIyT96i&#10;doobdLg5O5sEcVHbF5Cc4Vgeg6YHTrzmgCelBA6jNNdCcbWI2tg8dRUXntG23FAEwIPQYppO3lum&#10;cU1JjJnd2qndTuipnlSeR9KAL4bbkHk5pyujZ3cYFQPmWNLiP5d3UdajluhBCDGvJ9aALqGNgMHm&#10;ql+yx2cjHkBWJ/I1IkpnhGAARWRqZmXTp8NzsNFO/Ojrwd+ePqfyaft6ym6/acvYlOT5sP64r9FP&#10;ggxjuLaFR91VGD9BX5t/tdSm9/azvbabn/TIlz/u4r9JPg4jf2pAc9OPyFetjHywif8AXZ+zBi1w&#10;83baMV+Bf+PjxyXAWbaApPT+tUfgg52SqcEbSMjoaq/HS5UX7HbnPrVj4J3HnRsgULlO341xQjdX&#10;R/qB7d+25H0O5sYXE9wV6lj0968+uGCXzRscENXqlqkiSTRgjknmvKNchkh1NZDgktjvWM30PTqR&#10;V7o6q+aa4MccZ4SMA5+tY2ubjEVPy7RnnvxW+XMm3aAOFHrXNeOFeGAqrdq0TvohYmMfZtHzXrs7&#10;NfsN3AzXnk8TXN0VXoD3rrL8rJcszZ5JFc7G2JSB/e71cajjqfj+Z421WSsWLtWh0ohc5rkW821Q&#10;KRya7dx5kOG9TXGaqxRsnkDtWVSpzT1PnqlO75mYe57q9aEg8cgjFdvHbb7BCA249c1wtg4mvwWH&#10;U17Lbwr9h3YGcVNS19BQoRk1c80uolViFGCO1c7KcSfN970rotVJjuMeprDugDGD3NHJpc86thYx&#10;k0iRWR0B3mqw8jO3v6Z/xqMkeSx9KqWwJ8vv83OagxhFLWx1sqS+WmxccetRbHjXJHHetW9VUKqn&#10;HFQPFmEknrxQV7OKfNYqeVKMFeB61nT23zmUOSK31YvbKW61jXgZ4NoPT8P5UHn1aftJXjoVk3CM&#10;hBnPoKzph8xGcEHoOa3dOjY2W9cVkgp9sXj5ietXTim0kcUsPZO58eftJzj+37O2z0iyfx6V4Zpg&#10;AeNGOBkZr1H9oGXz/HBRcgLEg5rynScNtV+cmvt8upONM/zS8Ssx9pxPU9UvuPrj4K6X9o8U2Xk5&#10;bMyfqRX9lPwktZLT4daTFIMEW6cfhX8g/wCzVaRSeNtKgIyjXCZB+tf2IeC5Y4/DGnIFwPJRePpX&#10;zuZ6zZ/n/wDtLMa5LL6C7XOsIIQleo/z6imhgozIdvOBjH+JqvBcrcuyRkrt6+/6mmG4H+tySpYf&#10;Kcda8qe5/k5Kn2NFQzdFGPWgggZOKrPbTeS7q/UgL7Zpz29xZjEjBzkDPPpUENWH09PLz+86VRiu&#10;XaVVIHPWrSz7MYHLNj8KCRUeLYCetPYLt34yKpJOkxEUy8KzHj2p1rcMd0WBgdPpQBY81B975akM&#10;fyB16d/p+tQOvmAFjwCDioUDXFipU7WLn3GAcYoAsRyLJkJyo7/5P9KNwXrUcQaMGLOFzkY7VFNI&#10;Ug8wksdyj06n2oAtgjeFH+fzwf0p7tHu8tRg1Tgk8yRyRgoxAx6VI22NvMxk9KAJKMqv3qoi5lLg&#10;KBV8DeBlRwC3U9cGgBm5F4Y80eZF/e/T/wCvWZex3rSK0bqoKjjFU/J1H/nqv5UAf//Z"/>
  <p:tag name="ISPRING_PRESENTER_PHOTO_1" val="png|iVBORw0KGgoAAAANSUhEUgAAAUAAAAFACAYAAADNkKWqAAAAAXNSR0IArs4c6QAAAARnQU1BAACx&#10;jwv8YQUAAAAJcEhZcwAADsMAAA7DAcdvqGQAAP+lSURBVHhe7L0HYB3F1T2uYtmEfF/ypYCbqnul&#10;dwKEHgKEEiC4W5ItS4YQeiiht9CNey9yk2W5y73i3m2596bepafX2/mfMysZQ5zE+f+SgOV35fHu&#10;2zq7O3Pm3Dt37oQhJCEJSUguUAkBYEhCEpILVkIAGJKQhOSClRAAhiQkIblgJQSAIQlJSC5YCQFg&#10;SEISkgtWQgAYkpCE5IKVEACGJCQhuWAlBIAhCUlILlgJAWBIQhKSC1ZCABiSkITkgpUQAIYkJCG5&#10;YCUEgCEJSUguWAkBYEhCEpILVkIAGJKQhOSClRAAhiQkIblgJQSAIQlJSC5YCQFgSEISkgtWQgAY&#10;kpCE5IKVEACGJCQhuWAlBIAhCUlILlgJAWBIQhKSC1ZCABiSkITkgpUQAIYkJCG5YCUEgCEJSUgu&#10;WAkBYEhCEpILVkIAGJKQhOSClRAAhiQkIblgJQSAIQlJSC5YCQFgSEISkgtWQgAYkpCE5IKVEACG&#10;JCQhuWAlBIAhCUlILlgJAWBIQhKSC1ZCABiSkITkgpUQAIYkJCG5YCUEgCEJSUguWAkBYEhCEpIL&#10;VkIAGJKQhOSClRAAhiQkIblgJQSAIQlJSC5YCQFgSEISkgtWQgB4HkmgdmlWAkGz4gv64EXwm31c&#10;Cwb9TNzGVLsJQR4fqP2TaL9f+/nPz99es9US7QsGdRyX/PObdXMoAryOdVVur72aOar2WspXED7+&#10;9jB5ud8LX4D50YE+HcwV5k+Z8jPvASadUZdX/R/08//a59MG5Z0XM/v5dCYP1n7trnsuc7R5Fi3N&#10;ibXpzDUttV/LkIQkBIDniajiuwkeAdVeD5NboOKCLViDSoKMu7ZmB7keCLoNuHh5sMENAkrQF4DH&#10;70KNzwE/t/t8fjj8Xvg9Pni4LhB1V9rgtdnhdrvg9rrg83vgDnjgJZgRrnhvgZYFJP6gk9t0lgU5&#10;Xh+vw0wEeC1/wEHQq4bfX82s1vC+PM7F8+zMiov7PDYew2tzo9fvJC76uM6c8/ouXs7n4h244mN+&#10;A8y38g6CaIDP7yB4ejw8iPcSdPJuvAefn7+8BEWnXg2vZTUCgmhe5/Sf1tVo1OU6JBe6hADwPBEB&#10;oMdUYopqLwEHQYIJHKz4rOgCRdK4AFmXjgxyv5/A4eWxhiz5eQWPGw6fE24Pj/EQcLw8yeeGq6wE&#10;W2fNwtJBg7FswgSU5uXqLka8BC8fzwnUVCBQVgifrRyu8jy48g7CfewIXAePwHb8OJwuG2x+P2wB&#10;Xs/vJvgQrAmcLm8pPLZSwEWAIjhWe6tRzXwLyPRMPgKpk0BXxeMrBNDc6mGGfURaNwE4QKAnAvN5&#10;CHVeAiT3+fnozBbsAk3raQ0AB+18Zh6rbQJHKwn0dC/90h35p4aCl2UbEZILXEIAeJ6ImIyXf2It&#10;wrOgqb3kO2R7AjcLFFWpCQcBMjsChg508T8Hk0+oYXfA4yXj4rk+gqHYmqSy8Ch2z5wM59qlqFo2&#10;D7bFi3F06mzkrVpPoPCgaN06LO33DJYn9sGClL5YkZSIdd26YfHvuyHrwa4Y9ofuOLFlA3PnJ0DV&#10;wE4gcymjzNepJfMxMzUV24aORMBRRdCyo5oZ9RAQXQeOwpd3DD6HHTVEapeex0cI5Pl2IhR5Ivgo&#10;8BH4DAfVY9Ym4hyI4XwOJj6GeRQH+Z2YKI+VSq9EHsg/nmBQTyfzpNp3ZZJeZkguWAkB4HkiUuf8&#10;hllJ6ZMWLEDUbwKg0XNr67KYklF3BZlkUTyyhsDiFUV0OIikrPVUO/3eGlQVF+HQ2q+xe+JYbP/g&#10;DSzq/QSm/+5ujL7+RrzXsjNmvfgqb2RDbvZ8jLnyFqRfeR0mXnU1pjdPwOLoVsi+7nZMv/MRjH6y&#10;O06u+5rX5T3E6AJOgi7Bhsx034cfY+gvorGse1+A7FF5FiiX7zmA6Y93w9SknlzfbxhZ9eF9yF84&#10;E9X7cgiiXgKl1GIyPK6L5Rnc4rMSug3IGQBzENy5FAEOkIH6yTotdddivsY2qRUlY1vUDuuVaVNI&#10;LmwJAeD5IgQTuMmQWMlNvWcttrPaS70zHRrcZio9k2xpRi0Wqnhq4CvLg7+qDDV5+dg6JQMrRg6F&#10;tyIfhwlaY2+9E9Oj22BmXFvMuuIazLvvfixIfQqLP/oYe5ctI6bZ4SwrQsmu7ajYuxnHpk/ChKuv&#10;w5xrfoWq7AUInMhFTUE+HE4bVVfejsCrTg8/VXGQyW164WWkN22N/W9+SNTxktVJGQXK167DuA4d&#10;MOLXN6Fq934+G7B78HB80bED5v/5JbhtNUZ99/FZ4CSHrargMS4+p+BT3M5FRsvEi7kIZIR2btEz&#10;s1EgyIvs1YGdeTlKPE6Yp026Ao806yG5cCUEgD8wsXpgz0JNtM0nUOGStVYLHymMV7YyVngHGZ5d&#10;SzJAj5cAQNYUsFUiZ9w4jOvZE0WrVqFs7z58+ev78dE116N03XI4Dh7A3JvuQHZ8J+S9/wmc+/bC&#10;eyKPOrG97qbEW8Ksr5rrgi3u2roZU677NWZcfStKt20z2wQiYmRuIiBvbVRUdTYEHdX4OrEf0pu0&#10;QvHw0eZY4pwBofxZczA5LgGZD9+HQGkJUOPH5mdexsCfX4rNb71NROOROpjXqt60HXNTnsPqDz+F&#10;be925G1ZBfvB3SSbVQQ9McUAWW4QNQRYV9BlVHzlwbA8vqMA35HpveZv3Vv51dMY1mi2hORClRAA&#10;/gDlbACoLSIxqrxmRbWXBMjvZFWWWkum5/e5UenxwKXaT3XUX1KAKY//AX+Nb4W8aZkIlJVj1oPd&#10;MLJlB5ycMAoozseKhx/G1NgEVKSn84Lqra0Ciorg3rwNto2beU4pL0+mKQbKu5fv2Iism3+NWVfe&#10;gFMbV3MbtxJ4/ORgur+PyU/w1Z+nLBfLfv8o5sUk4NAzz6B06SLY125CcM9hHPt8AKbFxmJuzyfJ&#10;8Mgei8qRfe/DSG/ZGienTTXXDYra8V3kT5yGETGXYfaDj+HQoK/w0a9uxeK33kHAW46aklNwkoEG&#10;3A4p+mTFTAJCvhM32aMYqXq55WZjAFAvkI8icmzMqCH8u6AlBIDni7CiUvtlJQ/CSTYj47/pA7F5&#10;ULhpM7aPG4u8NQIkn1EFjT2uohCzf/8Yxne4DIUZGUSqADa9+BbGxrTCjr+8ShWyEuv698WUps2w&#10;NzEZewZ9hpmvPYOxXR7GiFtuxoT7HkQlWaLEIzbGe5cc3oopd9+GjCuuxPH1K8w+eAU91SRsXAat&#10;FGAuHKdysOjOm5Dd9JeY1q4FRnTsjIlX3YjM2+7BnJtuxeyYGKx69hlm2YnKXbswtdN1mHrTzSjd&#10;vJbXE7AKnTzY9d4HGE8WueuFF1E4fDiGXnsb1r/zPvdVYcMXnyPryUQcmJYFuc24/Hx+LwHQ54KH&#10;QCh27CYIiimby9XRPz2PempMixKSC1VCAPiDlLPQEmJawBmELeBFKWtwNcFMgOgtrUDWS3/GGy3a&#10;Ytrj3VCzfy8PlmLHVF2EBU8+gaEtW6Jg5nRzmSNj0zG8RRss6dqNAFmOfZ9/iunx7ZAd0xnjWnXE&#10;sOuuxtD7bsWkXo9i8V9eRFn+AXI7gorPylP+qb0ExjsxsfNVOCzAVb7cfnn7oYKwJQudm8DjIxcr&#10;27ocC6+7Cgs7tUPOy3/Clrdew+q0vljw+O8x47IrsCg6Hjv/+gkByYUjUzMwIaYtZhKwXYUnjI0z&#10;QNbprCzEvN49MDY2DgcGfgrX8hUY90RPnJq/AO78I5h314OY8JN4zHmsO4KVZQi6qf5Ws2VwOfhy&#10;yEa9ZMI+OcZYWKdkWKBAUF3JBhXP8r5DckFICAB/QCLVV87GJmmdNVVOHNZO1lmCjU0qHlmOl5VX&#10;vZ9+sp7S9cuRcfddGB7TDitTn4fvZKF1TmUplvbojsFtWiN/9gyzqXj5coy+/Apk3fRrOHbtQ97s&#10;qZjQugOWX3EHCoeMRNWKr2HfewC+wiIyTBfBzEPG6aa6KaQjZp7ci5n33oWsNpfhwJKlBkh8ZFJy&#10;ebYpz2RWxD/+58OxmTMxrdVVmP+bx+A5cpSZ5cFVhQju3YrFjz2GjLjW2DNhIq/rxNfvvoMJzVvj&#10;6+dfJDOtgpy11Wtdtmc70u+5HVnt2mI+Weq0p5/F6lFjTafIsYkTMb3NlVjwi5YEwt/AdXI/wY3n&#10;2Vw4tHQllhDsC/cdQNAj53D1HhurgVnKhUY9zH5jG+SPEAZekBICwP+ICCyIAj6yNAEXt7Cemd/G&#10;g5fgIBddQ0WoqQZ8bsKabFgOApofPoKb7Hg6z+r9VW+nk1clGHGrHIqJSwSmgAEouCqRNz0Tk664&#10;CWPi22P3p18QBKqA6iosfrIHhpGB5c2zGGD1oT2Yfd9dmNKqPU7MzkblphUYcdWVmH3zr+HbvdUc&#10;c1qUX7KngIeALNRgVmqO7sf8+x5BRqtrsHfeHG4jiLiklss1hcK8G/9CMq+Dw8ZgciwBqlsKakqL&#10;+XTWu8DxI5hz932YkNAKeUsXEfDKkd27N8aTAR4YM0ovhK+GL8ztRNGMLIxq3xbZt9+G4vmLUH3w&#10;ON8ZeaazAl/37YsJZIZLmrXAgmtvRP6aJeK9QGk55qQ9jdc6Xo71U9O5heDHG3uYSKLJTS0QdDPD&#10;wmQf2a1UZOM6JDDUvWVXNd+J60pahKTeSQgA/xMi67ockgkEpyscsSRAJiK1LBCQ+4o6Dlhdqa15&#10;CG5yDxYEelgZpcbJruY4vA+5E6dj/bufYOWnn6BgzXKyIpu5vCqujZXUK7BQ7bQ7sO+zL5HeoRNG&#10;d+6EvBnTCASlBMCeGNipLU5kZ1n12FGOzU8nY/yljbH7ky/g25eDqb/9LaZ26oySaWOBolOo2XMQ&#10;xfMW4/Do4Zj7zus4tGatBUi8qZPgNfWBLvisxZXYJlBVZjx8EmKexgzL+1AKMDwObHr7Qwy8pCVW&#10;Pfs8AjUl5nlFDr1bd2DuDbdhQpsWqNy5ASg8ipkPPojxcR2QL1DVExkg8uLwe59iTLM4LKfqbHrB&#10;KXyVqNi0CjOuvhozb7kGO++6B1mxbckmR5r9FRvWY+oNNyHr+ttQuW8bwU7D+dT4KDFvZtiMj3kO&#10;wOl0w03wk13VSZbr47YgjwkS8f1BeRxyXefq+UNS7yQEgP8JYWWR/UrOuxqFQV4HF5man2Clwf8+&#10;Vm6Zn6SGubhSzYpewWrqZT0TS4HbhuMz0zHzN3dhZuN2mNq0IwbFd8TQa27FxrETEXDwGnIAZsX1&#10;8lwDK+r0KMzD2pf+jEFxrTD93ntQs3Ip1if2wRft2iBv0QIeY2Vv95cfY9wvm2Jjcn/49+zC0t59&#10;kdm0Jb7+zb1Y8djjmHLzrzCuQzuMbx2Hj9rFYNXIT3mWelw8sJfmYdbLf8aIx57AzrXzuZ1cqtb3&#10;JcC8+AzciAEGsXH4eAy+/UGsHzCID1bDZ7ecuAvXrsPAa6/HiBuuhv3IbtLSPEx6/BGMJnvd9N6H&#10;VJMr+Q75Mo4ex9pHkzGawLhryFc8U725vIKrCts+fB+TmrXCttdfxIl33saoxvHY/AnP5bvfPuAr&#10;DGsej42pLwOV5TzLDVfpIezOGo91n76LjZ+/h4Nz0+GrOsJ9TlR5HWbkiVfg5xYDl7u2lQJqYAyw&#10;hwCwPkoIAP8DIodgOyuNemN9BI2gX/4qVNtYydRJIDuUyIi0V7FEL9mil8xPWpckb/4cjLqmM0Ze&#10;1hY7+z+NYwSQ2f37Y/RDD2PfsiUkMQQ+kUmChD3gImgSYt3kmQRX7/6jWNSlN4ZHx2PNY49hz10P&#10;YEKny3nNbwCwLHs+JrS4DJNuuQfOg9uw9uN3Mah1Jwy96lqMv+c3mJOUhNVvvobdI75E/tI5qDpx&#10;kKdSSScDc3rtqMk9TlV0L2wOsjpDR8nYhHnMj565htscZFGOykpUHj4Ke0EuWZbGCFNNJvgfz9mN&#10;ic++hDkvvwZnfhmZmA+7Jk3AiI5XYXD7zlicmIRDH36ADb16Y1p0e2TccDvK165kzvWCfPAcysHc&#10;ex9ARvxVsG9Yg1NTJmJkiw7Y9Nyz8ObsxYyHHqXa3AnH51C91vOuX4EFTzyEcS1bY9QvYzAupgVG&#10;d2iDOV0eQv6iOfBTnTZwp7HRZjidGi09C2GPzyQ2qlE1Ial/EgLA/4BI7a1h8kvdoiobJMOQ2ist&#10;ygAXkwKaODVuNUjI8JBdOcQ+CJwEjazkPhjVui32DvoMKC8i46FqXJSPGrKloL/G9AQ7CCaK5lLN&#10;851+JwFUDJIAS5Cq3rAJ0+/6LSY1JQtq1gZT2nZAwWKxNasiewgSEx98EoMe+D3K9+9G3uYt2DYp&#10;C8WbNsG9bSOOjR2HE+MnUh3O5b2ZKVJVgbPc8pwEN0Vy8RN0NQrF2Mz4LAJAmf4Mq+WDCuz404hU&#10;dBfBxecn3xJLlCpbw2ag1AYvAadGJgFnGQ6lj0fmw49iWMfLyXhbYEDLBIy57nrsHjmMbK2M15bl&#10;zoW8qROQ3oJA+WiiYYtlq1dhNMF77R8eR/lnAzG2TWcsfORx+Isq4Ni2G7N+ex/GNr4US2+/H6c+&#10;GoxjA4djVXIihrXvgJHX3YyTM6jKe6rhY2MSlDpPKm5shMq7mGgtCIak/kkIAP8DYvoAWMetsWEe&#10;MjSqjmSEsjMFFLfKhHpyg1AGu+FMVGldYh7Asd278OVNv8bs2+6F58h+qyLqWgIZKpcKJuDmn08+&#10;bgQEjQAREGqkg5+gU0IuYyfoHp8xG1OvvQkzfxGN4R06IvfrhcoZ70nQtdlQtnk7SsnE3BWO08xQ&#10;Un1yNwbdfw8+v+J6FBFItU8mM7FV2cc8BFkp3fKxk3O0RlkI/MSaRAa5i7/1H+8jZmsAk8nnpGpp&#10;J/gpHBcbA57HBzIM0hawsTGo4Evjsx04hKJ5i3Bk9DgcmjgOZRtXw6MgCro0QcjnKMaK/qlkuG2Q&#10;M3SEybPrwAFMvO8uzLu6E7befg/SW3XE8S+pdlfbeexzGJcQj+z770XNWut5JMHiXGx+/xMMi78M&#10;0377MKr3bGd2mGc2WsqbHkGJm0IAWI8lBID/AQkKDAh0qjNK6kwVI6xgRfLIeU9exVVF8BYfhPvk&#10;IQTKyky9VBU7vnUzhl7/K8z/9b2w788h2AQV+s/Y7t1eP0HFCXvuMZTt3QmXvdywFbmdiBwFa9yw&#10;kw1WqNZ63dgxZCBmPvE4Nnz+MRyFx5kXD8oJolVWrWbyodJvR5VGbphNXrgqj2LZZ29i0RuvouzY&#10;IYvRydbIe4vRBpl/v+xlvKkir8gOqfBVcikxYMgLebw2nkO1MlBN1kjIDdj5FIoRaCOjkqouFshz&#10;eE+N9fV5yAbV081rK1dG9MAKIsg3o0bApvzxPRQf3IcBd9yJCbffjcoDe6yXVlyEzJ6PYWZsUyyO&#10;jkPmbbfDtXMLCslmR91wE8Ze0YEsj4yW4tTrN2tUcfcdx/hbfoP3WrfDqaVqIDSeRSDPy+qDqOFR&#10;NngP3SYk9U9CAPgfEPWYChRqWHOEdUGSLAULVa+t30n2tWwFVr/wMibf/wDm3/UAVbckHB8zmShp&#10;Q/XhPZh+x12YHt8GJ6aOI8gQ1FghFShUFbEkZxdGP/oHTH2yB2zHD5maKUyVpqYYgF7eTL6CTjJM&#10;f3k+vPlHWImpIhOc5F4jdxUTgjTgNqq5M1BljZ81tkhu91UhYC/gRW08So7N6mIRLAkRTsPTt0R7&#10;/hYgtEXHW+eKvcoCajkKqjODeWHLIHYr9ig7orY5+I7cBGI/gdOLMuahyoCtnt+leIA11chbuRTH&#10;Zk8nRtaYd633tuj5p7AwJh7zftkMG194kQdXYuuE0RjbogOWPvoofCcPGBOEs7wKJcf2EXArAbsH&#10;GwYNxMheXZG3eqXJVw1ZrY3vyLA/IS/fmbInLAxJ/ZMQAP4HxMuKZCfbksqrztkA672YEWoqsGfU&#10;KIy5+jaManUtxt94FyZedz1GkbVMbH8FNr79HpB7CNuf/yMm/bIJvk7qacbzCmBkV5SULl+GEW2v&#10;xOQb74T94F6zz7jYcL8sfIqG4qIKrKFgAhvBl41sqoa3N9GqpGrL5qgfcssJyDtPNV3n6z+yOC4I&#10;D8jjIXtrAlhXbMeyY6WYdbAQU3acwoQNRzBm9QEMW7UHXy3fic+XbcdnK3Zi8Jq9GLvpMCZsO4HJ&#10;uwqQfaAca07Zsa3CjwO8ZS5vV8Pr1sFinRD6mAOqy4oOXatH+wNyDRJfreB+hxldUh0MwEG1OuAm&#10;k3SWkU3XCDcJ8F7kDB+KMU1bYDrfTdEc2Tv9WPPFXzH6knjs/fOrPIZPxPOPzVuAQQ/+Fhs/+gCu&#10;TduBskK48w6zsSiCnyxUTuY1Yuq6rqhiLQBqNST1T0IA+G8Ua0SBhoKpx1MGddnlVHm03Yn9E0dh&#10;6GVXIPOa23D806Gwrd2M0rUrsO2jNzCucydMaNkJR4cMQs3sqZh65eUY06ot9n810LhymCpYWYy9&#10;H36AUXFtsbx7EoJlBQQOggcrrOV2I5VUSWyOai0BTjYth5aK1MIU9JLTUe2VCDx15WM2qsuF1ZiT&#10;U4CxS/fgnSlfI+mrOXjo7em45rUp6PRqBuL/OBa/TBuF/0sZg58njsVPu49Dw15j0bDnaDTqPhyN&#10;ug3DRT1H4sdJ43Bxcjr+t98UXPLMFMQ8l462r07C9e9l4pHP5+FP41bhi/nbkbHxCFadKMdhmwuF&#10;RG8b8yHMUZ7EZn1khzYCnxzEpd/LllhN8KshGtm57vDZTY+0epVll7QfPoQN732EpS+8Bt8xayTM&#10;xrEDMS6mJdan9ecl+KQ8Nnf+Yowm8x7StiNmXn8HVn/8OaqL83hfjRlm8sg+S/WcmVE+uNnKjzIX&#10;knonIQD8l+Tv1QJtF4+R3U+qnAzphD0XKzZrjqqxu+Agsh59EIPbtsbBEUOIZ1JUa6WiGBvffQ1T&#10;ottj5k13wb10IXZ/9gFGJ7TDlE7XYMPzz2D/8M+x4Y9PI73jFRhz1bU4lTmVNdNFALRscvK/qyHr&#10;dDArmjtEc3m41ctM0KgT3U/2v732Usw7eASfLNqOXulrcetHc9H2+cn4adoERPWbhLBeXHafhKhu&#10;kxGWPBVhSVMQzhSWyN99p6NB0kxEJc5B+FMLEd5nLhr0noGG3BbZZxb3z0ZE0ixE9pqOsN68VuI4&#10;hPWZwJSOiG7jENljLC7qNRo/SxpFcByPa97PxB9GLsbH8zdj6Y6j2FPuRCnzScJ4mi3q9Up999qd&#10;BHKN6iCY87ncfH6HwJAAqPD5QQVlKCXQaW4SnpabswrTbroB4/i+jmfP4wsw8ArX/hws79YdGZck&#10;YPRdj6CU70LhG6p5La+Tb4mUWm2ZcTHXp+XFzDIk9U5CAHjOImdYqopkVurkkI3IRBhh5VMXqZcs&#10;xXLxYOXzWR0G6g2uFAsMulCxdQnGduiAGVR7kbOfYORHeVDzefi43w3fiQNY9OBjGN68LXaoB7O8&#10;FDs/+BQTr70BI+OjMaplLAZ3aI9Jv/sdjmRlwe9yEiCCBiSsWdc8ZEJusiMPXIFK5rWEezR0Dih2&#10;+7HpZDlGrtyNxKEzcc3ro9D0TyPRqN9YAhRTr/EEq4lcJ8j1zUJYymyE95vPdaY0ptR53DaXSesL&#10;EdHPSuFpC8xx4X2zmXgMlzonguuRfXiNvjN5Tm3qN4vnzOZ+gSR/JxMgBa66b89x+HHPUYjuMwpX&#10;/HkyHv5yHt6cvQkz9+bjUI1smrXCZ1RPrUZnqBfdSzVZfpb6bW2TrYHgJcZG2hZkI7N70AAM6NgJ&#10;Y2+7FVvffwdF2TNRnjUVy357P6aRHW7/gu9anUtea7SIerDVsWRuxxTCvfotIQA8RyGkgXyDLENM&#10;w1KRlILGsa92eBsrj3pk9bvi2H5UHD5mVGAfAbBk62qMaUeGd+Od8G7dayqWJgPyBxRHRT2jDmz/&#10;5BMMbdoei1OeQ0Bqr60cZavm49DgT7D3k49wePJUOA4oerLddGLYeU8Hb6AOFwUPsDiol6DoxXEC&#10;9Yq8any4eDce+nQ+2v1xPH7ZawSi/jAUYT3EyAh0TxGwBG5kbeEpWYjsO82kCK6HE7AM6PWdSyCb&#10;i4g+cxDVdw4aEMAa9J1hUiRTBK8joIsQ80uZZ4AwnOdFpCqRJfZjEqAyGeBj0jbtj+xH9qjrkzHq&#10;+mFikL0IwlSvf9RjOGJTRuCud7PwXMYWTN5xEruralDGJ5QCT7jju+V71/dgIyJnao2jViAJxST0&#10;yJ7oZ/NQnI/9I0Zj9K13Y0Dr9hjZsT0msCEZGxOPub++B66DB3k1NmRky1bDZYGfvk9dsv63toek&#10;fkkIAM9RpA7Jh06uHxorauxtBEVD82SJVx0RIvpY53K2Y1SvJ5Cd2heB3FPmfDvVrIy77sGI1m2x&#10;b+RokjOqplTj/B7BlToiarB/7HCMieuE+b1S4aos5iXlBFPbSWGQVbcJ8NRq+H2VrPg2LskiZfPj&#10;PgHDgTI7Bq88iPu/WIz4ZyZSlSXD65FJdkeWlrSQzGwR0wICDYEpiUAkBkfgikgRsGUR5Kji9plO&#10;QFIisBGUIpOp8pKxNUrOQEOytiimhn0yeGwmjxVoZprjw5IJhjw2XOwuKeOblCg1OoPbp5HxifUR&#10;5PSbKaJ3BiKTdC8BpFgmQZkpgqp1ZBJBtsdURHadiF+kTMLVr6cjefxypO/MwyGHz7BbvXb1YMu5&#10;WkkO1y42DE42KC4fAZDrqHGicv027PhsIJb36o0FDz+I2U88jn2jRgIOTcIkv0SBKNnfdwDQEq2F&#10;ALA+SggAz1EIc3LiMAZxM90j/4xDMjfIyqZ+VNYhU1dOLF6OoVdfSzCLx/o/vwKUVvHkANa99haG&#10;xLRA1n0PombrBh5McKPabE6qKcS659MwuFlTbPjru/AooCcrtjo4bKyUCnevKu8OWJGPbWI4vKtU&#10;wgpW/JWHCvDalC249sUZ+GnPMYjoOhLhvSYRlAhIKYsRmbaCDGsxIhKpvhIItRQYhqcuoZpLVZas&#10;rQHBrqHAjsDTIFFAJjWWIElwjOhHttdPTI/MkUAYlkjVtcc4srVRiOgxCg2pwl7UezR+kjwBP+8z&#10;DpdQnW2eNp4gPAWtX8hEmxeno9Xz00xq+XwGt09Gs9QJ+GnKePxPSjouSh6PyF7jCIhkpz3SEd5j&#10;MsJ7TkHD3plolDid+3jf3sxPzwz8X/JE3PT2bPxl9hYsP16MYr4fNVBi6YpEXcUPUUNWrE4fLxm6&#10;WyNl9PXkVyhmnX8K/oo8fq8KNiKE0SDfrZhk0LLhnun0bK2FALC+SggAz1VYB1hPjDFc1U0Q6CEA&#10;eWSE5xbZ4jSnrcbpwunF4bETkN7xMowj49vz+RdESAeq9u7BjHseQXrjFljz5OOoXjMbvvyDcO3b&#10;hxNfDsGUTldh0k3Xo3z9Ul6NrIQM0UOAdIrhiZ2wAmtCcjFDYe1JtxfjNx1A1yHz0eKpsVQbx6JB&#10;r+lGVQ0XK0udQWBjojobKTWVABeRRBBJJhskGEb2XWrYYAOyrwZ9CHpkcZEpPI8qcBhBz1KBqSKT&#10;KYb1JHvrNpbgRJAjaLV4YSqueSMT9386A4nD5+PVaV9jwOIdmLD+EGaRoS3aV4Tlh8qw5kQVNuTZ&#10;sDG/xiw35Ftp9fEqLDlYgqw9pzBh+zEMXrsX787fgv4TV+ChL+bglndmoOPL0xD99CT8D8E1oqvu&#10;TRWazDWS4BzRLR0Nuw5Hyz9NwBNDFmPMlmM46HKTBcvPkZxaLRVbJoXycpAJ8u3z3dm4gaxapF3k&#10;3SPWyHcqBsgGxnRg8Tz5Fuo7GyCUf5GupZNCUu8kBIDnKiIArEzCN2m6shVpOJpGV/jtVXCUF5ue&#10;V4+ciXW83Y69H3+AzFYtMO2yTjg4QaGa3Dg5fx6mXXsrMprFYsqvOmNuj0cw/YGHMLzNNci4+W7k&#10;Zcghusz4wWnqSn+wilp2NeufiU1i1NxjJDJjN53AQx/PQZPEIWhEFhaZNJVgR9BKJWilUZ0kkIWn&#10;MvWbZlJEClVVgRsZXDhVziiCXiMCXEOCnlFllcTwdA3uDyP7iuo1AT/pPQItCa53vT8LaWNX4KOF&#10;O5G+4xRW5vH5SGBPERfkSiNFXUz4X+VJcpHWc8mdR9cgV0Y+3+9+ErM1xU7MPFiMASt349mpa/DA&#10;JzPR+Tmyy+RRaNRTTHEyQVlAOAKNkwbhnvem4pMV+7C9ylhVKQIvMXUbasx7VNAIpwE5Bz9ijemg&#10;ku8kc6CedKEiz+FZBgAt8FMKAWB9lRAAnquwRmjScUcwABe1Vg1oUGWxF5DtvPsBFr7yBnwnTpI9&#10;iH3IvudE1YzJyO7cEdN+fgmmXH8d8hfP5Dl2FC9YjJV/6IXRN1yGry5vhxE33IgVffsjb9AQFM6d&#10;bQb4u9UrSWbiC1QTIPib9zru8mPUhmP47WcL8b+9xyKsyySC1Bz8KHEuLkqSDY9qa38CWJo6G8ji&#10;+pC19c0gMGYisl8WwY8ML9my8V2klCz7nfbzuCSqy91GI6r7aMQ8NZUMbB7+NGk9Jmw8ig0nS3Ci&#10;WqOWLTHYwP8V7kBKJxVNsxQv1npd+Kh/nsSldb56d+sMCXVL9exaYCQRoOW6HNhUUIEJW47jTxmb&#10;cPuH8xDXfwIu/sMgNHxiMKKeGI4fkaXe+u5sfLpgM/ZXOgwrryQnrCL4eVzyzaRK7LVchiqMK01d&#10;L7LuZomW3wVARfIJSf2TEACeo8jCpJBJDlYEDaAIGgAE8tZvwpBb78XA+Cuw7s9vAhWlpIjVODFr&#10;GrJuvQVZVGtXcX96dCvMv/lXsK2geusm6zmRjxObl2Hv4tko3rYRvr05mNGtK7686mqcWrjQ1DsN&#10;/xIrKmKasOUIHvjrXPysx0CEU/ULUw9smtTYxYhKXIiLErPRiOqtmJ1xSUmRmjubKq5UWyupUyOS&#10;rC+yLxliItlhr6lkepPRoOc4qprjcO+ns/FW9jZkHy7BYafm+RDQSfS/BUhyFfHIdYe/fHL7YUug&#10;ycgFfAISEzxUjYU5+p8kHidypcSfPE/nMhH4rQgMvCaZr4KTCmxrraUmKc6iGoR5Bwrw+qwtuO3d&#10;OWjaZxwu6joKYb8fjv/pPhK3vpeFT1fvwW63sQCSVWtoor6fl40LmSCTRhpbIKw81QpXBIB19kDl&#10;NcQA66eEAPAcRRVQnR6qKtR+QU2XlZ87KitwaPAojG57LUa2vxp7PvsERwZ9iYlXX4cxbTvi+Ogx&#10;8OTswoLuvTDx0maYf9/vUL1lt3VRiSo7xVtRgaVvvYP0nj0MIEoUfmrJ0TL8YfBiNE4ejYguo9Ew&#10;iaqpVNlUMrpUMj25mBi/u/looF7e3gu5bRnC+q9EWL/FZHfqUZ1nfPMiUuSjRxU50bLn/TxtMtlS&#10;Fl6buQmLjpcjl2qhheuq9AI3AkVAwVypMhL1Nd1loDYFZRAVDMoFheAg+BCAGBAxQCaD6T9JYlY8&#10;VGCv5ekLmN/6T+sCSb1zghdVVL/xu6Ti7BMNlwJt8cXDdh9V85NIGbsYnZ4ZR0Y4EmGPD8OPeo3E&#10;bz+Zh1m7i1DCg8Uk5fQckLrLZ6qLzm1ArlYs8FOqA0D9fbM/JPVHQgB4jqIK4JcrCiu8xvrKJcbO&#10;5FEvYlkB9v71Y4xLaItJbdpgYvt2mHHb7SjKnMZKZimO1Tu3IPPeu/FF4xjMSHsGnmqbqfiatczN&#10;69mdLnhO5cJTlMsKCuyscuHt6evQud9QXNRlDEGLKm7aXDRImUWWNxMNkrMIetMJcjMQJiCUv10f&#10;gp3cXbgMT2XqJ5+8WgdlLcn4IrqOQJtnxyFx1BJMzsnDYbJRMT2p2OpRVk9pULYy46Mo2Oc+ZlRO&#10;3wY0mOT8XZcMfdOD1AKWAMOgmRhTLViZZd36d34LQBUSSyBaF3xUl9BlNRzOAkJtI2jxHAUtDRD8&#10;AooyoZ5bH5f8LoJCsWWNIll3qhxvEdSveHUqGnYZgchHhqB57yF4bto6bKu0VHlFtVEwWkWxFrf8&#10;FgDWJonyI3ZovYmQ1De54AHQFHT9J1++Wn++2rpsKqJhKFxXMpWRKpTbp5BSDv45Uc3kUJUqLsDm&#10;P72AiXEJyEyIx6mPP+AJChoqkLSMhkcXzMOkx7vh0KQM+O3qkeQhrMw1HjuqWInVv6sOhbE5J3Dd&#10;e9PQqMdg/LjbOPyoN1VXAlqYWJ9GVCQTCJPnUa0V+6M6q06P/nMIgurhlU+denK5lM2vzzSE95yA&#10;qG5D0e75CXguYz2WEyBKTtvaCADqyNHYZW7zS90kGCnQ6ekZ0wR88n+sXRU4Scz7OEuyQOxcEoEl&#10;qPspyQ3FUqHNbHi1+w1Q8kXJ2dncmL+DZM1KUo+NM7TpxOC5es9qpPgcbn6TnRVV+GT+btz85+n4&#10;SdchiHriI/z6rfGYseOEaWR4FhszNWiWSv/3JASA9VcueACU+d0vXVZjQJmCBEHTy6ukXkL+ED8w&#10;YaHEUIgbmpJSIZsCfjkk1xDAvEZd9ecWYUXqU5gQHYMFt99uAh3IduZ2OwmCfvg8BM/8aqCGFYpA&#10;4fO64XMrTp7HsLAtNS6kTV2FX6RYozXC+y1AVL+FBujkbBymlELGlyI3l7kEwllke1zXsLXU+QhP&#10;y0akenI1AiOVKm/iFFzUbTCuenEc3pixAVsKNfGSntmKvuIiDJh5SupYnQDHQP93RJvOsvnfI3UX&#10;P4ebnD7km+OV5zqwNPln0tBDi9cqeXC40oEvlu/HjW/PxEVPfIzo7h/i8+wtKCGmqgkQA/ecvg4Z&#10;n5zbBeQCdMrp24ak3skFDYAq1DYWfhcLvRp4jQNV1TGediz8AQKgwliJHXgd5XAc20P0cxH8AAcr&#10;idhb0OckblJ9VWUhwLn27EX2E10xskkMsu9/EDXbNxHoamAjU3EpOjSR1cH7OQIuqpUVcFGFVjWd&#10;vusk7nh7En7U9UtE9konc9PwMNntCHRidgS2sFQBYRYaGGY304CgHJgjqRaL6UVRFY5Mm0cQnIGI&#10;LoPR8qkReCVrAzYWKfK0mIyGzSkis9MwLtn4vmFb9aeKO/gtbGrIyGaDfo0kdkm5xwGbFyPWHsYj&#10;749H2+6v4qlhM5Hnsuy6Tn5LzWpn3oWMvPqeIQCs93LBA6BLkUVY3qXgiA2od1GjLzRHrIfgKJAI&#10;1tjx9aefYlb3x1C+aaXg0cTnUz1x+whs8tFT54BLNikvyjesR9ad92HYpTHISOyOiiJFG/HCx2MU&#10;xsnmqybrsELbH/UF8eHCzWiTOggNnxyOhmR1DfrMRVTyDKq5mbV2Pqq4xp5HsJP9L0nbs/h7tgHH&#10;CDLDRilTeO4kNOg1AU36DkWfEfOw+FiJsYnJzB+UA7WJ/SfVUXY+Ml7m3aiW9Ux8BC4TbJUgyGaK&#10;38lD1i4gVHCIAE6SxU/duh/9Bk/C4IwZKK2qMFFzZPNUUFgzHC4EgBeEhDpBpO8KC8TqDLRRWPAD&#10;XoIcWZom4nEfO4WJD3fBoKbNMeGeO3F4ViaRz87K5YNi0zmlQqmXVAxQgEKAK5w3GxPufhgLXv8L&#10;nOX55CBifxp5YIfXbTOgtIuMpPvoZfhprwH4n6R0qqwabraQwKbeWrmwiOlxm9RdssFIjd1NJuAp&#10;aEBfqcJZiEwlUKbNQGTiePy46wCyyGmYvvMEypknOXmY6TiV+CwCAvmzGebqJgi6nHzWemjbUjBY&#10;MnOpwyTxpmGT07rPWwWPl6ybKrLxKyRA5hw7jpKKcjZk6vUmR5aZoxb86lix/rfWQlLfJASAsvcI&#10;BIlbqiwCQPUOagC94tmTE5AmulG0bA3mPtwVo2PaYfJlVyPnr+8iUFPA/axgPF8h7xUKy02wcVGp&#10;9bmrUbRtL7zHiskgFdHYGtYmliiGsupEBW57n8DVcxzCEjU6IwtRUnVTqNqmUbWlKqteXLmvRCWR&#10;ETI1SCIIKvSUoq5oxEa/LALhVIT1Goum/cfixWkbcKBKCp1yVQOnx0Z128vKrlD4zJ+x8/HZ1PPK&#10;Z9Rjfrdi1wt1WKydIKgQYeockbu2vqPf7yATrCLIccnvQcjjnzQA+TSq88V69joGGALA+i8XOADK&#10;8YOVxEuO4PYZVVj2ODk7GxcPVg75iBlWR3HvO4INT72IqS3aY3yLllj+/NOw79qFgF2qrfzUWJmo&#10;XtpZ0apk8+M5fpEsIqs6TZSEtTO3F6DzywowOpYsbhFBbAkBbQ4iUzIQTkALl2tLilxXFhIAF1C1&#10;tXp9I1KWEQAXMM0i81NQAgUMGI6bPpyDibuLTRh75Tngs6bhpOJrAF39vT5V7gCfk0m+dMqbjc+r&#10;oX31TdSBpc4tfT3D/xQEQR0jtb3NcrsxLk1c8q1YajLZ4t+TEADWX7ngAVDuzcYm5iUbYB0QMCiM&#10;vLe6GjaFsvIpvJICVqlC8WfBKez/8nNM6XQFRjSLw+LHu8OxU7O38UoESreLyi7VYcXp0+Q6mlHN&#10;5vXAxv2yQk1cfRBt0gh8PZmkuqYuIMjNJ9iJ0amXd7pxbYlMzibjm48GVH0byPUllawwdSn3ZaOh&#10;hrX1GIWfJg1Fn/S12FiuIAAy+kvt08gMKeeCQv4UixGYC9TlLsI8WsDIvHEbFT4eVb9EYCb4t7gf&#10;lwQ6K6mH2PqO5rHrOj1q//6emEOt1ZDUM7mwO0FYAQLqKSQcKKae5oKQ6hPQfLKDR2B8YirKF68k&#10;IjoJkz6qkW6yLHJGRwVyp2Vg3u13Y9ylcVjWLxWu0lNwstr5dQ0iqc9HMKSOWUPQKQk6cYp3+XTB&#10;ViQkDkLDnuPRsL/i3WVStZ1GkFPQAo3hnUsQzCb4zUfD3vPQqPcc7p9FdZjpKbK+lBm4iOth3Ucg&#10;4amR+Hz5XuTqXgJxM+mPy4SKF5CbCksANuG2pBLyWQWKhg0SFmTxhF/niCPWLxHQG59G/ul5TaPG&#10;pPfCz3ta9HoMANamkFx4ckEDoBliRZVIgCCmpvkmpAd7TpzE2K498Vnztsi87k4cSU9nLVKIeTuq&#10;/ZbPHs9G2fwZyL7iWozpeBlOLV/Iq0gFlgrKK/I42dmque0Ej35z/iZc0u1LRHadgEZUdxsmzsTF&#10;ybPQKCmjFgDnIEzOzv3ICPtkE/isYzR+Nyx1DiL6z8JFfdMR1W0Qrn1jGqbuzTOG/ICiHnsrCGYO&#10;Arg6O2TIZ07U4cFkwI85q1UGTTK//DYEPaXcL2iob2IxOrFbQb2S6fzh+5HaK+Zn1GQCoJYhALxw&#10;5YIFwG8KveyAlq3MBDQ1Uo2Sbcsxv+sTSG/WErPaXIUD77wDX94hc44qjld0ouQElj/wIIa074jc&#10;JQvMmT6p0mSTXvVCul0o54Xfmb8VP08aiIa9JiGKKmyD1MWISl2IKPXs1o3m4FIpXHNmqCNE82ho&#10;e4p8/RYiPJnqcvev8JvPZmJNqVyYmQcN5vfaCIJkgFJtfVJxrZ5MHyu8oE+JOWW+Ccxm9IQ6BgjU&#10;TE4BNZf1TcxnFdXTsBWBngF5uQLJ2mcBozV+mR9cNFDHnkkNQ3LBSD0FQAvYVLVN5dcm0QCjG1oF&#10;XWNATay4/JPwFBea/c6CUmybnoWqIzt5RBU8hw9g8/OvIiuuAzJjW2L506mo3LGDwMaK43Yif1o6&#10;JnRqj5mPPgzHgX3mGmKU7oAdLqphpax378/cgUsSR5i5LhqkzkWUOjv6zUVE2iIuFxuV15qXgypx&#10;slxfsiynZ6rIEf3V6zsdDXpn4H97DEefMQuws9pjRnP4xezMXCQCOhJUATOf1Dwm1918TAPqely9&#10;BPVsUj0mYvIYjWwxSrC1vy7Vil6RwYPvproVHWB+Wz//JvFWGulSl+r+BDmywen0Mz/ON6dxf20y&#10;DtrcZv7TQymdo1jX53+mN1ffWW/CXO30vaybW2zQeh5ra0guLKmfAGgqmSqc1dqbss46oHl6Vd4F&#10;Gir8rtJ8LPzwXewYPwZVObuQ89UQvNP+Ciz56EN43YIH1qHyKhwZPhwzrr0OQ5rFYMb9D2LPgK+w&#10;9/MvMPG6GzD68s44NZUqskYSsD55fW6CjzW149uzt+IXvYYjvDdBLW2xUXM1pC2yT4YZwqZoLWEE&#10;ubD+cmiegwYmVJU1YVB4P4JhSiYa9R6Nn3cfhD9NXI0Ct5kEk8/AhxCYG/1NT2IN1VMSiZUjt5OZ&#10;UfQUPasJMmDWrfdhgIYvQkyRG02qG0pm/VlgZS5eBw4GILSNyfzWbv4noDHpm916vZoH3gRQEADy&#10;OF1VjicyOIh9GpeT2vOs/bqn6bLgUfpfT0LRff5FAAxJSM5V6ikAsl6ZusX/qOqYCs4kvJCri9TE&#10;gMeDXcuXY/XnX2H5u29h+zuvY871t2D8NTej+OulPJNMy+U2Iz6EbKfmzsOCBx7FhOZtMaV5O4xv&#10;3hqjOl6FbYOGIGi3oYYqqI0V2+v2oornfLlsF+KTPjVh6sOSCWj9lxLwyOpqAxSYmHwpC8j+uK1f&#10;FtVhBS+Yy98LjB9gRD8CZdJ4/Lz3UDw/ZT1OugQSzL+HcMcH8Tvl0sJnE5hwaUVUIWhoPeCGK+Ag&#10;EDqNI7dcfQQrAhbxP3OcnADNtagSqxOFx3yT3ASluiT1UdxSMKs/6/1yB/+piRFU1jU1VtKwQBfT&#10;aRcbZZzHiqvqzxqH7DF/ZtiZDtQHE6AaMJR33hmIV7srJCH5d0u9BEBVHcMfTIUSSIhPaIyvn+ws&#10;CC9RMODywp5fipPL1mHNhx9ga7/emNSiPfZ9MYD6JPlbRQEWvvI2Fnw+DO6SalMJ3VSJt370MeY+&#10;2Q0LkpNweOpUBKucxrdPw9pqqPoKLsatO4K41KG4uMdQXNQ3y4rDRwZo2fNmEPw0BaVGdJDtyeVF&#10;v5MFjLOtMFZkhRF9JhL8BuHFKauRz0dwEijc8jVk/l1kcya4QkA+bboj6a0Z2ibapaFcmqtEkyaR&#10;E3K/BV4Wq7L6R/mLgKMea0vVFLow1bJBozrWpbptvK8aEL1bs6xd13u2bI0Ef4Ef1+U2pJnZBHk8&#10;mf+sE9QICdgEcAJl44sn8NNFzKFcrwVCyz5rcnV6c0hC8u+WCwAAVfkt1Uvx+9yGMbEyu3kU/1Uf&#10;OII1f34ZYzu3x6JuPeDPlz3QgeMTx+KrVpdhdGKqsQ2KaRk36ZpSBItOwl9ZZI0f5TV8XgfrcSUv&#10;F0T2vnx0fmEcwnuOMb27CmoQpaknk6XyWqqtUW8JdpFJTNxuRW6eaaaljFRsv+QMXJw0Es9MWo0i&#10;r67qI74RvAjcei6puLIxeoJSegWAfEbmT/OUKNiCGcssI78Br1r0UNKCR+v91CVZx3RN7vqnomPr&#10;Uh1mnS2ZKSZ9zBuBUKq2wFbMW6BpcE35kr3Axytp47cyxd/mIky1C4tnhiQk/36plwCoum7VK0ud&#10;kuplFC6CoUBCWOZmjVRltO/YgRl33IEZV12BskVzzPnuffsw9Z7fYuTVN6Fg7XqzTYb0XVmTMOXt&#10;11F+8rjpRKhg0vSVQa+i+LmwPa8KN/1lohnhEfGU5ttV8II5aEiAa6AQVkqatEhAaMJZzSMw8jj1&#10;DKtzhOpxRPJE/KjXMCRNWI0TxAg9AbxydaHKa1BEWGypsQJ2+fGZScH1TMyFXGPsPE82OIGzntVg&#10;N5+1VoG1RKt6SbJ12quAqgoEy8oI7sXw5xWYhiBYWIxgSQmC5WWAjce4nQQtAq5GxtSq3xbD1g0s&#10;MXdQZqhim9Bi3K3Q/krqPVfjIwBU7D5N9GRskdpkbba8VMQKebwevc4+qP0hCcm/W+qtDVB1UqqZ&#10;gh0J/IyCpiAArFw+1koz1SQr84q33sOoJtFYfO0VyJs8Av6qU1j9lzcxtFlbbH7nY5JBKXWsvHv3&#10;IvPm2/HV5Vcjb9Vas83B2lrj1zxmbuRVefHkx9mI6DkeYU8tQNjTCkc/Dw2SZ6Ghxvn2mUGgm0Hw&#10;m231+lItDkvWKJDFZIoCwFlMmYjqNhA9hi3CYadyzIovsPMQpNx2AgZBT8BThw4CEqm8fB5Nxyn2&#10;5+JmAzSGainphxtBjw2+inw49uWgeOliHE2fhP0DBmH3q39Gzh/7Y2dqCnL69EFOz97YThV/B9nw&#10;rl6J2NE7ETv7cvsfn8Z2MuWct9/E/k8/wbFRI5A3PQO2r5fDt28XgsX5CDqqmD+N/SOK1YrBQmZD&#10;UaWVL0V5VlAIV+2QQb1Da6JP7jPHE6at1qs26RlCEpL/jNRPAGTFETGRguhg1dKfNgTcZC/qDVVU&#10;Fi85nN+DvVlzMfvuh5DRJBYZl1+GJV0fR/pll2PVo0/Cf/SEqZjBygqs/dNLGNG8E/Z8+AnV4Aqy&#10;SQ9qFC1Gtj9W2LfHr8X/dB2JMM3J+5Tm5SDLI/PTJOONCIAN5d5CFdca8kYWKADsownKNcJD43zn&#10;IKL7cNz/8QzsKlWkGb+ZYlMdCgpioPG9ih3oIePTPqNaEuTcUnuZR+VTo1k0kN9S+KvhLTuGytVL&#10;UTJ6FI786UXseehJ7Lvlt8jpdDN2tLoGO2I7Y0tMPLbERiMnNg774hJwIIapWRwONI/HgdgW2Beb&#10;gF2x8djOtIVpc1xLbIxvg41tee4V12HTdbdi210PIOfx7jjc7xkUvvY2SkaNQtnKBbDt2YRA+Unm&#10;TBBnOWMb3uoWqJP5MUlVV7Q+mSYUlFTP9C3IMxguQAwBYUj+/VI/AZDgFyDtUKeH5u7QHB5SH4Nk&#10;SmYmMze3FuWjOmcXUZJq2P7D2P3Km5h82VUY17g55sW0RMEzLwBHj5BO2XAqayoGt70SWY/2g+f4&#10;CbKUGl7TSQC04gKOX34A8YnDCHDTEJUyE436KlLzDEQmz0QkAS5Ktj4FMCUImjBW6gHuq5BXC3Gx&#10;gpkmZSKs5wRc89oUrM2tNMRHU3Cq8nvEWFn5PT7FHFQgA3VyEDx4kJyhq/mMNkKeWwP+3dXUy4vg&#10;2rwGeQM/wY4+iVh5w83Y1vYyHCKjLbikFUp/0QKVv2wBe+PWsDdrg4pmCaiIjkcVAa+6aRy3JcDZ&#10;lPubxMPWJA41/F0VnYDy5nEoiY1FGUGyNL4FCgiUudx+gu/qYHQL7GneCnti22BXfFusbdcWS66/&#10;DOseuRe7nu+Ho4M/Qfn8GXDlbAeKivjO1V1i+SG69FxeNlN6NvOnzhaj+FtyJgBqPSQh+TdKPQbA&#10;gAFAO6uSKpQoktdHsFCHhceO3RMnYsSv78PX738E16EDQGUZ8mZOx5yuT2IiK/X8hI7YlpSI4olj&#10;MOfB+zHssutxYsFqA0BuVl23z2Yq8LKDlbj2j5MQ3n08Iv+UjR+nzsbFiRmISs5EBAEwLFlMjyqx&#10;pqrUvL1ydxEbVLRnbm9IpqhpKeP6DcXE7dZcFcYfT2DtkUGM+Wb+NTObBvMb9VCb+YwauWcnI5Rj&#10;CaqL4Vy3Coffexc7b7sX+5q0xpEmLZHbrBWKm7dERUwrlJPtlTWPRWmzGLOsIOhV8lkrmxMEm3Gd&#10;AFjdjODH42uYqpsmoJr7bDompgUKY2JQRKZYcjrFoyg6DoUExYJ43ovLvBZsPAiQuWSRx7h/d3Qs&#10;NsXEYvsVV2HrHfcgp28qTgwfhqqNa+EsOsFnIXBLZSYrV5BW9UqLJSoZzNO3qwVArdf1DockJP8O&#10;qZ8ASPDz+30EKAUFZUUiWLBewcmVGkVLcZRjxTvvY0SLKzCpaUssuOd+7B42DP6KYngq87Dz44+Q&#10;1fEqTCLrmdW+Mya0vgxb/vI+6QqVNT/V3oBCzDtxwOXDQ18uQIMnR6OBRnJQ9W2o8FWJiuacQfCj&#10;utt3EcL7LWUSCBIAuV2MT6M+xADFBH+eNBwfZ282HRgCQBfpnXESVoRpr48sycd8B1BFWDBRXwQM&#10;dRTJ7oRz8ybse+ttbLzjN9iZcDmONWmDkuh2KI5uRZBqhaI4Mra4WOTFxxKc4lAcRyCkaltBUCvV&#10;PgEZU1kCGSKBTKBWTLAsoQpczO1KJVR9y2NaEzTboIqgWs33VtOsJWxkizUGNFvARrAUk6wiG6xq&#10;3gHlTdsQbFugnAyxjPvzySoPklHubNMB22+8Ebu7PIE9wwajbNtm0wljXHkMB5RNkCBYB3jfBUD+&#10;+/vyD3eeRXT82dL/q/zz65z7XequxY9+7ieF5BykXgKgwEO2JeP2EvAYo3sNf1eRaTgdZIAlJfCf&#10;zMOJjBkEvweR3jgOYxLaYm6vHshdNA8oL0LputVYmJyCIQSSGQ88DueevebaXgKSmyCokR6vz9+B&#10;RkmjyPCmooHm5EiiOttvOeTgbM3hoZh+Gt1BQGSSz184WWGUOkZSsskCsxHZYxT6jl6JItZ9RW12&#10;BuyopjqrUFXMOAJONxcCbj+3u1HCfTbWAoW392zdiLzX3sTeG27BnpZtcEBMLI6gQ6AqI/iVEpBK&#10;CT6lBLoS7ism6CnpdzlTBZldmfbVHqN1cyxVW+t3S7M012AqjyYIEvQqCGqVZIhV/F1JYKuUmsxl&#10;FY+RSl1OUCwnCFYo8RhznI7RPqZS/s7jPY4QaDe3isPGG6/E7j49UThuFFz7dvElu0w9V+eJeu39&#10;bjYEgQA0R7FfrjPq4jZdxvx3RlKrIMdt8cdzE6nadd6LMjnw2oG6xOsb0LWO5Nfg/a3GR1fnnczZ&#10;3ziD689sMUebfLDsacyxuQ83q4NHz6TzeQdju9X2uqR71R1nRvvoWmrplB9++4CaP5lG+C9ATUD+&#10;Da6gz5hIdBudYqKTm3uG5FykfgIgv7+XJc3NwqExsxp6Vc0kNlizeSdmP/1n7MnIZEl0wHFgP3I+&#10;/BhZN96McdExmNyuEzY++xwcW9YDB/Zg56BhOLpgEUslgZQAKgdkFdzsg4Vo+8xohPWeiPDUGYjq&#10;ozk5NG3lIjOaQyM8wtIEgLL/TScjzDTg14Cg2KDvHDQSY+yejl+9mo7NJZpiU3hHXumvMZ0CCsJq&#10;Kj+Xbr9GdvDefB71ajuLjuPU2BHY89DD2EFAO9akGcrI6oqbU7U1oMZkAOuHmypMSiDLjMGxZk1w&#10;sGUr07Gy9Xe/R96QEXDt2c0X4jCwItOFm42AzABmPl+PBz75YBrE4ItTfTc4I3OHHLDPHQDVXaT3&#10;ra4lBZComyHPoFEd+lF0eX13AddpAOT3MIEWAhqVQ9BmGQmycdQ26xoCSLMwWohxPNdSvwlaft5L&#10;yfT080DdTfsEtBrpKLDUcEIT4cfk0cnzfRZOc6e8G7wCRjUK6ljy+k0EcL2BkJyb1FsboAxksikJ&#10;rtQyqmBp5cCAIfioRXus+uBDFiYyLR3usaNy9Upse/Z5TGnbCRObxGH61ddhywfvwF9wwpReFUi5&#10;bWg86+FqL574eA4u7jqCwKYRHPLhI9ClaNSHFcXFTFjEFG58/uaZSC/y9Ysww+F4fI+JiE4cgsxN&#10;R0weqln57MyvCc3Oe4kJaDiZCrOA1y/1kIXftWcXtqc9hU1Uy48xn/nxCchrSfWSQCimVdO8NZkW&#10;mdp3AOeHmMqY34Lo1iiMlsrehqyxLU5Rtd7ZsiM2/vZBnBozEv7CXL4dn3GXqRZQ8EMIpFx8L2I7&#10;xq9Q31vflyAiVsSt/HFuUjvw7zSwycR6Bu5R9MPAnQEpaxY9Xl+trAFAnq3ERqpunmKxVDE0nSqb&#10;rbHbKo+G/inxfC/vaDwRBJ5U+JkEbhL9b5gmk1w/lcRRXcylbKMGULVfRxIA4bUDDptxldLcJ+Kk&#10;ITk3qZ8AaEqInGCqWWTspoVVP4Hv8HFkPvYERtx1Gyq3rDWHKnKLg8AmCdjdOL54CRb2Ssao+PYY&#10;dNX1yN9kHee3e2Cn2qlYgJ/M34afPDGY6u8sAiDBLEn+fGJ+ZHgpUwmG0wiCBMa+iuyiGH8aBrcQ&#10;EUkzCYqWSvyjrgPxXPpKEzXawzzUkNF42IKr5KvCuJhnTZ+pXmCXxuxyv2vrJuzs0hvbG9eql3GW&#10;Pa80vrWxz0nFrGkca3pyy6mSng10fkipgmq0rXFbVDdpT3WdrJXPUh0XSzU6Frn8va39Ndjcuy/K&#10;Vizmx+N3EljxXbjJAKUkCwAV/VrVnV/coMK3epD/qfBM0SmTBDu1Z+qCBkP0n6CRLE8qrdidCa+l&#10;bUpinH6jYSj6juy3suMKggwwmaRrC/1OX/Q7onvW7fvufu4TKPr4/XlPnynTuq8gXoo3y4ry7ZWf&#10;aBWzSRW59n2E5NykngIgW+NgJStJBZPDaikJIAenTsGwdh2x6MEH4Vy1jCXWUrFqWJSq2Mz65NPC&#10;whwozsPmkWPw9aBR8FfZ2apzm9cKO7+mqALXvjQWEV0nIVKdG0nzCYALEd6HIJc6Gw0JgFF9piKC&#10;aq9i+CnAaVjqMgLfolqmOAcNeozBzX9Jx9ZSjR2mEhYkszS2Ld7fRW7jqTEz0ul+LjeLOnf591JV&#10;79YFO1q0RZFYngAkoRVKCH5FBIvSpi0IgPGwN4/lMvasgPNDSxUEaXsTsdZWKIyJxamEGBS2iENl&#10;DJ+jSQuUXNoGW+M6YNVdd6Jo2iR+Q5kzrKkHfAQ6VXQxInWYiCGJMRkcE+M6J+FxittIcLWYmIDr&#10;9B4DMiwVvJzUbQIQ7238L1leVKbUKy+wkxVRebCSztX/gkMtLZH6rCkRNG9LEW9z0hXAUTaqx2s8&#10;yHV6kefwoYjbKpl/aQTfFgGoBcLQ1KZBXUk2QW7lLhOEVwBtkl6CzgnJuUj9tAESAOWr52FrLZVS&#10;jsS+8nzM79ML6U1jMJsq8Ly7f4Od73+Iqk1bEKxR3GYVHFYnv2aOlfGahZ/1Qo29kypGTcCGIl77&#10;6YkrcFH3IQQ/zdqmyYwWm97c8D4LqOrORRSZX8NkdYpobg+N+FjEYxYRAMUSNcPbVFzS+yuM3HDI&#10;2P0cQScZIG+iQiu3F6oxas09ZBvlzI9xhD5wAjnJ/bE9Pg4nEuJRnNAGZc1aoVQppi1KYtU7SwBs&#10;Ho+ymDiqk3FnBZwfXGKeK5ozr7FksvHxKOCyKNZSjSvJaEupHufGtca+mGhsv+Mu1Kxca1iYph4w&#10;8zCz0VKHgYBHcCDgUGNBbDpH4UvnuzcdCywjstFJOxWw6BK6lBy01dFgbIQ81huQ1VCMT/fTfS2o&#10;U9L3rGbSvMMbitzIPliEyVuPYeCKPXhz5jY8NX4Nkkavxh+GLMeDXyzEbz6Zh3s+noP7uLz/03l4&#10;dMB89Bi2BGljVuC1jA34ctEupG84iMWHy7CPBK+c2VWe/ARATfgulVlFxsHtFtxKReeKUkjOSeol&#10;APrYEio8vGqE0UCoWhbMn4VxHckm7rwT63/7AKa0bo9xrIRzrr8NG198BSVrliNQWcCD7XD7auCg&#10;2qHCpBELTn8VC7YbM/blIz51NMIIYhH956FB6nzjxmJNX0lml8Rl8mwup5EFUv1NpVrcjwAo5qdR&#10;IX1notGTg9FjSDZOmpZediy3Me7rXmq8xVSDHiccZKfa7zp2BFv7P4vNCe0IDjEootpbGEPgi25H&#10;8GhDIGmJCgJedbM4A4J5ZISFBI2zAs4PMJUSsIsFgLEJpuOmSj3MBPYSPmN+fAs+r3qPY3GEDHdP&#10;8jPwFZ3iO7PD5RVTZoOl96ZGzm+5PCkgDl/nOYtIt2xs4lhikGpwNE2mepw1V7BpRM2fGlP5XBqv&#10;S5MKedKuSheWnqjE+E0n8M7Mjeg9MAu/fjsDbV+chqZp4/GzpDH4UY/RaNCN5aaL0lim8QjrPglh&#10;vacwcdlLaaJxhg/rzv3dxyCyJ8/rPQY/SRyNpv0n4arXZiFp+HJM2XocJcyfX4EwqPIGvFYjqUm7&#10;1ABwl4XgITknqZ8AyOKp6SmDdraIrBD+4lIsSOmH8W06oCQjHYF9O3Bk0GCsePxJzIhrh/RfxmHS&#10;1TdhcVp/HJ8+Fb6CY6wADtjZ2ntZATxsbQs8XnT5KhsNWIDD0wh6TxPwUq1ILgphL7teVGI2IqgS&#10;y9anUSBhqQsJgDy2D3/3mYaGPcehdcpgLD1WbFWigJuVTr12FpOQBqaaqA4bhbdHQT5yXn4Fa9q2&#10;Rz6BQCAnR+VSqsCFcW2Mf181wcHZtBnsZLalBI3CmI4ojm5/VrD5ISbZAcuYimPkc2i54lTI+bqp&#10;lWqY7E3Jehu3xNYONyAvfSxfjiLvkJOptquyGzOBOkb4Hvn7nDVgisBPbE9WNQWY0Fwqfh/hRL27&#10;Zo+SBXhlTAdsPmTvzcVn87cgeegC3PqXyUjoPwr/23MoGvYYReAigGk8eCIBjd88TL3/cn5nGYnQ&#10;CCF1kinJTUrzOps0nWmGsSGHpc4yphQzYsgMn+QyKQNh3dIR0W08ovsNw6vTVqBIGVcevcwrtRYN&#10;zRQDNEiudxKSc5J6CYCBoANeXzWTLERA5aEDGPLEHzClW094yCBkwRFVcBTn4cTMOViSnIbJV1yP&#10;0b+MwcjWHbB7xCCeZTN+dz7WKBnWJ2/aj1/2GozIJBZKAmBE/2yCWhYakNXJzSVSc3Yky7dPzs1c&#10;akwwk3qCw0wMwCm4uOuXeHnyKqMmWQFMWe2oxnjJLMQCSWJM4TUMprAAe176Mza37YQT0bGoIdh5&#10;Lm1BUCDIxbUi05P6y98EQFuzGIJJvGFNFc3akUGJGZ4dcH5wqXkrk+RnWEQWWBAvX8V4Ans8nzcB&#10;bj5zTVOCZLPWONSkFTb97mG4927n+2Mjx49rGg1FWeAPrRoVkencRHZEL4sCuaOGEhLm5Blg4izy&#10;l9TKPE8QG0+VY9SaQ+gxciWue20a4lNG4qfdB6Fhl6EEpbFkcVMJbPzeaWT7/ZcyLUBY2hyTNMF9&#10;hCa6Z2MplygL/DQmPJMAl0GtIAMN+05jOcpEA4JghKZA7Wd5C+h4RRFXBKEIahvh/RYjvPdk/Lz7&#10;p/h0wXbYVLjlgqMJroKG/6rw67FCco5ST1VgL9VWJ9UiAiCZW6C6Asc2rcPxbVvgcUs9ZplhnVGR&#10;l0rjKz6FkiULsfGZlzDuvt/j0IIFLEoeONSZwka2yB3EI1+ywFI9iWLrbOx/sumx0DdMykSjJAGg&#10;Crhsfiz8/ZaYZYPkaYjow/M03WXiBFz5SjrWFWj0rp+tNisZEU9O23JxkauLUyDIwuvLL8C+N9/C&#10;+g4dcao5AY5AV02QqCIQyG5WprG5BIwKqopl0W1QGNuGDLGVAY7K6GhU8Zy/AZofaiL7MyyQ6yUx&#10;8gvk0qjDGqNsPWdJTEsmMt/YltiS0A6HP/mMWGU3bM8EtlavORsp1Xt1uJ6LCmxUZ/Mf+XfAyfIg&#10;Cx5ZIP+XrW1jfhU+X7ILfxi4FJ1fmISfJ45CeA8yux4TEd4rAxFs8Mzon5T5TCoLC9j4aX2hif8o&#10;t6hwagLSEBqkUDPoI1eobCYtWR6YFCNSk9w36DPLmEjUQRZpgmjwugRAM3cMt8uBXi5UF/WXLXku&#10;onpPwOXPj8eKUxoFruclVLOsmh4g8wL0JkJyLlJPAZCttwza8p1zsmB7pMBwO5PHS+DxkAMyBeVg&#10;CzuBUL1qRLrqGhQcPImqGjs0xlZOz5Ip24/hF/2HE9RYoOXaYoa4qdDPQ0OqOIr2EqFCrdZa9sB+&#10;LKj9FrJgZ7BgT6VKw/29R+DVWZssNwnZlZgPVUABnpxmlddq5lAFOn/pUsy/7gYcjosnAMTARTW9&#10;onk7Ap1GZliqoXpJK5u1NSpvXlwHAmAbAkcsKmKaEDiivw0yP+AkdbecqYzPZf22AFGgJxtgboLs&#10;mglkvdyf0BInm7bA1jt+A/umDYalyf3ETlXYrsZK35v/AnIl4j6BmQiREfPDwgYFijUqrjqgyPP0&#10;zlUC9lU7MG79IfQalI3Oz47BT3oMQXj3cWy8FKiWrF+sjICkzi6FOouoBTYDZPz+UQIuBb5InMly&#10;oUhAWperlGUaCUtkSqKGoNSHZaTvYlOOZEf+JgkkdX0BIe+lgBpkgoom1Ki3plDlvdKofXQbgecz&#10;t5mYlKYPWkyQb6Ru5ElIzk3qJQCqZvgIbo6gfABZMdRbSFTUqBD5/cmjzEWVx+/T7G1V8PA46ros&#10;SeJmgkKBn6KTBFHu9eMPX7HAykCtCsDW2JrCkozPVAYm85tJ+5jUqkdoVEgaC24aAbDXCHR4aRw2&#10;FSk2jZ8qrw9uHyshC6tcKPQne5bG+6oyuvcdwOrfPYpDVHsrqN5q7K3G1ap31AIJDUUTgIg5iQVq&#10;Wef8LCCxwOR8TmKEdcP4jHpMQFTnjnq695HhHn/9db4oa3pQjZIJ+GrYoNn4HqnU8iNqtJxcRNQY&#10;mjHE3BCgOiszg4YWaqBkkLBXyi+y7FQp/jJ7A657PR0/7jXM+tYEmzCN3CE7a2iWVF1rv++30hnf&#10;/fTvM8vF6W0sL2R4VrmpTfr93W1m+xnn1a7r/g17ZxJkCZDqXEuejk7PTcaWIsWjVI94jTGlKHDG&#10;v2IDvdClftoAWQLUg1ejycLlbc9aoPGScmcQuMmXzPh4+dj+B2zcriFGUkcFSAQnw/6MSRlzc/IQ&#10;03coCzNVWWOXOaOA/p1k5vkgAEamEgj7TkGj7l/ipaz1xgdM45KNdxkBT0xEvmQGAAWG/G0Kr92G&#10;ox9/jJ0t25txuZUEuYqY86dn9z+RNF65iAy4qnkccpvFYvPt98Cxaat4O0FQSMfv7HXALdcQvkOv&#10;WKDQTg2Z3wWPRw2emjQeyiSXpoXHypAy7mu0+eMoXNxtIBoI+OS7qd59sjszVak6tzSTX9/p3wKk&#10;/3aSPTkyaRailC8xzdQ5aPjkV3hv9kbTCPhV1n16E1ZZD8m5Sb0DQMuuQ7Aj8Nn8VG8IhBojqbGk&#10;Tm4XI3CzhnhItWQycQelBKnfmIWI+8TBnKw0dgJTFVWmxEELcVH3EVR/ZhhD97kAoCpKw9R5aJCS&#10;ZXoDO704DmuLbGYUiQE8qb8CXN2P9xAAyqM/SKYq+5XJw47N2HLL7ThRG9SgMo4s8DugcCGlkmZx&#10;KCMAVsTKTtgSW1p0xME3PuA7c5LLCejMh4WZlJ7ratACHkKDj0wvQHDgd9Y4Cqm6K44Uo9+o5UhI&#10;G4eoXgS9pOlWJ0Y/BbFQ9B4yrLqOLHVEmMnqz+G7/ycTVW5NnRCZotFGVKtT2dAmjsUVL03ChmI5&#10;TLEpIAv2y7asihCSc5J6CYCam9dFRuCWYdi091KJfGR6FshJTTITB3G3oiirB1atqJhDgOfoT7a6&#10;TXk2tH4qnSrRZBZCjeo4RwBMkaosAzdZY7cReGbKWsvKyPtI1Q2SjWhaTh/R2OC1eIkcFgmMsjvK&#10;FTvoqETOcy9gd3wHlDRV+CrZA88ODhdCUuiushgN+2NjENsKx5q0xKZb74V9z3ZWfX5zMT63HIHZ&#10;mPntBECCgsbnsjHzkhnJtLDf5sLrM1ej9dMjyZ6GkfFlGltbWBoZX3+CXtoCRPZbyO82nwyeLMv0&#10;6nN7yjKmJfymtSaQ7yXNRUTaQoQnK5RahukxDkvleo/xeGH6dlO+4K02LjxWg6qyxXIVkn8o5z0A&#10;fusjC0cIbk4WfIeGcXirULhlHVZNGI8Te/ebsaPuyhLAJdOxBYxEJLIGH1mfVGQLADVLhfoE35+7&#10;HT/qPs7YciLlm/WvAKBS70lo9tQ4zD1UzKsR/JgvqdlmLl5SUI3ztew1ujFVY7LWGu6TdUoOjOUr&#10;lmL7VbeisEmCGS1RH2x7//+Tnj2WanCs6R2WXXRXbDsc+uSvfHVOMy2BhwAoddcXrOJ7tRnWJ+BT&#10;YzZz+zHc+854XNxzgGHl6lxo1Gce1dssMirNyaxwZWRXZHsKaxaVOJNLsi4NcUxZwW9PEFRH19m+&#10;938lyR1GLDALjaiOK7qQXLHCkmaiw0vTsKFQTykzTo0B/RAAnpvUOwZYF1E46KzE1sFfYNRNt+DN&#10;lldg79RsoLIKi19/FQuSeuDgkIEoXLkavoJiHuuAV8xB6ikrjQY5Hapx4tZ3ZyK8+0TT2xvZf95Z&#10;CuXfSVKb5PfVYwwe+Hw2TlEnUX+zRplY4zmpnhFwxTgFwybCiACQLFBRTxw+MUVut1ViX9JTONC4&#10;BapjNOLjbMBwoSQy4JgYM2pEPeH2Zi2Q3zgB626/GzW7dhgGb4KseBxk0RVswCrIDAPIdQTw0cxt&#10;aNF3JNn4KDK+LONo3ICNWaPkWfhRUibTNK5nISqZDR3BL4LgF5GUxfUs4+6iDo1vfd/vI2lKBYFe&#10;v9mI6idHewXcICiSvTbqNQbPT15nTCx+PwGQjNdMiRqSfyr1DwDFnsiu8ubMxehrr8LgNm2Q0S0Z&#10;Vdv2onzzZky67VaMa94MoxPiMeLKm7H64y+BqnKCkCI9a3SB1S+bsfMo/idxJCuDGALBTzO5na1g&#10;ni31kRd/Ji5KGoUha/cbf0PN2REMyAVaarl6pFlZTX75S621tjGp0iqWofzbdFxx+hSsb3sFihX9&#10;xfT8XqiJ6q8BQDlKW+4zVU0TsDO+LY4NGsQX6TVM3kc26PCVk/W5cNjhQ9rwJfhZ1+EENLK3p1Ya&#10;Z+XIfmR4/D6NjAvTNDRMIqPqIx88qcCL2eBpvpZZpgNEDspyZdJ8L2f91v+lpGkUopKnWHZogmAE&#10;gVy+g3LNiug9GW2fHo/lJ8pM+fd7xQBDAHguUv9sgPqvpBJL+jyFES3isOuvb8BdeFIog31jxmBc&#10;h85Y9tv78PXDD2FaTFtMfvAxeE8eMy4xfvUYkp0JpvpNoOrTcywu6jsXDWWArnOBOZeknsTuY3Hl&#10;q1Owp1IRXzRMS35/UqzVbylblcX+TPgi2Qa5bgBR7jECR+7UMd6jh7HtSTLW5m3PcHW5EJMFgHKW&#10;Lo6tHQVDADzVpAU2P/AQXPt28L1pgiUnmxgv9lQ7kTh0Hi56ciAbsPlk5F+zEVtJYFtAsJNbiUBv&#10;mundVfTucPX8pi1FWP/lPE5BLgSCBEX54fF7RqhRO9u3/i8lAWBDASDzFNZPHTR6BtmZNRppBi7u&#10;MQ6JIxajSGVG5SjEAM9J6h0ASpy79mPcr27H/N/cicCRHdbGSieWpv0Jg1p3RvHcucCOzVh54y1I&#10;v+V2lG/fZlRQv0IjUXZUetD+z+MJZFPIHBTiSk6vZy+YZ0vhfcgwugzDi5O+NmqJQl5prKaGXRnY&#10;k8orEFRipQ0E5B3IgssyGzST5/rhIRD6ZCD0uXBi5ChsaHM5igiAxnH4rABR35N6f6X+asxwawJh&#10;Kyj8V3WzltjeuiOODviU76qaDZgLRXzFaaOX4eI/fIaGqWRIYn1pS9AgeS4aJFLNTdQoDH1TNmoa&#10;e9uf3y2NDD9tIX+r00OdDQQZHWMmr1/AsiCH5XOw//6HksaTWxGG+FuAziQAjJJqnMR9ZLKxaaMx&#10;dXeeMQdY9j+luvWQnE3qJQCWrlqHkVdcjXXJPQh8xQZcAmRiawd9gcwXXoQjvwAoLsDa++/DhBtu&#10;QMWWLTxCrhNSVoFxm4/jR8kjWNA0kJ1qkZnBbSbVWo0A+dvC+TeJBbJx0mhk7zxuWJ6M8R4Cmcau&#10;ivFJXTNDlgwAsrgSAFVW/dxkANBE+PDBLlcOHuXcsR0b7v4tTmoWtwsYAEvVC6yJnqLb1kaQtoIl&#10;nGjeEuvu/y18+Qf1+TBi5TH8suc4NOo5HlH9phsXJqm9DROzcFEvjaiQryYZftpKfmOLTVnjtgmQ&#10;GtGhQLdMsgdq9j4T0FbDG79HAFTSCBSVwXCy2PCUJXwG5lcdNhp9lDLDBGP4/edzkCclQwVKppUz&#10;Ukj+Vs4rAJRqKEBQJ4f86SxDmhI31u7TZ67ctAXDr70BM+7/HdwHD5rtOjRYbYO9ssqEmvcdOITl&#10;v7oTk+65F54jh60z1UvM49ImrqUKO5Kq0QyqRir4VIfMMLgzRgOoYmjYkklWC63xn2EaE9xjCm55&#10;ayaOVXsIegFe0wqmKednA35+llDjEM0//ZZrjHCxNkkNV5isagKyUY6rKnHgrfewO74tigWCBIPq&#10;5hof3BYV0QqT1ZrJiqZigcW5q8pl6lzg9TT8rKqpFZa+JKYtl21Q2cyKyVfK9TImi3VZIausOUc0&#10;2VFrVDCVN+fSXI/bZZ9j/mwEq6qmLVBBkKqWM7f2xTJvZHFVvJ8mVjL3NknAZp0rlqv8mKAOvK5Y&#10;n6bgVKpoZuVNz6seYbkIlTA/O9p1QMGwoSgoc+GWd/htumUiit9C6mF4PzZk/TIIglR7U8ma+s4z&#10;Q9eMw7NAxQxpyzZD1xTlO8p8b8V4lBuMghNwKWZ45iiN/3rSvWsBUMPvNISOgK1Qa5Z/KrcnTsPP&#10;+ozDqA3HTZk3AWNY1jyaW0UFS5WDBU22ZjPFqpfl0DTEF66cPwDIjyeGJKyz3D4JIEI1DQat/Y5y&#10;cjZ2s9w8TH68G4a0uAJbX3kDweNHLNCpE4cTpwYMw9SYzlj6pz8BNZUsIFJIgcNUlW94U2GMprCC&#10;KFQR1SIlASBTmJxiVRGoIoUpECorRgRb4EhFhZHtjxUootsoPD3Z8v1TsAUN1fKpBaa6a6IrGHcY&#10;dbaIAVL9ZUHUZOd6BjMBkMLfBzVfiYvM0VLLazZvwbqrb8LxmJaoJhDYGsfA1rQtAaoz8mLbn46d&#10;p46Sf6WzxNjVpFoSzASAijNYEKspNdvwOhpfTECMa49S3qPYhN3XGGQFKFASILbheQRiTbJO0FIP&#10;bXFzApMCnfL6FU01v7ASQU/3Y941L7G9eSvUGIAViMUYACxO4G8+Q6UBOuavWTuCbzuCqmx+1jzE&#10;1U30uzXyEmJQEB+LIgVO5X1PRsfg4CNdMW/6WhOHz9jwNFWB2DvZUXhKBsL7kw3+cR4aEtAaJfJ7&#10;KdyUOhTSFMRgPhomkUUp2o++9x9XIqL/IoLodFykaD/qcFA6Kzh9z+m0axaXPafh1ndm4aDNxUaU&#10;dcVtg89vh8dEvBYiKrahGuWA8UU12y5gOW8AUOAkgBMAmui8TGq7lLRdS9PIaQCo04ETWbMwocO1&#10;yIxthU1PPop9gz/CgYXTcXDBHGz56DNMvupmTLrsKpQuXciT3KeHvs3fn48mKUMIerUx2szgdDIF&#10;gR5b2dMAWMcAjT1GQ6bUMnNf8iz8LHE4xlONVtHyyTAfZG6l5hL8BLRWa6wnUEsslqdgm3wegaAZ&#10;ueImkAs6A3CZoV08t7ocu1LTsJMAWNq4OewEjgoCQUFMBxTGdjBgJPCx2NPfAt3fTzEojtN8wZr/&#10;N4HXSTBAWqS5Rgg6Ru1UEAYxNwKNWGZhnMU2rfBbYooEPwNmlrNycQyvlxCH3BYtkBen6M5tqaq2&#10;4nEER95HcxJXNSGYERRLeW8DwLy2gj1o/uLimGbMl+Yqbkswbm+A2dFEeSXwN21nWKHAT/OhlPPa&#10;ZWSBBXyOLVfehC9T3kKLbgOg6QgsuxkZHb+JGZrYVx0JWbiYKvDFvRcS1JaywSLgJWWYALYNCXTy&#10;sYskYBpXmdQZBL9pBMspZv/fAM8PIanMaVkHggTp/+s1HJ8s2Gbsz5b2wRrDpNFGCukfVJQkljfV&#10;G5X5C1nOKwYoHOD3IyzoT/BB4ONvJdnaFL7ATkAxQRBc5Tg0ajim3XwzxjS5FJPimyG9YwtMuawt&#10;hjVpgvFXXo49Qz5iE1kKj9cBJwuK+mjfnL2RlWMYwY8VQ4CnVl+GcILg6Z7gWjZghkqp1WUF074I&#10;zQPcKwNXvZSOHcUKsy/g02TqhDKpunwA2QGtAevKv2DbQYBzmXl/xfU8pnCK3frg9KilFsDrIe0o&#10;m5WJLdfciPwmZH9U/wRYeXFiax2Mamj5Cf4LNkICpcbW2jSPCJcmnD7BqIwgVEUQczSLhbtpLNka&#10;wYrgU8mlIrMoKWSVCVEl1ZZsTqqv8lMXnVpD13LjWiG3JVVTglRxdFsTrTqXAGkmYk8QYyWIEigL&#10;eZ/CxgRPqt+VAsfo5rxODIGWgEg2KoAVAMr+WU22KQC07iWG2crEDiyPiUZOy/YY9usncNNjnxo7&#10;rBi8maKA6yZqS78FiOxNltdlGqK6kNH3IBPsNQU/6j4aUV1HIaLrWIR3J3vsOR4RiekGGCM1jUHq&#10;EqrSZIXfqwr8d5JRf2vzxYZYZTCyZzqufnE8NpXapByZ0U4KueY1nXEsh3KT8WqSTaveXMhy/gAg&#10;McCouyJP/NOQJwv51Hmh/lW5L1Pd5Ed289MqxJXXXYmSHVux8YOPMf/3f8Cs++5C5v23Y3n/ZBRm&#10;z4KvMh/eQA0BiQyMl8/jtR/8cg4ierEyyKbCgiX3gwij7i4hKBIEVdDU6hIAI7lsSOZnJjxXwEoW&#10;wDBWosQRS6EQTZayzj+2tgq/pBZYjyAbpAKiGj7rs/NYDzRWJHPLLszfsYsgLnshVRVewthxBIDq&#10;RS7Jx/ZeSThAcKmST1x8DPLjpAK2JzC0J0CIBcYaIDsr4J0lVREwHc2o/l6agAIytFNUPfOakAH+&#10;Mg4VP4+B85I47if48ZplYnZkcEUEMNMpwfMt1meBn6boVFirAgLUfqrNm1q2w9o2nbChw2XY0uky&#10;7OnYiSyP4EUgVYTrgviWOMbr7Y1vhYNxHZHfrBNKCWjlzaN5nea8B1Vh2QDJdAW2uqfAsExqL39L&#10;Ha9u2ho2Hlcd2wynElphydV3o9uD77MR4zd6St9FtlnZysjYyeR+0Wc0bnllMlKHr8C7c/fjsxVH&#10;8eny/Xg7OwcpkzbiwS+y8as3xqNF2pf4Wd+RhjWGp5AtpnzfNsCzJ9MoCwDrmCCTymNU12F4bto6&#10;Ey6rrr5QzzENsjwLAj6rwQ0B4PkicgkhHRKuqBPEAKBCHPFDOggWCmgQ9FHdLCCU5OYCtnKjchrh&#10;qYHcYrgOHITj5GEEq7SP3Iv44yDYeHgeD8G2Eic6vz4VCmkeJZVWLWpf9QSTPaQsZ0HTxEcsZHUA&#10;mDwTUYnTyQ40TEkMYQaieo7Ep4st1xtNziRbi/KrvIjZidF5uK0OEEVpmRsMWn8Qrfu9g4c+HIpj&#10;RD3lSGqK/AJ9Hks9F/qfGj0Km9p2IBhQdWwRTSZGFqQo0E3JAgkWigkoFnc2sDtbqohuiZK4tsi/&#10;+gbk3HYbNt9xD7bf+QD2/eYRHL77QRzpeDVOEWSLEqT+xhCMYgxoagrOMqZSASEBTSpyPoHsMAHw&#10;4L0PoPiTz1EybAjyBg9Acfpw2MYOQuFjv0dudBvYYhTaiwBINrjv8stR9ZdXkf/WO9hz56PYFduR&#10;zLEl1WQ+A1mp7qPYgAXaJhDUM9YCoKYHsKkTpinz1LwJyvns+9pfjzfufBlxXaegoXFxYeNFtfci&#10;fpfbPsjCsLV7caCyCnY2Pqr86vdXKdGyhOmI24ecikqsYnl5edE+/N9T0/j92RDWzu18Jvj8IFIt&#10;8JlgDnVM0Ggl0xDz9ASsOFVhyo4iaBszj3HIJwCyDBqvBO67kOW8UoGV3IbpyYxLukb2Z/d7UBBw&#10;oEIhrQpLsOqFD7DwkV7YnPpH7HzjPewYMRo502egaO1GOHcfRPBkIVBMZbeMLEuNoQEjA1GYmZOP&#10;S9IUAFNx1xSWPNsCQBWofsuMCqWeYLFDM79vHwsAG4phpIkhZKFx2ijM23vKZFl2PBmi5QEotqcx&#10;wG6yVq/PA69XVTBgQmQNWJKDuNSBaNDrMzRO+Rjjtx8xrbPfw3zyHC/VFUU91jhn9/7d2PK7h3CM&#10;LLCU6qM6FhQYtbR5B4KRFRT1XAFQ9sKypi1woCXVytdfhGfbUtgObkHlwT3wnDoGnDqEIx+8i9Ud&#10;L8fxFlJjyfya8p5UndURUs1rSGUtV880gekE77/xiqtQMn0qc69nFozLrbwcwZzV2HvH3ThCNqdO&#10;DAHbSareW264Ea6NK3iMA54tm7GrZzJyWrRDCdlhPgG3wNj5yPyUV95P4FcU28rMIaI8VJK9Vgoo&#10;o5uiunlzMsv2SL+hGx75/edIIAu6qNsoXJI0HC9OWYvDNZa9VfdSV0AFkwJhmA4ygoLlp6n9PjN+&#10;+C/zc/Cj3hOpBShAwg+TAZ41SXtJJTPsPgE9hy5CKcucT1Gva00xGu9uptDUvDMXuHvM+QOAFJVV&#10;KZVKRi0kA5Q9TUEtK1nZvCdyMbvHsxjZ9hqMJjMa3TgWQwkUo9q0w6TLLsecG2/G17/9HZY81g3r&#10;/voJPJUFVqHntVTsP5y3Cxf3GsMCrzDlalFl+5PxWwC42ABiA6pEcolRbECFK2+UlImLNFSOalJY&#10;j3Rc+9pE7K2w/AllqTQAqK5pYwMk6JrhWqyAUnv5CB9lb0V04peI6j0CkWkZCO/yJboMnId8DRTm&#10;8VbUYh9qPIR80ceAG8cHfIHNca2MLc0hQGrWiqplOzI0ASBVVQHVGUD3DxMB5AhBZcdDv4N752q+&#10;WYep/EpiSL4De7EtqR+2x3ZAIYHPgJA6RMgcZesraxaNKnWINGmNndEdsOe5ZxEozTcALqYrg0Sw&#10;4AiOPvsCdlFNl7pe0biFUbuLCIJrb7wF5etX8F58PjHkbZux5bf34zBBTT3GJYoEzeepUkQc3Tum&#10;FYrIBs0ESmSR1nNQVSYjrq6dCiCHDHnaLXfixXu7o0va+xixYq9hd/rWQX8VH6oGXo8HDgKDwp7J&#10;/qvIQXp2mCbJhe1lVbj6pZEI7zXOigZ9voCfSer1ZiOdNBO/7DUEGduO8Nksu7Ob9UXBfjWPiAkC&#10;fGHj33nGAEX6alVK49hJVVEYIYdhh9RdpwO27XtQvmQZjo0fg/0Dv8Se997C/mf6YedvbsfKhGZY&#10;9vP/Q8bPfoG5XR6Hr/oErySw8kFxdRNHrEXkkyONbU9zMxgnWdPZwULFdW2L7EuVKHUGNM+HHFE1&#10;H0hDjTMlSwjvPgZPfDkTZacLFfPKdTMsiequJkAynSGEhWqqtR/NWo9Le32JRoljqXJPQwNdk4wj&#10;IWU4sg+WGABSuE8N7VKIf9PDTbFv3YC1d9yF42RBDoK8jUCieUHkD6ie4H+lI6QqWp0IbbAnpj1y&#10;nn8W/sp8vks2MnydbmXVx3eTvRQbrrkdRwk+BWRfBbI7GhtcDAGwuVk/RtV1y22/hXPzeoK+F+V8&#10;ZIX2UqCxsulZ2NrxZuQ364iyJq1QJiAlo8trEo8NV90A2/JlpqNHXyLos+PERx9gD9ldlfwZ+TwC&#10;OjE9zR4nW6DAz/RCk33q3noOK0q2bIYJKIpvhkPt4jHnymtweG624XW6tpvvXPfxU83lCzXlycMC&#10;pABSmlLIBKxAjeGtAxZtwc+6f4YGmuOZgNLwTB/QH3gK76d4gRolMguNeo3HPe9NwTGnpfIrJqbL&#10;uGOxiTMmIn6oC1jOKwBkfeJ/FroIAIUrChzgIRBaM/ZbqrH1qSU84NRhVI0djo0P3IsZCdHIjI/D&#10;zF/dij3DhhkmYPFJL46SYd358RJEdhlN9qceRLE6zfw2j78FglR9maI0MD51OsKeknPsPDSUCqyh&#10;VQTAi3qPxl9mrDb+f8wd/5PNhZlmkr3PRKox/og+HK104OaXxho1JSplNi6S/ZAVLSolC416DEXq&#10;pFUo4JEKouBTT7LAhOBpZg2pKcPeN1/Hgbg2BED5A6pHmIyK4FQHBmeC3D9OsXASiEoubYW1Ha/C&#10;8THDTURqxQZTVsWwUVaO3I8/x9bW7ZAb35bMTdGpqXqSodVQRc0n8GzscBlODBjA8zSfCnmUV+DH&#10;3B7Yg81P9MCB6I5UW+VMHYe8mBjkRSuycwts73Q5bPNm89v6UeMTZwaKxo/H/vhOfC4+D4+xhr7J&#10;R7EVk8X85J5j3HaYB8v3kaq1OkwEkATNXJ67q/XVcM+ewWJgI8AR3tiI2Fh+vPzWQQdLiuzKUg35&#10;nfRVzLficSftAdz3DhskNmgKhCHfwIuTs6yG8DxIarQ1W2GEwnz1ycD/9RqEzxfvNKzcwTIk53zN&#10;cRyQP6p55gtXzhsAVMUwzptGnVRrrcmgiQWsoMZVxEcY05AzApo87Oz5p7Bn6Ags+X0XTG7RCelx&#10;7ZF574NY/9mXqNq+iyXBY5yO/TxHsLKhogbtXpmNCAJSQ7agYWnZLEDzCXhSezVrl3qDswwjCJeD&#10;9NNUi9IWmAmRLjLjRrPxv71GI33LUasyGQDkmlpZ09LKB4tgrYnP+ZfrDeKRgaugkSMRfRfif+Rw&#10;mzwNUZpOMWkCWr80BssLqwz785u5XxWm35r/VTFjKlfMx94rrqc6GYMaMTGCQrH88prL304q6tnA&#10;7m+TbIZl8VQdCSb7qUquueMO2FYuY3bdkEtONdmCIiT6Tx5EzqO/I1Pk9eWuQtW7lOfKXUZzdOzs&#10;3hX+4/v4afgdXDzeQc7lsSPnw08xt+012N76MuTEtcDOVvHY2b419nXsjP2dr8TmX9+GsoUzzRd2&#10;sN3Sdy7NzMKeVpejsjHvRcZYHNsW+UyyHVpgJ1YYh+I4y21HI0rkBiSQNDPKxTB/jTvjRLPLUPjx&#10;X4lxJbDxvbkDPtTwHfoUNNTppgrMRslXRSCsYamRT6bVuGbvL0TjlHFmpEj4U8sQxWWDJPkVftPT&#10;+kNO4WY0C1VgNtRRLKuRPcbgqj+nY1uZgzXDxzLohUPaE9V+aSYqrd8W/f7utvop5w0A6nOowTYM&#10;kEl2sUomB1U0D1UbE/7cVoaqPZuxdcAHmPebOzGVqtqkVp0x55Eu2DcqHY7jRVYNIx5pkhw5KYth&#10;CVIWHa3ALzTvBwtQg/4EO9lRkhdD010aNxdtV1QQFTIFRu1Hhpgq4/gcNFRvMStIk77pWHlEjgcU&#10;trJiE8buZAqZbFxqeeXbFzSt8cez1uGinmOpWs/BRf0yCLTTEdlPjtdUX7qPwOuzt4jv8TwnXARr&#10;j5dQLUO2clydh+2pfZHDyl99aQJsTSy/vEqN6CBrOhvYfTfJppaXQFW0BVkUmZn86fYy7UzqDd8x&#10;NhKCX+Zd7jh8yahauADrbr7ddMDYopsRbJqZHtvV196AitkCMfU0OljBbNAkPX5bFQqWr0DZ3CWw&#10;Lf4a1SvXoGrDWlRv3wLbjp2w72Q6eADeilKCkovnsFLyKuVzsrGt/eUoatqGLLANAa4V73XmxE9K&#10;YoGWqm8Yr/FFbEmGKHBsw4ahNc9vga2PP4pArjqVLBuYl5VejsEqQwECnuyOPj6j3rOnFgDfyd6G&#10;sK4j+Y2tKDFygwnXjG3GLMJvf7akcvFDSNJWzDSdBG021hdRY1HEm8ieo/H89E2mS0oEwc13IZcY&#10;9Q6zBpl3o8ZLngemwRb9ZwOh0VYWL66fcn4BoCqiaiPBQG4wLn1ErrsJDAGypH1TMjDi9rsxKT4B&#10;i5s0wdYbf4XCTz8DDu7lOVbHhETXcrFCy9lYFUI2n8mb8/DjbhkIV1j0pxQqKZMt6WKyPgv8wvpS&#10;FU7WcDjN+6sRICz0qeoVJkBq1EGvKej44gzsLBIv1U1UZCyHbSWFvFIvrkTuB5KVe46geeooMr7J&#10;LKRTWGgV420O1a5FCHsyHde/MhEHq+zWVXiOn8+uuYQ9fvUOV+NkZjo2XnEDii9pTRYo+1gCqqkW&#10;lzc9Nxug1MW8hBbGt08OzDVN41FENXNt2444MegzBN0EJj+5ER9FmKFZ2I5++iW2tulkIlQrPP2W&#10;hE448MZ71HlLrMrkdRGs7XCS/dXY7LXjTcXYrfdeJ/qUElnd9MaMi4YxDwDVC+ZjZ+fLUUimWRVN&#10;NifWx/xajt7/PJXweNkPi5pEY+M116Hq6xXmflL7zKgImRNqM6TtypfAULZl9QonjVlOABxDMOE3&#10;IeuP6EuGb6av/DsA+F0Q+l4TWaq8FVI0tjkDDQmCkf24PWkqWj5FjehosXnn6gjxmrHmdeOqVMr4&#10;NtRw8z1ZAMhvwhdlyh7PqY9yXqnAaqEDCpRHNVJ2OxVauP3UZuXYace0Pz6Hjy5pgUyCwUxW6PnX&#10;3YiFXbpiZlpfLH3ndewZ+BWOTp2Cw2u/hq2q2rB/fl5TAT+bvwONnpxkWvzI/pnfACDVHjMpjhlA&#10;rxEfBD8DgARGEySVqoYi9XYfh9s/XITj0uNUpc4AQFP9TcHSdlVES9065fDixrenIywxnZWN6m+/&#10;LDQk85TjrnwLf9pjMIau2mcKLBV9w1Y0rthrVDeqxbmHsPX3f8Bh9QA3VqQUsiRNoUkQOxswfDdZ&#10;PbrWqA6xKSVNPbmfqubGW+5ExdK5vLEmIGcV8UmpZzp8DDnd+2AfWaZcWtbd8RAcW3aaJ9Wge0Wz&#10;8buDqKpxw+aRwV0TzHvMsCyro0EmBzExvQ71klPN5haHGR+tcLBB2BbOwe7LOqOgeRtj/5P/n1xv&#10;ztW2KSZYIVcZqvQ5rdrj5F8/AuxWhGir0STUkW3qc5h8yLRS20CWU5t45EuyPTZoYX3YIPaeQhCR&#10;V4A6ur4LNj/QRFBWox3ZRzZABfGQw34mLu42CN0HZaOIRVGc12EAkC+Aov+tNYpWDBNUw63yq7/6&#10;KecNAApOTAVi5fezomiaG9H4oM1Nxu6F112DvVmZWP/iK1iTkozsxx9B1q9uQ2aHqzExoQ0mx8Zi&#10;VrPmGNO4CYbcfQfK91DF41dVyye14MVJy9GoK4GIak546jSjjoYnLWIBkkuBxgSro4NAaFxeapmA&#10;wt4TsBqkEDC7DUeX4atRIqRm8aoDQKsAaaMAkNuNz6EAMGCA96nJaxFuIs+Q+bGwXqTwTQLBNKpe&#10;3cbivo9m4xQb5GBQ876qR1igwvPlw+WpwfFBA7GejEwRXEpl++OynCrg2YDhbEkx9WRTUyeKHI7l&#10;ZlLSvDV28lpbuzwJz7HdBrQEFrq3nqRm8XKsuvp6fN2aIDVqAvNhlCgCi9RYPn0Nn63aB4eMs/xO&#10;6nGU0m/6eYPVBBwHWYUCQNhJ/2zwOmtgk2uQzBi6PoF3Z+dOyG/aGoUEspK4fw0ANYGScdDmMx3j&#10;s21XxJ+tG5hHy71HzvNGi+C6eulNA2WCTgRRTjXjsYGLEdZjIoGD3zZpOhppYvTe52gDNEDJdLZ9&#10;/63EcqQRTNZsdvJl1cTqmYhKnIRLk4Zj8taT5l3IIii7tB5f7XNd4muwkhGVYzXq2lH/5LwBQH0C&#10;M3G42A9ZgyqcmcODDNBJFdjuqER1znZUrV6O6k2r4D+yG46cHVR/1iJ/3gLsGT8Omz58HwuefgrZ&#10;774BR+5R87WltmkYWu8hcxFFADSjP9IEQlkIS17IAqWCxMJPBmgmuj4NgFynamENtcpAo24D8WLW&#10;Vmt2LlO8VGC+A4ACLaN7iX3wObiWtbcATfuPNWNXdQ8Br5mCU46svTPROGU8Zuwr5JEqrA7CSRDE&#10;F6rBKrh87l0bsPY39yCX6mJpYw0jU+iqc2OAGgtsayanafWoWoEN5FMoVbOA4LGZbPDge28b9Va9&#10;0NV892ZcgaMcuwd+jKV9E+EuPsmKFISmH3URoKsIhtV2j6lIvqoKnJw9HfkjBqJo0JcoJBMree8d&#10;FL71Pk69+QFOvPoG9j//OoqXLDddV2rQ+IZgX74YOZdfg7JL25PNtUJhgpip/BvP3b1H8ykLAEti&#10;4rGnFRuFIQP5VaxpMRVo1kxOxXUr8TtR5ZN9VV/u2YlrqAKPQgQbuAipkgqkqrHFBgDPTGeAjgEe&#10;AZ+0gu8XAOW7GqEQ/mKCqdRimCcz34nMNd3H4zfvZ+GQXZoPG1LTKPMtKOll6H3ULi3hh5T9w9hA&#10;vrWjXsj5owLzA7k1FK5WFTNMiNtdAgOuVxw+ilG/64ahv7obU7r0wM5Ro4FqefdZIrAJyLm4kmeV&#10;18Bnr6FqZk2dmcudD3xM1tdtIgs9ATBVrT1Zn8YAG/anxPXTNiAWNAVK0HwMtZOfX9ztS/x14VZT&#10;gS3LlrnjtwGQACJk0MgTuSCIgxy2u/Gbj3nN7hm8/kICsK6t4VcqxGSdLLB901ehjMxET6xeYD03&#10;ccYAasBViKN/fRu7NSSseTuyQAKYcYc5N7DQKAoBoFxI1JOqDocKbpNjcR7Vz01X3oTKGbN5Q907&#10;gComM9q67ATK926F02eDkwzc73JznwtFTjtVK70FNlEnD2H+Qw9gaZvW2NK6LfbFt8WhuFY4ENse&#10;e+M6YjdV6PXN2+PEgKF6U4adGWayZg22XXMripp0NvkpimuO4oTYcwdAMsCSuJYo5LIsPg65TZvj&#10;4O8fh7ck3zimG39yfhe5TunPuFAZVm01XFM2HsQliUOM+hv59HKy88Vk+QK1bwPgN0PPapOJEKT0&#10;ne3/5RQu1ZdlyJrIX+PXmZIXsDwtQhjZ7E97DsNfl+w2mo8iDak3WNMJ+OUYbb4Eiyr/UzJgaEBS&#10;70Y/6pecNwBomDh1RqP58Tvoc6ggO1hwtW4/fAKzn0jByieSUfnJEMx78HHs+/xLVKxehrLtm+At&#10;KDDamKGS/M5uh5fqjsImeHCU2295e5IBwCgWGs0RYew9ySzMUkkFdH3UCyj2V1e4VQkIjIonRwb4&#10;814DMHTFDhYfVS6Nt1TBOgP8lOS4KAaoQsfMiMdKDX5v3jZc3HM877kAYf0FgllomKIYdLxHr6lo&#10;+dxYrCoUmMtITwBkyQy4eG1jCyXgrFmE7df9CnlNqfpqNMi/wJQUOEEOxGJ+GkonP7vKZhpbq3HG&#10;LXGkaTvsevAJuLdt4/353vju7V6+QMNkxaaYDw8BxMFnERN3Oamqk2uRDeLoXmz77X3YTxZWFN8a&#10;ZVK3NXqkeUuUym+Pvw83TUDRpwNMw2BnbdMncq9bjy03343DCo7APJTHNEVVdPQ5q8AKqiq7psYP&#10;F8fH8rwY7FGv8uTJhjWrvIj5mNn49B14XxNng99FI28KnD48/gnV3y5DycYJHv2XEkQEJvweSvr2&#10;sgHLG+A08Gj9hwGAGpKpMmQCJagcs+yG91vOcqxOvTlU56fgij9PwbqCakMknH4bG9RqNgCaWN1h&#10;GgdVE29tkTX/8Tvz0Hon5w8AqoDyq1QT8JzqDiYT9PG31+OHhlz5PHb4Th5GybSp2NUnBfM6dsaU&#10;2GhMbh+LjGs7YkGXh3Fgyih4q/MMQCkYpNQ28gDsdgRw9RuTEd51AqJYgAwLkzojAEytBcBkAWBt&#10;7686Q5QUAFU2Q6qtzfsMJnPYa8qImefD9KAJ6M4QqRkqTKx4XGGFk1IWwKoTFWj71BhEJE4nACoC&#10;9WyqLJloSBYqe2BUz+F4e2EOwRpm3mCPOoJczLt6XMWbio5h/1N/xG4xwPg2KDKs7izAcJakjg+N&#10;s63UcDoBRhxBsWk0VWMCB8GpNKYDtse3x8HnXwFKqmFjRdCoFNRQjWSGRAzkjO4lk/WdLOF2ucEw&#10;b6xEyD2GAw89guNN41FKdVq9uVUCW7I6OTnXNInF0WbRRjUOeD18NsFfEKVZWdjU6Vocje1M4CQj&#10;JQDaeFzlWfJ/tiSbpnrEC/gsxWSAldFxOMjtu3omwV9UaCq4idAjDs5vIHusGlVjt9W8utyjb3Ll&#10;C6MR1WN0bSxBgR4bRpMsALQawVrQ+SEBoMkr86BAveoEoQofTvAL41ITPTVIm4+obiPx3KQ1Zohg&#10;DZsEmS+8BEHZZRVFWiVUIGgxQCWVWy7rmZw3AKgPQaJhGJNPY7RU4ViI5QZjhpfxw51aNBdZd/wG&#10;o1nJMq7sjKX33IbsO2/CzKsvx5jmsRjZ4XJs/PwTBKsKWQGccPt0tQA2VTjR/pV0hHcjACaT0Rl1&#10;R0FQmdIIQmzpI2UPpDqhMaEG/NiyRpg4gDwmKROxKUORnXPMlBUTfJJobVxflPe6pIcQCJp/BG3D&#10;AQNmTHDioNlo2HUYImWzSVmEcKoqGhkSQXUmrFc6rv1LJg7VyE7GakuVM0gW5vErABgRiMvKeXOx&#10;/oobcSqBLI6V/2zA8I+SXGIK4tUZIkfiBAJOSziaEBSjW+I4WdiWzteicPwUyNncJvulk8/GGlJD&#10;QBQXLNqwGTs++AooyOcTSaXk/wWncOixJ3CUQJofY43UkGouZ20xToHa8WbNUPDW26R9CnPBa+Ye&#10;wqHUPtirsb+xcrchQ4yJRhnBWb3WZ8v7d5MAUGq9ArsWxypSTQJO8b7bO1+D6qyZ0JBJfQ/ZYaU/&#10;aGkAm99L88Kok03q+Jx9+bj+xRH4cZcBaJQ8id86qxYAa9MPFQCNmSaboKdI5WSybEgV0dr4s6ps&#10;s3GP6DkZ8f1GYv7hEmMXtbMuKWCCvCmkKpmOOq4ZADQvKwSA36voQ6jHTh/FKebjsrGw1tnaqMYU&#10;n8SCrj0xipV1XWp/lC9bBu/OnfDt3onKlcuw+413MKnjtRhxzc04uXSB+bxe+ahRVhXWoOVLBMAe&#10;kwwAyocqTL54AsFaAGzQhy1oX4VYF/BZKVIAqDlDkmaidf/RWH2YwMrrWaoUGQbza8oOk5bmtwCw&#10;9rfAj0TKVLapZI9Nen1JFqiCSnWF6rCYp+alDSMb/N/kURi7fq851+8iC6SqonEv0kzMPQtyse3J&#10;7thLIJMN7GzA8LdJ824ImDTaQgFKLdCQCl3TvC1sl1igU8ZtB6Njsf6eB1C5ejXzLtVbllcBcADe&#10;Uyexund/rLjuDtjmzeLnsFxKYCvF4Se74FgzRZhW5GiNOyZAcWlccOKaYn/Txjj52ps8lsrY4WM4&#10;9eZfkNNBjs/NyeKUx1jD5hQd+tuO0H8/VfD4CqrdijxtgifEKlhEAg7FtMSB1KcJsgXmnanhlAos&#10;+xf4PuWwLu3C4VMYMwfVwwCWHSvEgx9noWG3IQQO2dUEMLVs8FvA8wMCQOO0rQ48TQcwC42Y74vk&#10;D6jhcakLTGdII4J3w+4T0PvL2chzW9Fv5GERoCZlYk+ysNa21XpTXDFwaH7VJzl/VGCKCq2GhtmC&#10;dmqA1aSDVbAdOoDD61ahiAxoYodrMeuRB+E7ssccr8+lc4zYK7HlzbfxJdW5De99SBSVk661d1le&#10;FRKen0gAzICmTjSx38j2TMdHKgFJLansc2pVWXgs9icA5LpmDEucifbPpmNLboUBOyv4gdasPJhU&#10;W3a+AUXZnQIo86lTwY8T1TW44/WJiOwuprGEaREaGBUmgwDMQt1jDJ4YOBvlbAVUUJ0CQKkrvKCD&#10;Fwy4nTg1ZDC2t+2MYjIg+c6V1QYHkOpoqYUaJ0vgYTK2vuYaNaJeYyvgqOxmAsBSqqoagmaLbotq&#10;+dQRhMrIpPZFt8ba3zyMssXzCFgngKpj8B7ZhV2v/AXrW1yJA3Edsenue1A8Zixc23Pg27IOub97&#10;GLnqZKEKbAKYEgylCivSS2F8cxyKbo5TXXqh4K8DsfvxROS0v4zHN+X+JsiLt+IPKvR/aYzmAjk3&#10;ADTPzmcxz81zzbwhBPhCqtybr7gBlUuXm+8kVyKxTo2ICPhs/GReMiFpGar8LmoaVkTlbVVepE3d&#10;iEvSRiO85yg2TlNYNrL4XdgAGhYowJPWkM0yoQasVgU1anJdqj2mzkWGZeg/N7RODbjluC1/wCiF&#10;9U+ezPuxMScANmDeFChBGkx00iCMX3fA6h1nuQ2y8VKSmcCMlDFllv9LyzIlt37JeQOAKrAuts52&#10;tczeKv6oRu6KxRh8/0OY9+yLyBs8BmNbXoGNn75PalVOfkeWSFXUSZCRv5O4Y9GqFVSDb8bS1OcR&#10;qCzih7U+6soTlWj5x4kI657JAswWkoVYwU2Nfa+PZgybZwqSUXk0BI6AGCGgVC+xev56TkHrFyZi&#10;c6HlBGOh3NkKyzfb1MLK+K6xtgpOLi77zswtuLj7MEQ8zYr11Fw0TJpnRZyWv2HSNDR9agzmHy3l&#10;8XwfVNV8wUq4WHmpjZJ1srAeOoh9v/sDDhFkSuIFAgojFQMngbCyWRw0l4eiJucyiRmJjVVR1TUs&#10;rw48apdykVGwVC2ltmr+DkfjVjgU2wbrb7oW+9O64/gLKch59EFsaNMRp+I7ophgmsfrHYpvixNX&#10;3YCi625GUbvOlm2RACTVXOp1XSRpA8RM+WRox3ifE2KKtfdTSC9zvMmLgO/cwE+pmExPrE/stqaJ&#10;ziMAx8TAQbX6ANnu7hdfgJ/fX8EQZOh3kd24+D7Vw6Z5WQSATnXyuNXBY3UIlDJN2nYUd787ET/p&#10;9RUa9B6HqBSWFzKsSI0eSltMZjW/NqgF2WEqy448Cgg2Jp6kYYYCJZlR5ppRRVEKsPCfAsFvhe+q&#10;A+q6fVwnAJvy3GMUbnsvEznllt1P7kBBalayY2t8iJ7djL+X72T9w7/ziAGqkjs0IkHqidXLumr8&#10;aAz5QxdUb9yIoqnTMSy2Pdb99R0CoGZ587MQU8XU0nxGO8oWLsCE9jdhecozCFbL+88CwBXHK9Di&#10;mXSE9coyAKiWUS28AFAgF06mV1eQrFEgZwIgW/ReU9DyhXQCoBwLdEm2pGcFwG/EUjE0MsEFBTlQ&#10;Dg0Q/2kCC+tEsgsFXshGQzMWmfdNYX56DsFzU9cadUVD/zwBmxnOpN5wBVoVq83966fYmtAWuc1i&#10;UdyiJUqbNoOdIGgjCMq+lxffyqQ6ABQbOxuIfDdpQqPqxgq4QHWYqvKO+AQT3OAQAU9jdqubkS02&#10;bWlmexODLOA5+QScQi7L4sky45kXMTP9rr2mxu9qaVhqMwVVteb5OPO+/3+SYbqxUu9bWZMxEVBL&#10;YmJ5vzgTVOHra36F0vnZ5jt4+d5UTuwEwaCYO9VBjX8V8xM4smXht1JzajnM76524uVpqxHTbyS/&#10;B79Vv7kG8H7M8vJjfieBYEQ/aQtUN5Wkdqo8GeYnrcLSLGST04RN3/vokuQMXNxjAP66YLsZrSP7&#10;p0wClo3aIh6qI7Jn10c5jwCQn8TONoktkUIbKYhl/r7dKN+3i4BXg/LlKzCh9ZWY/eDDcO/bZ04R&#10;BFkk3gHU5GL7G69jWExbbH33PQR9VeKI5pjlx8uRIADsrU6HBQQ8AaAM3Wy9NSHSWQFQY4AFgNzX&#10;azIBcAI2GlcViirTPwFAiQqVDM8eL1tbHl/MrPYc9TUi1BnSN5MVKRuNkuZajDRNLjfjcdWL6dhb&#10;xOpJ9uogCMqO5fJ4YFPPMMHetuZrbLntbpwgCB2PV0DRONRQjbTFWIxKoz3k9FyqqC4EQIvh/fNk&#10;mJtsamSV8sfTNJaaDrO6cRs4yPxqmrQg+GmuYt5THRC8vnp+y3gvzferkRmGVSrxt9ilOkPOdq//&#10;1ySbodR5cy/dg0vlu5DvI4+/d0Z3wr4/vkg1vtioempANFbFhP5y8t0SBOVZoM4eTSikxlQD+Kwu&#10;J79hg1Nz8nDT21Qlu41Eo94TcFHvSVQzZS9eggiywYhkuTFNZyOmRlVTplLlNSzwGxBUJ8X3bS80&#10;04L2HoMrXhiJ1XkV1EQEe+oUqiV9qneGCaoe1T85rzpB1CI7qaZIrVUkX68GbOvTyKm4IA/Ln+iB&#10;kWzxlz/WC/lTslC1fTNsOzagfOV8bHrrZYy+8kqMuPpalKxewoKsmdjUrgew8mQFWj5rMUDjM2WA&#10;ToAjex9VGQGgUVW0nS05gdHqCJGKzILEwt/ixXHYWKRowsrsuQEgD+RxLmheYBU08dEpO/Jxae+h&#10;rDCZVKEUgUZsgUD7FPPypxm4uNtwDFtsuds4/V743E64XE4T6NKn9tptx9HX3sBuqqpHEsi6WhAU&#10;yAKrzURJAiEFJJXPnxyevw0c/yhpXK1C1Jfzeho+56Ra6iTDqiQrlN+dApeWN49BRdPmZFwEQW6T&#10;mltFEKwg6OoaFiApCfzkuP2fAUBNzakpPcU0NdWm7J6yCxaThSomYUFsZ2y6+lcoy55uGhJVdpmD&#10;1SUSkIcBAVAeBna+UbnICAJY2uD11lAD0Wx/1iRaO0o96D96FX7ZczCZeoZpDKOeWsIywfLRR8A3&#10;oxb8NC2nZTc+zQRNUA3LTnc2YPpvJePMTaCO7PoV/pi+zEyipHJkOtf4kGb6TIKfOoTqo5w3AKgC&#10;Z8KXU+XTXLl2llp13duoEjt9HigcVvmKBci48z6kX9IKWdHtkXH1dZh9zU3I6EDgY0Uc2K4jtgz4&#10;BD57kXGA9kltZPFelVuJVi9MJABOY2Gwes40Lea3AZCqjOyCcn79FgDyd++JtQBozcH1rwGgwI/5&#10;5zMJAI/bvbjvA96/2wTmQyNCZH9khenPe/6JjKHrWPzuw9k45rRGMgQ167/Hco+xy6eN16jIXoBN&#10;l1+LwwRBqaya+7cihonsTAComdU0wuJs4PH3kuVXF0NAURToWNjI4KrEJqkG5yckmKR5eqvItCoI&#10;gAYUmRT5WZ0xlWSCRuU1923NZRsmLc/dtnfuyYpuI6Z6StFumMfKplSz5Vpj5hRpj50sD7v79EKw&#10;olRfzCCgOI6YuBifCZNlQSK36giCYIAcUEEoZILxSyF2oIKt8l/n56BpqjSIDETKQbrWrqeyobJj&#10;/PC01KT5dUzQAKB6ar9HAGTjHZHK8pUmd5mpSEgbgnn7C4092vSQG79M8T/TV871+ifnEQOkMquP&#10;ws+jVkljYaWyeLk05i8CozdYhso9G7Hq1eeRef8dSL/hWszreD1mX/1rTP99FxyYNBF+W4kpyD4P&#10;2zSfPmoQ64rsaP/yZIQlEnCM/5TiwAnsVEjmIiJJLbqGvM2gysCCLABU4VHBlgqTKAY4FhsKNL8b&#10;ryg7yjkBIEW9bcyP5oFTBVT6YsV+NOw6ktefRJVKgMs8ydbEgtogaSouTR6GqXuKzbHyRFZsQ028&#10;rlEiKrzBvDzs7JWE3THtUEAAqiA4acY0TV6kKSY1iZKmk/xXOhZkvyskwBk/QQKLAZRmFsAZm5uc&#10;jqUiqxeZS2sonsUC6+x+VkRn2R9bUy3WqJP/DADWMUCBdm68WCBV8yYJsDUmAJKB5vG5T8a1wvZO&#10;l6Fi/nzrGxjnbY20sWKES+UVOzTuH7INms9Zywa1TV7gPpk8qEnw//Fb89DyqXFmTmETPbwfgcW4&#10;UxHk5CnQV6YV+ZN+hwma5Rmg9F9NaujlyjUXkSxfkU8Ox+OfzkWebAIsST5vFd+JWLAaBW2rf3L+&#10;2ADJduTwazz11XOq76Fy6KHq5w3C4/HA4yxho1wKlB2H98ROlG5cgdLsRXCt2QLkFvCbqrAKKPhB&#10;+ZFlT1TbtqPKh8s1HWbvqaZ1/hYAJpMRyg73jwCwTwZinxuNZUfzrbzyHucOgDyaAOimwhUwI0cC&#10;2FLmxrWvTEVEr7GISNOwJrGGbEQlzkZUEllq9xHoOW6Nmb7H2DjZMChJNZNRH24HSqZOwZZ21yE3&#10;ti2KyNxKYjXXLkFK0ZKbtoOtiSLG/AsAyGQmMifrU9gtRZ2uZrI15ZJJQKaeXjP6giBobIZKPM9E&#10;meE5sj0WE/ykhhYTAAWEpztE/o1J9kaBsZKAW2q31eNt7Tc90jzmONd39u0PX1GeYXsaHucPqIkN&#10;8Gso3JpYEAuZdGS+Vn1T/ZlSw/Lo5fHqjZdHp1zqJ247hTZPj0SDHqPIqFhW5HScRvBLW8qypMhC&#10;sudKJVbHiL7p96v+CgDD+82gpqGAHyznibPw825DMXbNfj6RgN5uxp7r8dUxxMeud3L+MEB+EI3e&#10;gM/GpYI58msQBTVvrrDRdqwA678YhHkvvobJf34Ve1ct41niQ7JhyIIjFSaIMr8HFWR/CoevAJk6&#10;5iDL8NVvaD5ghUASwCkai1RgFtDkbAKg1WsXSRX47ACYiaZPjcDc3UeUVWb2n/cCnxbmXcqWk39m&#10;QDo3CNhemrwGjXoMJ+hONip5ZJ/5aEgA1PA4zfna6uUMMlcbz5WthiqZT8yYFVbBYXkV/6mT2Pa7&#10;J7EvoS2ZWxyBIIZJQNQOFc00kfq/BoBKJlQWkwEydaQYO6JUamupfQpfVSSQ/C4A1p0n8KtNJTz/&#10;bPf5f03qdKmbNEnTb9qa1m4XGAq8mR8z3zBZ7JpO16Jw3kyWBdn22JgQ77wsJ3aVG/m/GWMYYY/f&#10;SfxP35WrBEDCHpPMMW6PEzaX0zDByZsOIj7xUzTqPRaNTFQfqruyC/aXbdAKqqtkmKDMJyxHZwen&#10;/0ZiPlIyEaV8qme631JEdB2PO9+YiL3VcrRXBxGZsdhfCAC/X5G6J2cRDbJXRWcZre3BUw9qAGV7&#10;DmLADXdhxDV3YMMbHyO9/ws4On8Rz3LzQ9p4nh2w1w701oB4skGvV6Nr7ThCFLnhXTKrnukmPL1C&#10;YX0DgAsIgPMJQFRfagFQvl2WKiMAZAFPno5fpgxF5hbLAVsT/LCmmPV/JqpY0sRlvTMOO1LHuH3F&#10;sTK0fHosWel4FlANYJ9lQjJFycmVTEITML2bvZ1n6D0okgcfQmMFyUqMvcbtxMkvvsTaNu3NKIgq&#10;qaXqgGjanqkDVUEB0LkPL1OyHKateXkVaEBsT6zQiiVoAaLUWjFEowLXASB/14HnmUnHn+0+/6+p&#10;Ts0W4AvoqoyariF1CWYUShWfo5rvQi5Au+LaYlf/VATyDvFN8hsQANX7KXATH9d3tMDPqv9K1i8e&#10;KIDge6+m9lHlsTrn1CB9mr0RP+v5Bf4neRwa9NEsgtQqFD28lgFGJc8gCFKj+N4BcJaJE9hAWoXU&#10;8hSp6TPwky4D8N6cLWamRAXg9ckvUI1BPZTzqhNElV2TO4v5qUGqYcWvpkpsGFRhHnYq4vOgwcDm&#10;Ldjz1RAsTUxB4eRxODx+MPZ9/gkOfTIAeQsXI1hdYdRNa0JsG3LZwt3zOcGu5wRoNq1wTYb+NwAo&#10;NVgRNgh8BgAJhGSHatXVkv40cRDGr9pq8qoe3X+FAaqCeVnAnFKDFWmFZU3jg58cvARhPQiAvEfD&#10;JAVJpQrcdykr1SIzBeftb2fiqEM+WyykUuephynUOWGepCUA3+6t2HrPXciPjqcKGEcAbIXqJu1R&#10;1aQDQamtAS4B1NlA5GzJAjglAZrFsE6rmtwvJqgxvlKPrfG4PI/3/OY8gaO1bnWG/O09/i3JdK60&#10;YR4sINbESbJLyu2noomAnPcmOFYyH8djW2P1ldehYnomP4YPmtFOs2aqwOkTGkXD+knRNxX4CQy4&#10;VWGkmPimzfdzyYmYv45y96MDs/HjLh/jR30msFGttQlKiyDwaW4ZLRXu7Pt0g5Fz/0VmVkOVazFV&#10;AmD/uWiUOAlX/mkcNpyy/FoVM9NqluufnEcqMIsWK7WG5cg3S9Mbyk9LfkteqX5VpTgwbBCWdu+G&#10;+Q/ch+nXXIUZLdohPaElRrRqidEtWmBcs3iM7nAVdgwfjoCbjFCsye9COa/de+RihJmAqAS2ftak&#10;SDIQq5U0Pn8sqBGKEk11VDY5U3g1SkQ2w34zcVGvIfgoe5upGqoc5waAPCbAMwjAXi5rgl6jmgep&#10;oqvATdxyApf2GYtwFtJGaVRRUql+UxVuoMKbPBk/7TseE7efMjYrv9/O+sh3wWfS+5EfW8DnxKE3&#10;30IO2Vo5AVAqp/HdY9IMa/8qAJqhaAIVMidrm9UhUhenT8CnkSWWq0sdAFrn6Ny6VLfNuoaW/+Zk&#10;AFBuNrwfWZ/xXSRgywZoItwwf2KHOlbvJKd5HHb37ws4SuDxsHwZN0uWN/UG8zsK/ASEBhH1zZRM&#10;RwjLj+nwokaiMsjvoDIqR/VVp6pw9XOD0ajncDRkedJcvRpRZIKSaskURRD8zw2H++dJgKyoQ5qW&#10;VQxVMyGKrUrbuejJEXh6whoT4VzuZgENkeMz633IRCCtxSrjSrUthlk/v+T86QRRC8RCJsBQcHXj&#10;tc737aeuokoftFdi3tNP48PmMZjUuSNmXnc1sn99B5Y9/ARW9UnFxuefx+ZevZDd8jJMvOFWlK5f&#10;w+9l2epUYF+ZsgqRXSYh/KmFLAQqmFJ3ZxDgMpm4bsZ1khkqvBBB0oTD11KRguWz1204/jhlhzGG&#10;ax4NXfe7IHjmb2u/7JdiEjI0a34MqcLKFjmc34FcVxD3vKtw7BOZJ/knEgBN58wUJgVJmIYnh61E&#10;geKCUWHxazyrJo1i5RWg6lq2Fauw6aZfIb+WqclWJ5AS+FhqaB2YfU9JbOzfnQwQnuVe301Sg5vE&#10;o5AAueaGzihYRBbo9CGgUXEsXD5+F0KaKXpENv73t3L6O9Z+b+sTq4wqzuMm/E/3gQS9KWTv6viQ&#10;i5W8DBayEVuARppwieXpbOD030kCXzXqXFfwDzn5q0FPmocGvTIRnTYSM4+Wm3IED0u2xkcTBFks&#10;jYnAvBLTU25aDOs96F2d/VX9IOU8AkAJ3y4ZkpleUm9Zxmk3f6vJ9jhxdNlSbB4xHMfnzUHJpg2o&#10;ObwPwcJCoIIQ56RqWViAA8++jHFx7XDoK6rKarlrC+tnC3ei4ZPjEdlfTqoEPAEg2Z7CUZmJZQwA&#10;Tifrk+sAgU/z9xIANWokXDbDHqPRffgaVJpSodbSqhBnypm/v6kwKjHqpiFgcbegTD2LXq/D5OuT&#10;Jfvwk8RRvIcqClVvAl9Ev6nMA4EwaRpaPzMBK0/J/9BLNVgBLVkI2TybEPW6dmkhDjz9DPaQ/YoJ&#10;KfipNTJC7E9gcRZg+G+mswHY/2s6RwAUU9VcIwV8LxvatMDmp/ohWFllKrHMuB7ZY2s7Qfih+I7/&#10;Vuq2fvM9xRw9xh64pdqDG95Qb/4YfjOpvZbmIACMJABGqVx97wDIsqvearnraGQK1XX5vCpvF3Ud&#10;gZ5DlqBQZNdoNRolrTojrlv77HVMOASA/1nRe1XPm0RhvGX/c/Ola44QzZfrdxME5cUvNiQ91BzL&#10;FX0gizgaKZqagRFtL8eWv3zIjxXktfRJganb8vDjLqNYUAlqAjgBndRhhaZXj68CI2g8rozWKihm&#10;QiQem1QLgD3H4O735+C4XW4RtTf7J2IqjJYmqZdaQCg1imDoVZAEYHOZE9e+MhkRvScR9OahYUoG&#10;GhAEZYtskEzVuNtIvJq1yWLEBF4PAVAO3j45VvM6ctoomzMHmzpeiZKmsbA1U29wvOmFteLznR0c&#10;LpSkHmF1Eh1JaI2NV16PyiXzWVjkEsOixA8TNOVJ7/EcRMfzmyoepIZrqjf//SW78D9JI1lG2HBp&#10;aJxxpyKbT5Fd2VJDzw5O/6VkAJgAKPZnzDuZbGQ1IVgWGnbPQGzvEcjIyQV1C74T6TdqluW8L1cv&#10;1UollffzDPlq5bwCQFFxvWLRcCf1FHV+WMZnAgYrvexnap0EHDpWSqC8uqyzlFw4POwrjOjQCZvf&#10;/JBYqUHuFutadaISsX0nkNFpUiJ1ftQB4ExjE1FILNn6rNDoAkDZAOUkrQJNkEycgCtfmowdJbUR&#10;Yc5BFG5I9zZ4zedAQEb1OjuLmK6mjAT+PG0dGnYbxvtnI4ostIEAl/lomMzC22MybnwzCznlinnj&#10;hUe9dnoLvI4inJjnyz2BbV16IL+xADAaCkUlf0ADgKdtcd9PqnOS/nems93n7yVFnSnUyJXYdjjQ&#10;tAV2Pk0WWFpgqXgsdKrocpc6tybNEsGlXNJlFfy61IYOf56MsF4TqQJPNT3AsidbodXUgXYWUPpv&#10;JgPAzI8afTJCMwa9bwZBcBbzmo2LnxyLBz+ZhRwH65regnraqGlAwYRZxtSEW814HRieX3JeqcCG&#10;ehMcDM/WkosA1RO7148aFlSncWsh/Kmn2GFHsKIQ7sLDsB3ahurNK5E7eijm3nUHBrVohf0jRhn1&#10;po6v7S514NqXp0LzJRiVQIVD0WDYYpse31oAtFpLqslybegzjy06mZiAMWkyYvuNxoLDZQbUzkXE&#10;FgTUAmwBlgqVRpGIeTg8BG+/Wlw/vqaK2/pPmjNEU3AKkAW6C3hvRaSZg58ljcWwNYdNMRToG+dV&#10;gqmbAFjNZxRLzp8wEftiZP+LYaVPQHF0W2g0hqUynh0c/htJNsh/dzp3EOR70PQBfC+Vl7ZEaZME&#10;bLzmapQvW2CqstokVXLqGfzT2z03ESwooKpGixRyPTF9HSJ7juN3m8RGS9GZBYAqR9//WGCFybcA&#10;UHZveTfMshrYFDa0qfMRlZiFn/ceigHrDpm6YuiFj82y10QQNG/FvCvzv2qo1s8fOX8AUIBHxqa5&#10;HMSQzPvmt1AQFLkuyF/JxZZ717SpWPfRB1jzyktY2bcPFv7uIcy46TbMaH8VZjVrj7FNW2Mm2ZD7&#10;4AFeI2B6S1XO85w+PPAhAabbWETKeVUMjyqnALBBEguGjMMaIaJWmwUjLNVygYlMIiClki0mZ+An&#10;PYZjyJojplPlTBHQ/T2RQVkAaGDYxzMJgMqPi88a8FTxZIdRpXqPWk62x0pEdqqRKRF9FzM/iwmK&#10;VMO7jcNjn89HJV+G+sU9QfWNE0jJkp1U89UsuI4dRc6tdyC3WZzpCCmJbo+y2PYEgQsbAMUAy2Na&#10;o6ppG9iaxGMvf+966XkEqspNGdN4WP1peNyZX/EffVMzSsTPt+4t43k+DN18Ev+XzHIlAKRGcXqK&#10;zVRFHf+eWSAbURPhWo04wTAySV4GMgNpfhqq6FKLu47BTW9MQ041G1U+X0AAyLIpW6eP78G0E3xO&#10;lWG9lb//Zn54cp4BIBULvnT5uUlF0XA4hxggC5zsZ+5DBzDs/ofwUUwzDI7+JcZc2gQzmrfDrI43&#10;IPOGOzH3wSex5i8foGrnHmgOCi+TQ6GoCKoKTf/U2GVo+OQwghkLqDo5CDZqEaMIgA3YUkeoc8So&#10;wARAqqPhVBGijArMwpM6Exf3HofnMtbDGhFsibHz/RMANIxRhmRVGtIOMUCzzUtVw68xCZo/uJCV&#10;aKgJvRVOADT+iWnLjFtFWI9JiE8dh2X783meUYQNCAZ81ogZA8hOO068/Q62y2lZLjDN26Asph1B&#10;4PsFwO87lTWPNT6BFbFtUa0e4SZxWHPDTShZlM1vwa9A9Vdlzjjhn/Ed/9E3NaAgc4a7jCXVgTWF&#10;TrR/gd8tcSK/l2y3YvEsY6lW2Pq/AaX/ZjI2bZl7CHTJ81ieFyAyUQA4A2FPz0TEUwLFGVSFh+Gd&#10;BTtN2fZqKgoyQE2epPH4liLM8ssyLA7499/MD0/OIwBkksrKAukk2PmJEtJ0FSVaAS29CuNdWoSV&#10;H32MJc88he3vv46DIwahYGombMtWw5WzD/6TuaSL1fCVFOHrSRNQdnAv4YLX4oVEKD9bvBX/22OE&#10;1TqfBsCZLBQstAQaxXcz8f9qAVBuDfLl0lC18DQe22M8Hvh0Nk4JsZRhFo5/BIDaatkqRTWk8vIX&#10;j7UCPOh8Kl4KlsoKmEc1/6EvqI53HYIogXFfVp7+C7nMIiOcjkZspV+YtN50hggA3fLd8sk/TWNh&#10;JATCdWuw6dd34GjtyI2ymLYEgQu7I6SstlOoJLYVKpopUERr7IhvjX0vPA8U55lvoMjiSucKgNpj&#10;xhEH9DWcOMFyetf7Waahkv04imWqUR/FDpQK/D0DoBp7owLLJqnx5vPQgAAYKZugJoZnuY5inhv2&#10;nIjOL0/AmmINkZOiUguAXBfjtYw5lv+qKf7niZxXNkCVOc2jobkc4CZgeKicKBSWVA6px/wcgYoK&#10;BMupNBIkzxTzi2CpUPprPv4AH1x7LfZlTuJG0nifFJUgpu46iaapEywAJP1XAVBMN4GcnI8j+2QS&#10;9Li9DgCpPjQkA9TwuTC5z7CQXP7SOGwp+iY0/j8CQIkKkJlESc5nzLNwT+AnJ1xVOHVqaPifCtXQ&#10;1btxac8BiOytjhq21JqUPUUhmMhAe03jvWdid6mTTxI0JgE/GwxdTyBoxOXEnlf+jJ3xCmhKEGRl&#10;//5cYeQorXxY7ihKZnrOc0hysq6oPffs1/4XUixB0AzZa0VW3I7Xb4e8pi2w/cabULlonrHJSv1V&#10;z+65RkTRd6srj2JGYk2Jw6nu9sxguVlINXgWLk6Us73Aj2Xnu6D0X0uy+0mrIRCnLOPvbLLTTDb4&#10;zBs1jLCUJczvAmocbGD7ZiKy2yC8mLkWNpYphc2X8ms0MS7lIiObp5TgEAD+h0Qqr6q3Jt7WB/AE&#10;Ne8Hi6dflZ0MxycnEor+ozZZvX8fjqxdjrIjhxF08bNU2ZEzajgGd7oCw9tfhV2jx/OjKTCCJvP2&#10;YV2ZE+1eyjTTXIb1l4oyx/TafRsApS5YAKjhcUYFVm/xH1nAyRCbpAxG1vbDykUtAFqrf08EzArz&#10;pR5gde5I/ZUvX50qbKbBNO4HLuyttuO2v0xAVM8JJo5bRN9paJA23QBgGNX0i3pOwohl+00BFKTL&#10;xceYpfle+HrMaymenYXNV1yOEqp6ZQpJJSZYBwa1QKTlmT2q3wCNNbrDTDqkpbaZUR3WMRaI1a5r&#10;X22ywErApePrzmmFUi6LCGYFzeOR3yweuVye4vIE03GTEr6VTjHlcns+l0VMCmZQxqXiDp6+R7Ri&#10;AepeWrfub/LKPNflvy6ZCNmxsgHG8VgBYAeUN1OknJZmdEjOyy/B76jmu+T788mkcI5V27xyNkLS&#10;LMjs9fVezFiDsF4sV/0WGQD8UaL8S+daKqgaXJO0XpcEjGemM44z/nv8/f+aeC3FuDTaRN8VTBqp&#10;MgWRSdOoVag8ryITXGLGC0f1ySAQpqPzn4Zjk+Z/No9J4sGlxq8HFR7Mr7HsIQb4HxPDjris63HS&#10;qzYhidSRQdDwEDG0J1hSiR1fjsC0O+7DmM6XcfkbFI6dhOqFCzHuppvxRasWWPHKK/DlFZMAWuNo&#10;1XIV8AYPDGBLqLkeUqZZ9po+M83kRA3YIpphSyqcdYWS63KEjkyda4JKakyw/AFfm7fZ2CnF/EjC&#10;DPE069zGKmFVJC9/14KS9b+1xk3mWK3pf3X4mPlrmaRkvDt/E37U+0uEa8J23leV6aJeM9BQzJQq&#10;+P0fz8IRt5y7XbXvhid5AnCTMVfzCv6SXOzu0x/7CUBlCWQ+BAFNIqShYdVNW8HexIrsUhCnZIGH&#10;GUImB+qYGJTFxqIwOpbn1I0k0YTnCo2lqCuaeCjGhMavbNrSbBcQlUrNbM5zmsYh99I4HL+kBY42&#10;bodDzTsip21HbLvyCmy7/jpsvOVX2HjX3Vh3/++w9qHHsP7RLkzdsPaR7lj/uye57wFsufku5Fx1&#10;Kw52uA7HEjrhBNnaycbNcapxE4LjJciPa8w8ayL1GDMXiBkKZ4BOgK+gsM1RoXmG+bskLh6FMc1Q&#10;GhdN1Tee+W+Dak0H2phg2LQt1l93O6rWr2W7pDLCF1lXALmqbyN+p3JjfVnr+2mHNBIPGbwcqTV1&#10;qBTDt+ZsYtmYwjI0l42ppjudzcZUJhb1Cit8vvxNrTBZJsiGxpkzKRqRSSxr8km1HPRZzjR8TZrH&#10;2VJfnk8w08gh+a+a+YBZTlV+5dMqLwfZshWMQfc1k6f3YfmVp4OO51LRhxokZaNR4iz8b1IGfmwG&#10;BLCsPzEMT09aiSI+GUsXyyWfUeVZc1VTGxMHlPPZ+SLnFQCeTU7Ps0ugqFM1j89egHGdrsbkhDaY&#10;fcO1mHLVFZh3061Y/8BDmMKKvjIlGTUnD5uy7CNC2VnANQ5Xfu5vz9mDH/UaTRWTbE+2PSb5QzVM&#10;Vo+dCtcZLahpiVl4ZC8xI0X4u3cG7v1yNo44FbeQwFwbuMGqJqZv1gJAopkY3j8rKqefi//EFlcU&#10;lKP18wNZKcYivP8CRPWeQ3VK0xwyD8mTcWnKUEzefZyVTuAnh16eL7ylSlbJVlq5KJyYga0drkZe&#10;dDRBT+xHYCaQs2L7lRHY8gmARbHWmFpFkLY6S+IIDNEEPYXXsgBQLiQm5D0ZU2VMPKo0hWazOBQ0&#10;icXRJjHYR6DZ3qYVNl7RCZtu/RVyHn8Ce1OewtHX3kHRoJEonTodFfPmwbZ8BRwbNsCdsxPeAwfg&#10;PXgY3sPHrHTwKLz7D8G5YzucmzbBsXo1auYvRNXUqSgZ+BVOvvEa9qT2xdYnHsXX9/wa6y7rhN1x&#10;cWYu42ME5EImgV9Z82Z8huZMBGQ+ty22PUFQUW3iyUSZdz5HZXwL2Mgiqy9NwJ7Yjtjz8qtAWUWt&#10;9sHvx/KiRk2fRI2T8dms+676YNwn9yoPy5PiCwZZqjRW+8OFOxFBhq5ACCbgBkEmLHk+wYmahAEd&#10;gVWtPVkAZxpX65iwJDK05IUGmKxRGyxrJrG8nZEM0Ok8LWvBUNtMODUzFlmx/3QP3k9jftmARqRM&#10;5/EZ3Kf5SxSqS4E3mBLZuJr4k7PQiNdpKDDl78je0xD3x5GYc7JUSpZxuvdr3DRfkAIMS/NQI3++&#10;yHkPgGeTrZ99ieGXNMbGvr1h37IKxyeNxrTrbkB203gsv+NuuDeu51FkSWylFUm62leDSr81eWb2&#10;zkI0SxpOVYXqiiLCUA1uYGwjLIwsXH8LgGckFbqk6Swgw7Ayz1ITFHChzp5HBdf8yXdRusM/Az/J&#10;NwBI9sgKVUhASxxPNtprAAuuQivNR8MUDWOaT8ZKhtBlIFLGLkKFubiYiJk+nXdVtGPBIgvont3Y&#10;fP/DOM4K72hiRYrRpOgaK2yphgI3srdmlntIGVlRcXQ7qoetTAQV9ZrK3cTY8Mj8SpnyCYSH49pg&#10;Z3xLbGrbAZv4vrc/8AD2Pt0fJwd8hpIZ01C1bhWch/fBW1lEcLAzd3/7BrRF1acuqeGw1sSyxNT1&#10;LOb1GaYhjuULuOGtroQzNx/l23ejeNZMnPzkA+xK64echx5GzvU3YluLltjVrDlyyWrLCezVmsip&#10;cRuUEOAL+bsgtiXyEuJREE+GSAZZ1bgZTpIRr7/216j5ep3JieaQcZCJq1HhjU2LpG+j9yuWZ9yz&#10;ZM7lN1fHlb63nJBsXHtjzlZE9JhIZkXGJ4CTs71YV9/FLGuWrc0aYslypHJHYDITc5mGjSDYZyFB&#10;TYnf3kQIJxgqqczVNsxiaEZLMR0bAr45taxP95St2kp1o0+Mw38a11MtVqnhb9IkGpL1KfhuJIFQ&#10;9wzrvwwRacvRQGVM/oHdhiJ53Nco5PPKYT/AxlVjp/VNBH76UueL1BsANCBRK3uHDsGwFnHIGfyZ&#10;+e0vK8bspD6G/eWPH6EtZjt8LqC6ggsb7PJspxwvrcGtr0wik5vMwkHVJJXgJ3VChUqF6zT41aU6&#10;8GOrK99BLi/qPQifr8wxFRWauU32I5M/U10t1mp2/nP5BgAFnAoDAUzZexyX9h9IFWUqwhNZIVKX&#10;I/xpFlLmJ7z3BHR+fjRWn7CccTR8yc52WWd65RYj6llTjlNfDMCO1p0tNZbMrSCeqnCc1TGh8cJK&#10;CiSqiM8CQwU6rWzexvSSKppKOQGjmMfkNknAfgLj9vZXY/1t92B777448NkXKFi4EP4jRxGsqYFf&#10;NkjmpRYzmIMA86OwXQ5oWk9F+JZPmaZkFGuSUV3HuPnMgmwD2+olJwBp+gAFjjVRWKSa8o3KNKCk&#10;a+stW8YRKmNe3rsoF2WrluP4wMHYk5iCnFvuwO7WHbGveTROUKUvpqpcpfD+0QRAgmOhJo8ia61W&#10;1Gg+a05MRxx+4y8I2vJ4f92TX0ANGG/G7PFOSoJprtUCo6Zs0LFWjlyo4t4/TVmDiO4TjMrboJ/K&#10;CsuUbIByqzKuVUoEsjpmJ/DrS8ZmVFQlnicVlIAoJqhOsIh+i8nkamehS1uE8DQCZJqCZlDF5XEN&#10;xPSkUidRtU6sm6SJAChzicBSnTDGp1WJ6wJgJg0HtUL6c7sAsO8SrvM+fclYCdDhvaciod84LDhU&#10;wOfjAytGJ59fT1xbs84bOf9V4DOAr05KFy/CiM4dsey55wEbKwy3bRo2AlNadUbx1Ilw5+aieOUq&#10;bBv+Kb5+5wO4qGKp6vipKyrCb/9RbJG7UcXsN4Ot4gIWOtlg2CobsDsT/GqTKbh1hZdLqtCPDl6A&#10;MlPjNWyIlZEMzioeXuaZFcSqOf9UvgWAPvUue3GEKsddH05mSzySrI8FVACYtoT5lO1oOn7Sexje&#10;nrmJR0rchAIn1XwyQbfTqGbGTWb3Lqy//T7siSEDirOCmMrWZyMYVDWPJQsiMDSPQTVTmaJJkyFW&#10;NCUjvLQ1Ki5phSM/bY49LTpgy+13YtcLz6Jo+hQ4du9EsKyUt7TuLNXfwVU7l3JWVxPj5lLmNNND&#10;7SdT4tIrUwHBQ8cTO0ySmlmXrG1SsVjF+H3MgZrGzcN1Xiyoa3kJmXw+JS8rpMLgqh/WlA4ebvCp&#10;ohrOPXtRNmUSdj77NFbf+WuquVR/f94U5Y1lJ2zL99AGpWSExXonVJFPEgDX3X4rKlfP40VqQa22&#10;ARMOWtEYuaJvpLxolfcNyNygnmMeIV2g61A2VN3GU5OQOsrvRNDRCKMGydOYMvjtZGNTI8syJNZn&#10;llKFub3vVO7TpP3zCYJMLGMNCJINUghofacR5KjC8jphVE/Duk9lYgPebRzC/jDaKse9JiK8ZzrT&#10;BAIh93Fdk2uZ1J2p1wSEJ01hHqx8RBJ8NVzPAKSYaepi1gVpGARhzVRIYIzqko6k4V+bWeT0FuTG&#10;FWADFRSR0Dc6T6ReAqD/5FFMvP9eZP76drj37QGcNSifkonsVpdhzf2PYuljSZh8+Y0YFX0pvux0&#10;HQ7PVfh81inTagcx/Ovd+EniSKM6NCTDaig3AY32OBsAsjCeNkaLIQoEe09B/DPjsD6vipWFhYPM&#10;zaupLw0jqAVAZVsV859IHQBas3RRbWQh0/jgvy7agf/tNoCFUXlgAZVPojFsMw89x+LGv0zC7gpZ&#10;aagyEhA8BJugxwIFo+y7a7DvjXewsWV7qq8tUUbwU0dGVXPZBGPJ9jRumEyIv0uZTnF9P1XCbS06&#10;Yucdd+PI88+iJGOiCbqKMjIB4xZhOt/N6BMxXqmKbqKXm0zNI7cQmQO4VAURaGnp15huVRy9e1Eq&#10;vZS//aTmVdXuPav8f+29B2CUx7U9TpEAJ3aS98tL3HHDBtxL3Gtc4yRuie3QhSQQCJu4xDUuseOC&#10;DbbpXUISAiTRe++99957R31X26TzP+d+u4AdJyH/5xe/SHPFsLtfna/MmXPL3JECZtnCo+NUK5Qh&#10;SF5YgqYAVvP+CoB5Vl471x05gZKlK7Cvx1dY/9zvsPTqm7CZav5BAvyx88huqeofrXsVDlP9X3kp&#10;1fv33+TJi8nngvBHxFZ5LCKgpiOV4V+qoObN0HM1q2DEG9ao7mYbK/7Qp8NR3RiggoypwmqYGZnY&#10;WUnDUScxF7WS8vieCdBkH9QzlR2PRaxMgMTvshUaC0zMQ83mGTY+/IdNuuC/W3TFpSk9cdNrGXj4&#10;49Fo3G0qXsiYi7eGLrKs4R2nb0KXOVvRefZWfDFzMzpMWYt3Ry3Dy4MWIqH3JPzqkyG47qXeOD+p&#10;J37YrC/immWiWvMhqCZPtZ2b9WozHLVe1PsltZrMsOVIXNA6G2O3HOIdIeDLpMFSEaJWpWf8HyKV&#10;0gaoxj35jZeRd2U99vRtMLtdW0y47xGM4os8+LxLkVH3eoy55T6seOZprPzr5ziyYTMbIdUui7cL&#10;YcUxH254gz0me91ayVSBxQDNyxsFvb9b9LLykypKXIu+6DBpOY+m96HUYg0t4YH4gtic0Rqr7RkK&#10;GZCF/njDkZYc8uHmN9i7tySraD0eZ7FXVuOQd1F5As9J6oXuczYYaNj4Ys0ZEhKICgxktA+heM4c&#10;rLn1Thw6z5sw6fBFl+CQVGF+P34eVcBzr8L2Cxpg+WUNsfSeB7ChTTscSu+HklULUVF2zMBEdYm9&#10;7vLt+AhqPoK+7qVmOglXFPN6xVxZNJUkVXJNK6m4OrkNPAulpyILPBU6fJQ3bWdpGBsLfVh5vBjz&#10;DxVh2q4iTNhciDHrT2DcphMYv+UEpu4uwIKjhVhdWIK9BFsvCJz1IAgFg+UIixUSiILhIgQiJTwT&#10;1WkilBwaqquHs1y2dxuODxuGnS+/hvX3PoTVl9fHNt4D2TWVMPXwuZdiw50PwLdsMfcP4DivoYSN&#10;PBQQ8HkjkRQqY8cTAOp+h6jeE3zFDhccL8N1bw4iaLGIpZNNVW+rUUSjUTthFOokKdyKwGZgM5xq&#10;LTuxVKnJCkhWDkGyrySCUJM+qN2oO85N7o/rX83G019OwJu5i9F79mZM3HwEyw4XYAs1nqOk2bqf&#10;ZyKFvBc7i/1YdugERq8/hM8nbUBCn1m48/0RuKhNOs5q3AO1m/RG7VbZiEsdidp6t42hEgybDsIf&#10;uk/GAd1TMl518rqvIsj/KVLpAFDWGAHNjtw8DL74Mgy54Hxkn1+X6u81GPX4o5j76h+xKi0Nh5QQ&#10;9fAethS/xRKeCBfw5WZjIVsRrW/agy9gogBGdpNxfBnJAr8Gdt9SZNMxuw57+JbZeOSz4dhFddAy&#10;VrPBe2xVDUU2QbKQf/FNCbNBlfFYGn4kSPnjwBmo3bwr4pQxWuOVySZqK2W/Mlkn9MNTncdjf1Dq&#10;mJgJGah6ZqKDDPbFOn9RMfY3b4G9P7sAigfcSya4o14DbKAquObCa7CywV3sJFpge6evcHzeLER8&#10;x1l3QgzPr8SrUmUFOD6+9H4eWyotyABCBBtCBIG2iKWQZ5MFUqYI2euUzLYCB1iVtfkBTNx+CP0X&#10;rUPHyYvwl9EL0D5rFhp3n4THPh2JmwgaV706EFf8aTAue2ko6hIgzms5DD9NysH/SxmE8/44EJf9&#10;aQB+8W4GWc9IdBi5EFPWHsIeorLms7BQJGPghEYBL69csBtQZ8dOSPGXZVHjvSGXrxC+lQuwq2sn&#10;LHvmGSy5/iasvewK7Dv3Qmw690rseuUj4EQ+CngtR8kCA37CG2+jJU+1Y1D0TDUKhyAYIBoIiHI2&#10;7MMFqWmIo2ZQU95f2eqMAUoFJqNiqamAYwGdbM5txyJe2Vha5aBms3TUItu7qE0mnvh4BN7IXYSs&#10;lfuw8HgEO3lwWXrVcZx6k3RGdijmhRYr19XJfsqK8lNPzNbxtwLwtfZk3SlyMclps6kwiLyVu8ki&#10;l+A3n47HFan98cOmnXF2kx44q0WGmVqq8X07PzUbeRuPGsMO8d3SO/Ev9evfs1Q6ANTMb3oAJzZs&#10;xKDfPYvRzz+LlR0/weFp4+Hbvg4oPc61Mp7zVSAb0sgShapGKgpRRtVJpiW9FAMWbcY5id3JAvNI&#10;+5UUgbT/20DP1N+oIVs2ExYZi6sl5OK/2vTG0A0HvQZmDY6frJ+CRs1e8nfwL6b2fl08G6WSN4jF&#10;CUbHbT6Iy9v3ovo0hCCoGeNGI44vpUIeNNH1ua36Y/i6Y/Zy6nyyk6l9iJcURZTdlxg4OAvzr7kR&#10;G/+7AfaedwPWNbwDCx9/Ghs/+gjHp01G2f7dvF1S6QQc5Qa+9pJzX/X2io+TKqjQnooA1R/NaSLQ&#10;iTYDqZ27/UHM25+P7BV78Jdxy9Gk3yTc23EYrn5vEC5+KRM/SeyLOmxYtchwajbqi+p/6I8aTbJQ&#10;o/lgVNfY5wQ5e/JQXdmLWaSSaSIqhRzVSMzhdgMQ37g3zm7cDZeStTzzWS5GrN5CkFI9WdEg68OO&#10;jmho9dfoBbFOPZNyxWNyQYiM0QupUifBjnDvDhRMGYMNH7yOlb95CEsb3ILpd/4O+XOXGgsvkH1P&#10;LxGLiL3NMa2Xx55viKxTbN27/g/GL0Od5rw+BRjLnCKnBQFQHleptfII67eXXGMEWWE26jTqgfMS&#10;uuLedwfh9RHLMWb7Cd5HsmseT2O7lZlFnUmY59KcHXIOKWOz3i0FbWviL9M4WCx3HwHZRm/IPmcd&#10;Ivfl9yD3C5AlS2XXoAB1GJ7t0msHOs9+XsjcXUfRe/oKJHXOwS9e7oefp6SbrbvaM1+iUdexNlRT&#10;HTRCRTyH9vrPkEoIgGIm7NmLjyNfGV8OHORbWMIHypdBhes8NTJqINd/hUcQPLKFTI2KIRuE2sz6&#10;fD9ueyubDS+LjU5D4qgGG+jF7ID6ZDkJgFofBUB53pLZSFv2RcqAKfDpHHpR1eb0ZllmXb7GVoG/&#10;lRgAng6CemHFWBRvxTeNba0MB3g5T3VmXVoMYEMazwY2hucdiVoEwDqsW1yjAUhOm4X9bOhhjUs1&#10;p4O4mDIWi6WwMe3cjqlv/hkLm7bD/ve/QP7wUQhvXEON9QjvWcB4mxqc5soW8IZsSlHePdYlwgYV&#10;EbhInVcdWdRoDnDRnD3FSJ+/Ba8NWYDfdhiNa18ZiJ8l98MPFWPJ+lZrmUUGMcibjJ51thnSBAYW&#10;60YGLY8jGZFlUOY6Y7WpuSwEPM3Z0sZTDy3gl/vEK66tFQGy5SDEN+mOy1t3xtuD52M3b77PGqcH&#10;CFJJ+Y3XZheEcjLkChbdjHIBggqvQdgWVGhUwSGE1q/G0bxhWPpxJ2yaMcUAQ+O1K8p4HO7KV4ag&#10;w+MFdJ9lRCmHn52NjnMkFELjLqxv055k6QLvyRZWUjN1ogGgYvLsuvm+xKsja9wT5yd1xxMdhiJt&#10;4VZsKg6RcYq78nx8Z9kNEfDI3hQRwPsvb7gyiEdYZFrRe+IxflZK75Bsk0JqA0HWjNdn9leuE1mw&#10;MCkezz5l27SOWjY9slfuo9ybOq+erbq1QyyLj5RgyKo9eH/0UjT6aiiafNgHS7ZSm1LXqqzkPNZ/&#10;ilQ+FZgPNqLevtyP4gP7MLP7AGyYOEfQh1J5C4PsndRbUiUKHT6Mw+OmY+pLLyErNRH5u/bZC60X&#10;RlFqb+XMQ3zTHtbYjNXFwE9qLhupV7SOPXkrxVupEYstapm+5+G6l/ti2f5jqhlfML1UeiEJgALB&#10;U/j2Nfk2ABR4K8OITeZOIBL46DXrv3gX/iu5v6lWNaUGsz5xycMJhlSLCS5X/TENcw8VWMNRgK6P&#10;AKpYNtmywoEIP8mWjx2F7+BBgmsxj6k/ARzvERs1N2W9WdhYyhU2xLpDU4xWGCxazfT/Hn8EU3YX&#10;mNH9N19RZXptMM5J6kN21psAnWkG9WqJIwjQMqQT4JJZX2PLvE9y3OjeyjtqHlLeV6Ubs1g3/RbI&#10;ySmgRLAEOY2YIGjUJGuqkcpi2/K34ty43j4Th+JsPruXBi3AHl6zQmoMPAhP1pHwlyU65bNWBm6Z&#10;JCwchx2VhnYpyYaPoGgqIrHNJFyE4kA+1xGONAUpAVCjj3T9HnkkQyfAaBx2iJ2N3rkl+07g+lf7&#10;8JmQ1bUabtOaVrfQlclUgVlnRRlQBa7dNB0XJPXAM51GYMCyXdjoC5pNU5BnWYICmu6A4HR6XVWP&#10;KGMTpOt1USfrFf1WDVQxgbv2EazrYgSSAjVBG58td9TIFTlyQrxPAkPFMere6HxiigJVmQ5kvvCe&#10;utdJHA+VYduREzheLK2GHSZvhDqE/xSplABoz50PYv/sWehe/06MJbuJnDjhPfrSfBxfuhBrOnfF&#10;tOcTkdPgBvS58EJ0uvlWrB81Q28cN5JVpRRTt+1F3bY9zBli0waqEcqIrVEhbWeg2ovTrXFqZq2z&#10;qIrVpvop245ebpsxjuvOatwF7w2bYzn9fHxhPe+g4tlko7FqnqHohZZPMeJNnqS3nC/jzpIAHn1/&#10;MOI1qbtYEIEgvjXVYKrAca1ycdYfeuGDUUtRxH10vhKWEwJChWnw5dVLrUauBqT82GGpUNbACLhk&#10;OSILAX6qYcuhIJ+nOJSa3FFWfurWQ3h3+GL88q8j8bOULNRsIVZHpsb7obHRmmNC6fuNKZuTSCz5&#10;FFv+29E1/6T8TTD6txRuY6MmWIefJ3VFr1mrjcXK0SWGY2nCQsqyI8YUewD69L6bKnz6g+E987bz&#10;AMOGJ9oybzM9iZhoKwFVRVhpzCrQY/ZOS5OmtFJn6XkkDfXiSttqTpDxfG6jLOvyfW/lof/sLdjL&#10;HknAEjuPaQzSpUnBT3WK31b+mZzJNp4IGE8XnVOalT4FrB5DVMW+eUxvzzM/0/cvlRIA2TcSJKgS&#10;HN+DKY2bI/2mO3BoSDb2TRyJxa/9CRPveRADzq2L/hfVxbAH7sXMF9ti2+AhKN13hFqMekB5DEtw&#10;gG/fM1+QtSgsQI1WzELeuiQxF6kyisEbzRc5D3WScqnSjLAXWwPebeYvjdVt3hc3v9Ibi46WmDoZ&#10;sqwZBEDrVVXfaMXPSLyeWwZ8AZf+xAK/mrgCP2nRxwBQYz413KlaquxKY1C92UDc9edcrCtUv60G&#10;FIJiAjWlgGxCYhcCYzHBUlaohEWjY8IRpTsqIptmn0/1UWI9PsviQ4XoMnMznuk8Dpe2S8NZTXtR&#10;xZORPwe1yLxqKmZSdTDzAAEpVgygTtlK/38B4JkWMUJ2BD9o3gv3vN4Xy49qkinZL9X5CABjPOZv&#10;5STQ6Nmo8J4YCLDY8Df+Vv9jm2j9aWITA/EZ+ysKqC6W4/mu7CibDkZcO5klslCrLVX+dnw2L7Lj&#10;bJ6Jusk98PKg+Vh4NGCOLamjIbJsPVmF74hNCWtUTtbr3yx27ayAnV+fLCd/n1b+E6VSAODpN1/f&#10;qdyiyBSIQuwc2Bf96tXHpFvuRPY1NyLrgqswrN6NmP70M9jY+SMULZlJSnSYb56f4Ocnhfdzfz+K&#10;qOaJNWQs3I5zE9MJaIqKFwCOjI6RjMb/tRlJlYuqDdUyCw8QAFLF0Sz7UkXPbpOHHzT+Em+Thcm7&#10;bOMceA5TR9iTGgqegWgrS5tF0LLQDsI8eRr/KrDuuA+3vzmQqmauqeMW1d9uio0MqJE6BuckpKHn&#10;nN08AvcPHad65iOhUCMmsPG75kZWFg/xXpmvFTMYCpWQKUnhIThymeyN47Ycxh+z5+KW1zPx45YE&#10;3IRsVEvSNJ3yXk6w6z0rmR0BgccbyRBVbU8W1k33yDzl/4sAyOdiE3y3JegkDsZ/NeuJPw9fZgHJ&#10;fsVS8v6bY0COi2+5/ScbtNbp+cQAkAusaL23KdexaFtbou3ULRWZ/3vK4WJc9UouqjfnPeE7Uqv1&#10;ENaPrJggGJfUB7e/MxCDVm+F3GTFLBqNHokUsvDeS+UkyKiDE9sm57LTnP6u/7skdj/+UflPlUoH&#10;gBKNdijliy41tnTDUox76DFM/NmVmH7rQ1jR7m0cyRmL4M5tfHmL+FrJJQCqiPoW4EtXShZUhhKC&#10;jdSQnSVhPPYRG6kyeZDRKUNMraRRVixoVanEpRqzIVvkPFUv5XzzcqsNQy3NI9IiE1e/lo3ZB0v4&#10;Mqs9CVIEPvxkgzkTUTuTHasiRMAKF5u6qoYhw7eO9u6whajTlEDdahSqvyAQnmh1EhOs1mQIHvlg&#10;HA6V8p5ETiASKpX5yvazAGuzI3lFcR0GDlwnMNzsD2PA0q1o3GscLkrtj5p/6Eo1N51gT5BTPFu7&#10;6aj2gkaiTDE7pAb6K3j2b4Dv9PI1EPxfAEA5SFL5nJQsNpH1aT4EDV8ehOm7jxPkZeMr5W3ndWo+&#10;BVK5bzbik7+1SCUKgLGfXxMBJN8d7wmpyG6mMCDgHXl/m/U2+7CC1OP4zsS3HI6ftOyL5v0mYQFZ&#10;aTHfslLy6kDFMUTCJ1AeLGKdqB3wUObv4nllibSwqb89u5P/oVRKAOQbSPYidZEvt78Yy998FwMv&#10;aoCdHb8EfAqH0IulEIUKqn1hlHJ/RfSb+5+gpGDZMtF8jeDg4brM2owfJvY3ticPpeYI0ctsE6YL&#10;4Mw+KCeJbFujyYbkCBlFkKD6TBVZwFkroR9ezVticVv2MlewHjJuG8z+c1HTYpNlnTxHhDy08jga&#10;ePFvHhv31S9m2DhNA2qCb7zqRxakoXw/J2gNXrKVW5JLhBWrp+tXwnZzB/A4cnqo2eoXsKU0gG5z&#10;NuDBj4fjp7x2zwwwjIxSQ6HYkAn6KmLE6hSUZslGKrQjKFL9/DoD/BaQUjG74Lcs/58WOa1SxMg1&#10;gkEdwXjUaZ6OlIyZOGjPnvc/zM4gTMCP8B7asz/1Dp38rUUqpzFAfuH/3p89FOvAVDzwk7dfn/v8&#10;QTzy4RDUaJEBjdut1XYyqjfNQd3Wg/HRyFU4GNTxFMNXyidZgjBZX0QjWIR8PJzIvh3afutd0bNR&#10;ZZx8l1LpbIAS0xT5jlvoBn8fHT8B6dfcghlt2qC84DDf54h56fx8qZTOW/kAK2QT0sgBAqf6Wut5&#10;1RsTAjeUBHEvX2aFblTny1yz9RTzZNaUja0NGVcb2QejrI+qcG2yI01+o/k6ZJczlTRhIBq8nIEp&#10;OwsMyCr4wmtwv9dw/rloKzUt8hfiu7ifbIheOITUo0LW94X0GYhrloYaVEVrUxWNk7pFEIxnPWo8&#10;n4bffTURe4j8ClMoLyPz5fl97ADMNsljyAa1mup052nr8MD7efivlmlstAPNrmjMlmzS8h6K8VL1&#10;1YRQ8bEi2yOXeZPIx4DvH4Df/2IxO6jVg9et+Lq241m3Iajbpi9Gbzpmz7dCE/uYluAB4Ony9wDw&#10;5Fax5bxnYssKAPdCUDzU0rMatWonzk3Q9AXqMMiM2YE0/FMOeizYZUMZxfIUN2mxeDy2iKSyBIlM&#10;xoodSGYSed8F1qdq4OQ7kkoJgOqIIz4qDqEKvuwEuAPbkdeoMTr/4g4ULFNqI4U7lJktTmqlYqhs&#10;mr+w4qHIjPieaQyrZROp8Jkq2HnmGtRO8CZMqt5mKhvVVANADVsyVbPVBDa6cWYLFPjUJgOznG8G&#10;jtyu1TDENemFhF6TcYjnEIgFpQKf4UutrQRSMuSrARszIItU1JqCe0UWJm89jEvbDUD1FoNN/TbH&#10;g4JtWaf4JAJaYjqy1+3z9g/KC1rC40WgIJ1l+UF8NHkj7nhvpNkMaxD4NHBf0ybWaKtsIwR4AzYy&#10;O6nZCvVJPlVq6jxWvPUeGH0/AKhYSDF0zxzBZ0MWbqExTfrjua8m4KB6Eqr75XL0qDMR2J0m3waA&#10;VmJiy22FgZ7subHAYsGfHEVtB8xAzaYDyERHo3azPrjzz5kYvu04jnCdTwyUnW1FgOfmg4uZgoV3&#10;8hwrDEdH0rEsXMU20lon37VUSgCUqz4cVJybotzZ0P0nsH7sKMzv3B2Bvbv5QimYlNBB5ic1OCjP&#10;bHmhLRf4aYa4MqmXhIqw7GJ8HXf6grjvr0NRvXE/NiaqVZqRjWxIM/6bLbC1vnsMsBYBMN48oVQF&#10;VdQo2wgccnBeYndkLt1uoKpxs6ZWnZGQJbChqb7aVw1O4ToBsjk5NKTSH2E7adJtIoG2L0GL522v&#10;NEYTCb7DyUKGExiz8fuek7Gb27GPMCBckV+Mj6aswq3vDEGtplTzlbbdQn3IoqTe6rvYrQJ4o9cS&#10;K8orp7TuGsFgA+QtVnIi9/dMAd9XMU89wdgDQNZToTgC78ShOD+5HwYt32P3UEkiPOb29WfwNQCM&#10;gd/pAOitsGJOD6rRcoyYNsF1C474cOUrA6kxZKNaky54+ONMzN171Nxyxex8S83LzucpFqjhieZS&#10;Nugj6GmUthxcKvqTBdB7Xk6+e6mUAFhC/fc4VRx5dMtLqWoG+CKFpfIq+zO/B/laBSoUuA+ladLL&#10;pmH4gpYyvoiyB+qFk2c0yCKDOTEDfRZtx8+ad0UtqnrVWk/2RiOkCOwU+iF7lgDAC8itcTr7MVvX&#10;GNTSzHFN++LuP2djZYF3VkuieUbCBkLGWMb6GG80VhCAkqQq1ZZGumh57spd+HmiMkYTgNtpyJVm&#10;jhtBcM4jKOThZynp6LfuIFZx446T1uG213Pww6a9ESfHRhtexwueWi8VshbrHi+ASxpPACGYtlFC&#10;ToKdmKWxQF0nQVCjNQh81dtM4z2ZwfUCTF139Pr/bvnfYYhenfSdAGhhN7z/ZOKyx9Zo3ge/7TgK&#10;m/wey/LY29efwb8EgOxstUogJVCVfDltHeI18qNZDzzVeRiWnyg0YJT3XfkZNd7cxx4rQCbojVVm&#10;VyT7s8GdDCQK5NI7JzDUO8jjn356J9+ZVE4GGC5HKUFPYBagmqH0dOp988X4NM4zVET12Mft+IqJ&#10;SBFAbPyqgoMJmjbigsv8fEm1XuqH2sOW0jCe6TQW8U2oZpLtydAe33owGV9OFADV8AmCbGw2vjOm&#10;CvK3RjbUFAC2HoazmnTHy9lzbMC+xGts/+wNF+BpyBOhTg1UTcrYh8JqyqhOK/U6sKcshMc7kMU1&#10;zzQ11eZ/IPurmapxtKxnwiBc9+FI3PpJHn7Swkt9FEf1WF5dY3yqN0HORlkQPASEdciiapPlxmno&#10;VhT47LoE7CyWgJP3Q/nq4pMmGGuMrftbENS+pxcuU3Dz6QHOtt/px/gH5eRxT5Xq7JhUvNRNYqTK&#10;ukxm/CKXpQzCT5O6offcTYQWPVqpmF+/918DQJW/B4D8EPtTR6k4SjHq/GAIT3cg83v6IzTvPRub&#10;SjynkoYwKvC8PFKIcr6DGkNtM/6ZQ0yagP5kC+SB1LmRHWrII0/An6qPzuvku5bKaQPk+yNnnFIV&#10;STUM8gXSC2qpkPQSKtBUqm305bdsHgI5Dea2AGD10spjx/6Xy/kOWk+v1zRv7UFcpMweKYPZyIYg&#10;ri1ZkxifBrInE/iUvpxMsEYKAdKAgkVeUaqkAkylQ49LyMT5rXoifcUBYw7yPptjxFoU68Bzq73x&#10;tFEx/qBW5DUGa4xqLtpXn2S1VKtkTNc+3WeuxjkJPdn4CQgEgfjUUaynWKDmoyAzTM5AtaR0Ah7V&#10;RdZNy2NsLhbOo7hHc+6w/lKhayRr4h6p+vLuEnjk+Tbvt4CK15bsecbjW/IcGpPMe1BdjFggJIDU&#10;duokVCexSMVLUj2vRoCq0UZsWsHj0Y7DikCM+1jRd6VhIoixKEmtRlPY5EEGcrpOHTe2j9fh6Dg2&#10;kb3Ucz4by6ScOgJ1WnTH4++lYU+xugw9W7vz9h54f3ovDLa40vvQAzGzA8W77943AVgwXMZ3xWPm&#10;czbtxG0tXsGLaeOx0+exwpBc7lJz2VmVUzPRUEj+x3357Hgg7y96zNPOZ/voU7+13Ml3LpUSAL3e&#10;+2/fGC963XvpTr5R/K4xumJ76s0joXxup9hANQO+vgQde3fJFhUwfIDf2w6ZR1W2I1nSQNR4QV5g&#10;OUCU3WMcGRAbL4vnGBEAEjAIelYIIgIgpTmq1nwA6r8zEsuOadSxZ3PU9JyRgGLUpJrxdLoMrhXb&#10;E/x6DSNavnZ5aogCTTXaCmwoKMU975GFaPytmJlCcVIIcgSAuBQCWZtc1lmgIc81AcKcG6cV1Vtg&#10;ZSpktAhcuJ1XdDyBHJexiGnJ4y3mFyd7YDJBrbVSqPP4Aimdg+AooIpTiJDAiwBbU6EhBL5qVNMF&#10;iDZRj5ibAbLG9KrDIADrnDpPEtcn8noSFVMnxwvPL3sf66LQI7E+Dywn8Dw6pvZTolF2AJbMYiqq&#10;pRJAk7NwXrOO6Dp5vQGUnntIhc/YQovsnutT3Yk9BL08LOJ43lLvTuudUFICdZghFPFF+SpvPL4Y&#10;OBxF0i64RUDvlNRsdmCWkcW6PO3tncfJ9yuVFAAFcnpNvy42jMfAMbqAIhuQeWT5qdAYWXPCFQoy&#10;lhdOarGYIntrgRJ7e3lh5xG0bnlnINVJMcGRxn6qKyyGjdoy9rJRamYuA5KoLczUMn1qTgglWiUI&#10;1WzWGy36TMHuMp2LqlKolHVQfXQN+k8eyliD5O8Y+H1DtKnAXQAoW6DGHb8zainqNOtHMFFdyDoV&#10;skOgiGs9FPHRydTFvjxVUqzuNAC0ovqfAkABkGILlXEljsWbK9b7bcxQrE5Mru10Mq9p/E21k52C&#10;wE+gZincCf5xyXk2drqOjpGUy+VU15MHo1qLdGhK0biW6Yhv0R/xTfsgvklvlr6o3TQNtVqkoXpi&#10;f1Rv6ZVqLdNQLSHd9quWRLBvlcfjDOV5BZiqqzLM5PJaeS5lNE4UME5HtfazUP3FiaieMBC3vzMG&#10;m3xyOYjlk53ZKBt5cwVPek30okSBUCqFzCT8Jfgy5s79LCGBQpG4/lhZGNPWbMGBUgUrKUeipx57&#10;05pK1eXztD11dD1TB4Dft1QpAIyJXmsVe4WpjkglkbH5cKkPK7fvRClfVLE/OUWkXlJvYS+uhkJg&#10;LC81gOm3dC9+ltQXtVpSDaYq6c2fQGZjDoQRbJCnANDAT+ollwlI4ggw8a2HkS0OwjkteuGDsavt&#10;mBqVoaQDhFoDWzU4DwCjcvLL18XUqGgRACq8ev7BIlz3Sn/U0BzHAi95rAUEBIRaBIZaVGtlt/NG&#10;YnwD+E4WsViytygA6rpkE1SpyW0NXO03QV8gy6LgaM1ZYY4R2R+jwK9wIc0opnRVcSw1mhLoGvfB&#10;T5r1QN3kPrj6pQzc/lY2HvxwMJ75cgQSek9AasZUvDJ4Nl7LmYNX8mbixdzxSM4aiab9R+Cpbnm4&#10;/5NBuPmdbFzxchb+OyUDZys7tgK2mxIQWxJYZfskMCozTJwmBmJHZeoxVWPNb3FWs/7oPHuDxeXZ&#10;5Ex+Za2WSYS/ea89ADQ3hBUPANVVeQBoICnmTeau/HvKNlTI/YvC5Z75xYrYPLeOAqAFqUYf5N95&#10;nE7+jVKlAdB4VbnylylRATB7x3682mMI9vpluCb4VVC94YuvkBnFZlmAQqiAL37IYvnaZczHOWRZ&#10;SkRqdi6FXFDdNNb3DQCU3cubyWsCGctoUxlrEyxrNs9C3ZR0pC3dZw0xoJhEBUlTrVIAhMcSWFvR&#10;vL8jMfCz7/YHA9SXBk4lk+odBTHVQVltRrC+w1BbiRtS/hkA6hq0XmqymCC3l90uVnQtYpDcTokH&#10;4lvnojbV+3hzCpEZEvTsXiSQnbUgy6Pa/5NW6bj+tUF48vOxeDFjNrpOXYthK3djzp5CrCkIYxcx&#10;QqM1jrBo1IwcRbov+sznlR3n3VecneLpdhNL1pVEMGt/MXLWHcBXMzYTLOfj+S4T8Yu3huDcVr1R&#10;p3lv3uMBqK509InDCcwCbDJRAmDNZgPw6Ge52BLgsxUwhUrM8UD8ggXR8z2Sa8O8sgZeBDGeX2+W&#10;eWb5GVKeQZlJwuwegwGbD0W2WOVd1FzMpmEoiFnHjxV7QrH/nXyfUjUAUG+avdAePER/2ouswWCK&#10;uJKX+LMJC3BTq48xeeshgx5l2/X4mNeLW9JIYwFiBBVYcaQM97w3FDVbZJLdkOWIEdnIDwKFwC+m&#10;AgsABRYEEDkGaqRM4qfGzRIElR6pRTYavDEKY3ZpbDIlzCZeXuSdm3VWLjfZIv9ekzkdAE3YyHSV&#10;E7fsx4Vt+hJwqaK25fnbCAAV2jLaknHadIgGYDHwU4kC3zeLVFyz2U3hJ9XbtpOMSXmOB147gbUm&#10;i2yMlsqdbKw6GVYdqqp1X8nFfZ9NRPuhK5G5+ggWHiyx/IG654IUXZlqLAXebJ1WDF5YTm1x8vLN&#10;QWD8Sz/4v4r3PNWRHQqGsPpoCcZsPIRPJ63Fs90m4sY3h+DniVSpG/VgvTRahgBNEPx/yd3Rf/lW&#10;Y82adEr3Tg4zAZmntipWkCzQ3qdvAUDVg+ssnlC2PmN83vOwtFhc54XaeNtxA52JJfa/k+9TKiUA&#10;eq+WQYnXWKzBSN2VaskXk8XPnrsoUEZW4Y2E2ML1z3cZgR899S7eG7cSmvFULO849y0u8yESUsaU&#10;Ck81YsOQ2iwoHLB8D85L6YWayYMIavK2TqRaSGCIAaBARSBotjSBIJmTfcoZMNpGjJi3OCEH93w4&#10;CssOKv+vwiXISgl6vhBZp7+U+Kem/Y/lJBASMDW29zCv6cmveC6qhZZ5WJmUUxWsPcEcCafmOYnW&#10;83TA+2YhaNaUPY+grbG/cQJ1OXikFssOKicLWZ/yANZOHIDL2mfgqa8mocPktZiztwCHqVd60KHi&#10;gYD+10x8oYoA723MQSDQiYGfgFDgosKt7VnyUyEiFibCbdU5xDoIY1c6i9RW72gCNj3flSfKkLlg&#10;E15In4bb387BOUmaCjIX1Z//Er/7fAgBWSCnyZr88PM4fAJ8Btw7XMrDCth4kGid9FVnslRVWqz3&#10;TeAmG7JG98iRoudwEvSiJbp1TLiFk+9Zqg4AshhARNcUlhYjd/xEJHXqj2Y9RuPJzuNw8R+zEJ+Y&#10;hXrvTcQTfWehSc/JSPoiC+OWrEaJsgpzR038Ikag4XRSlKWuvTFiIc5q1pVqnwzuY41hnVSBYwAo&#10;ADLg88JDvJEjspV56nAtqs5xjXvgyc9GYEOBl+rKz1Ynu5JmF/M8iF9vQN8Ua3TaROBApiq+0nvJ&#10;brMzqrFrXLCYYHXlMkwmE1UYy+kg9w+K7H915FRI1tyxBFI5GtoRTGXzTMhCraY9cX7rvrjvozFm&#10;05y+7Rj2kEp56RV016UGimFp/C3Ve4EemZFURZEo4dpJAOdF6FrFvMWCpZ7aXCi6tpNF18ptCDaW&#10;tZgr5cyQ1VYp68s1G524PdfpjBrnrE+p1esLyjBoyS6k9J2E617shYZN38a0tVu4vbevn3VTHIDs&#10;w5YgIkRAE+JxvXfyU++RPlWscgbMAmOBneRkZU8rTv4vSZUBQMV6WZgLG40aSxl760179+GPvYai&#10;bpMP8ePGHXFWywGoTZZULZFs7vnOuCL5c3w+ag72FBSzYcgOyGbJTxsAb41Tc4vwOP4gGveahDrN&#10;euHspBzUkhNEwHESAGPsyrOjiSFazB1BsjrV5TiqkHHJmtgoG7Wb98Ifuk/B2uKwqYgFIZ5FHkoy&#10;OotEZN1jQOGBxSmx37xszdgmFqXGv7owgHs/IGglKFUWAdDseBrWpqQOquMpkPv7hWouQa9W0mDE&#10;s9Rq7YXzaOa7Wk374IrUfmjWfTxylu/AVqKM6i0IUDfhpVoPQdOCmkddnYfYHouXpl3ftYzgIZYk&#10;8LDOynt0Sj6q+y4wFwdW7huZJ2SYsD/eDysCQtnd+Iw1G1q51NmI7Ljy5VPdNiCUSePUPZNtcdbe&#10;fHQcOQMjZs5HGbUC2WCVTk0s0kBboS9k0qqaJ9o/BmanjmWPguf3Oh+tk2jhN4uT/0tSOW2A9hd9&#10;CdWKrLBBUp2UV06N0s8XVe+01NzOMzfjinbpqEP1rVbKMNRqmYU73xuJkRsPGoMR+yoPl7IdKIGC&#10;16j0wuszTDVJatbiEz7c+XYG4sni4hVWItsYwcMbhxodixplhgI+MSoBkjLFKCSlVus87ifj/HDU&#10;bNIbz3WfjnUlXpJSm5/BHDIe8Ho2zr8FQLtkFrMb8hplexIYvTVyMWo37U7w4vETVSeyPzLBWslK&#10;nS+A9hwZ/7BIzW0jB4LANAM/INhf+0omXhmyEOO3HsMB4oRXG9aRgKd0YgoOtvGxrI/uver0NZWQ&#10;oCeWpjT7MXgzRwPrHXtmdlBdDz/EiM0txU+xPi88JVoEOgIgMnUFtWu9Eg4gyI5D6b8IapoHJSKG&#10;ZrPj6bwCxQoDwmO+UvgCXC8g1f31TsziVUK3WiRQS7z/9UtF23pLvA6IRT+c/EdIJQVAcYOYHcYW&#10;nHwpBYDq6aVS+fiyqunNPRFBwzfZyJt7c1nUaNwHT3edjn1cJ54XCpA7EPgiFUXcX0Pl2CDYLhQb&#10;aDOksbFJvRq24TDqvZSBagmDDFTM40i10wJ55SQhI7Q0TVxuoy/Eotoqbm2kqZLx8iJLLW4zBj9o&#10;3h+JPSZhezEbK8WbncsrMSAU8zkpur4oaBgR4fUpTZO4zMTdx3Dpi/1RswVZZkvZ6xQcPcFmKVNI&#10;jmW25nm9wvtgQC3Welp8YArBmp1DXGIGruQ1vjxkAebuLzTvrGDAJhoy5qW4OK9o7g2NrhEgRmxS&#10;dg9IYo9D1SVM6Ul5f1xptr4oqIlpxxijwFIxelplO+nSo9erouPy8Hw+SjJBONU2ms3J7+euZVwu&#10;dZj14D4RgqSmsVTsXkjOpvJCMkdlYyZgB3kOHU8lehpZFXXnlaBU99Z7+KyXsVdxUdXe215Fcvrv&#10;08vJCp8sTr5PqaQqsMR73b4pMeYkliQQFHB1nb8ZP2raAde/PQhNMmbgotTuqNuuJybs0kRKpWR5&#10;hfCLvdhLz6bARiS7lJ9gqCk2NddqJOTZu9IXbsMF7fpBUz7+IEUTJZExEVQ0rMxAkCq2ZZHWMC2F&#10;xhhIclmrYfwk0MiDrNEKXHZO0y5o1mUUlh0tMxuW1EWbT4RFToOAqWpqsKxbbNwor8uzq5HpCujZ&#10;WJUKvnG3sYhrMoBAG/VEJ09EnEZjEOgUyFyToCdbZFxUPbd4P9n7UhRgPISsrw9ueqUnXs+Zg3kH&#10;isyWJiXRgnzZOcRAykBOKGFIxU9jfd/+LCSCgL/zpFi0Vvur6JjRxbHyDYntYcV+8JvOH90htpsN&#10;fdMXQVuFZlsr4GMlF+TmQT7HsOy8MjvwmnT/LKyF2+u4tptJ7Eynljj5z5NKDIB/XwwAxZD4/Xgw&#10;hBd65+Dxv6Zj8v4T2MtlmWv24vaXO6HL2Kl8vX0IRIpRxIYtBqAGLhogxqNJpc17ye8VbDhqQD6W&#10;j8evwo8SeyI+oT9qt6ZKrXHAbTRSQqEkCgiODfHibwKQZtmvkTyUoKM082MNBJU+S6r4Txp1wpOf&#10;Dcc8si0xDalylsSURfGJMVua2Td1XdzGG8dKdiOQ5HYC5rSFW/DDJt3I/OQJ1nllj6T6LeBLIgNN&#10;Gcs6nVLbNc9JzeRsxHOfK15Mwyu5C7HwwDEDPh3PpsmUOqkOgOzKQkYEBrpH3zsmqAJ6uirfJqfW&#10;21y5ZmLQ/ZTlTzZDmUcU30fV2a+cgeLbTiqjVEkAlNi4YH7uyy9E9tS52FzoN3uZnBpSi5du34WJ&#10;c2bD7yuy0RnKEaiGr+h+oz5CQyW1NJZAIBSbEE1gSzlELHg9bxF+2KyzDdOq2dZTe5UpRuwrnqCn&#10;YOQaythsAcYEyFYjCEZapm0JSgSj2gShsxOzcPYfOuOh97IxY8dBC3BWXZRNRJOSC3zkZJAFTRBk&#10;zIcgWa5ErlTrNMMYeSpWFfpwy5sDUL1lGmq2k9rrqeZKKBCvNFeyTSqe7wV+tiMQE7x/1roPWvWf&#10;jpnbj9uETro/JUQ3OVdkP/NAj/dAYBGDCJ7/PwcA2Vmwr9DID82yF+CdCvAp635pbHYkWEbCrewt&#10;pbyf6lS+9wtz8h1LlQZA2cnKCGQW28cGUa4Jh4KFLOQ55aWWmKBMqeMJNpZNhvvZtmoLavsKj+AP&#10;P+GnmP/7CUZhqp2Cgr3BCrySN48A1o0ANwg12inshWpo8ngCnZiXhpPlmhdYqZo0p4ZmVYtXgG7y&#10;CMS31YB+qqj8XispD7Wa9UPD1/qhz6JtOBHFmvKQjPqqm1wJHi57zVR2N9abjVg2SwWICDhfGDgT&#10;1Rt1s2Fp1doIBFmHaNxinNTyVkMIfANwdqt+eKL7FOSt34dj0TYvW5eGiylVmMW6yc6n73ZGsWmC&#10;iW0YLd+rqALfAoDqHVRMneZNlBZARq/3gHyef+r+lAQ3bA4cH5+7/MahsN4HdgEC/u/92px8l1Jl&#10;AfCkGix1NuBDebAE4aByBBLZNBwtzGURNgc2EM3+z02tiRv5UzsSCLHtV5A+hKhCKbm8T0yQwOA1&#10;KLJL7tcmYwpBUKmp8jx104alKRTFGzcse59lQxHrk1dWxRwo4xCfqjRRkwiGk0xF1bwiF6b0wocj&#10;F+Bg0AMeobEZ71knLZHBXqpbmNdRxgUhAysCItdlL9+Dnyam8/w8vtRsJWZI1bjlIWSGmTinRW88&#10;/EEeBizYht0BwaZ8s2RGmhogxI4hUszTkQfazHRkR1L9eWQd25inRD++d5BQBVSR08QW8b+vFd0x&#10;8X1FEIrZevfQ7im/ac1eXxlKFA9YUcwiAORGTiqNVGkA9MZ68pUnk5E9S04RDYHSlJEyfJeR4Unl&#10;FVAK8dTgNYeIT4Zx7eppgATPMIFSaicXEoxkQFcqfS7BHn8Yqf2m4kdNyQRbDibwUOWV2kt1uFpb&#10;pYJScLS8r2Rk5iEWM6NKTGCsbimdyALbkDUSNFVqtFQChc5o2ns0lh3SOBZdC4GIzNOGY0kt1fUE&#10;Cd78avZAgTqvaXV+GLe8QbU3iUwzlQCcQMbXoj/qJHTB3e8PQY8ZG7CjSI3fE3lxZR9TvKOlBiPA&#10;2wxlcsbY/SD4CTRY9OmBDO/B9w4SscqcJno29hz5PNlpmaPGYvbk/JBnn8805I35Vuclx9HQJSsx&#10;ZvkaFJp9VWFFeme+72tz8l1KlQVATzxOJ5WHTdoYj4qmyZR32PgNG7uFdVijJ6gRbPjLYwpsKeVE&#10;SxEJAaYcA2EiY5iqaUBz90pF5LGPcJs3B83DjxJ6EdzyTB0WC1TqKHmGq7VSGqeoZ5iAVz1V4Mhi&#10;WUuUdXoYVWOxQ0+Nri7bIQH1prfSkLViezSzdJjVK4GyDkfIZD3HiNT8MlPt5SSRAyMlbR7inu+O&#10;Gk164ydkfPd8MBwfTVqD1QUaQyEROAjoWASkvF6PDxHYjQFJdRQQeBATJcJRvsUl7CQ8evx/SAh+&#10;6ggsMQFBzqZM1b2x7+ymFC5ERqvwIr0H8w7mo1X3gWj7VT9sPlaAUl6cn89VIO8AsHJJlQdAGbel&#10;ALG5WwOQ0if2JqXRFNlyTV+pLIDiBVyqhsRGoMZATKGaGSFgKgdfGCfYwOQkkEFdKerDYe6nMbxs&#10;gMe47VvDFuMcsi1NlB7fbrwNmRO41VCaKI2tlT2w3SRPLeZvMULlzqudNAS1kqlCy2scTQJqITNU&#10;W/+7bS+8mDMLawu8xKryUkdCQarlfqq/JaynXBcK5ZGlsgJp8zbhsoSP8NjnI9Fh6jpsKNC4V08R&#10;1Njjcl1vOJ+gUEpQJyvicl2rrkEjaARt9jO6XHcstsz+N1b1fwkAeVeMvclUoOsTS/bsvyGy5LKg&#10;TBge693lD6Hj1OW4vk0HPPJaVyzefdSuS6xfc7GYndMBYKWSKg6AXsMVtKkhWyxbpJhthnBA5uON&#10;SvCzoQsOtaWYQ4htXKqxVCUWY4Teeh1DQOKjyqkAaQUFh4Lcn9uKQR0jOHWcugoXpvRBfIsB+EGS&#10;pq/MJaMbTpWYTFBjcy3F1FiyQsXheZ5hOUZskm9uY+pxK2V29mL4qiVkoWaLnrjzL0ORtXQPjrDK&#10;AjQf6xS28bCaiKeExQcfmeC2wlJM3bYfG4IV5tm1ERMK5uZ1SY33ken6CYQRXbMYoIEiwY84YiMw&#10;BALcTzigjsC7K+wQ7Jt+cJkh5v8VEXNT0LjHXpWdWdfsgbkXCK/UW6PW7cFjHXJx9vMdcPdraVi8&#10;q4gXye2CpfDzXsiVpOt1UrmkygOgxBqyXm42CtnvSKG4VJyAL73Ai+vsF0EgNjbV8/Wy+IsQ2b0L&#10;xUtXwrduM3CMsBJiQyPYKbuzJmbymJUXKyc+lrl0H+q/lI7qzfqR5Qn8ZAOUWizbIFVcAptNUMRi&#10;c160lpNkIstoskWFyFA1JhOslTIJtTVnr9LCN0231FeJmXMx82CJqfDyDYepCquuStwQDChzsX4r&#10;XpHLQsWsp8+u2ex9VAdDVA0DYe8aPbDwwFDxjjqGx4pPKzy2uNFJAKToVv5fEbE9sXaz7cmeye8K&#10;G9IT1RNccKgE7QctwsVJnVH795/i/r/kYu4RLyTK71eQNLu3YBkCARlHnFQ2cQBIkTGfrcT7zhIj&#10;MPqQgV/NXMuk2QkA5RmV0hw+sBtrunfHsCeexYDbf4n0ex/DrOQXkT91NmmY7EoEGjZA5RaJUKVU&#10;eiWxEMUTjt9WgNs/ItA170+VVtmLFSdIYEsaTZVXcYKjCHgaGSK7oCYMYmkttZhMsLUClccRDKdQ&#10;hZ5O9XgC6shGSJW4WvMeuOHNLHwxfhm2FXmTuqvpKpaxXHFtUovLuTTMOvmPEuwULiOgYCcgZ0mI&#10;V2u2Q37lNQvydMXitoJ9bxpH/tan7KLcQjxQ98c6CZZ/DQC5Me+Rd7dPL98ULdN23v8ni+odOzPB&#10;zQqfp+qgPfSkvCBnDYVThJ83vnpfWTn6TluF294cjJrPf4U6z3+GRl3HYcnxUrOpFhP8C7l3McEy&#10;VMZrD+hanVQ2cQD4TyTWFNWgFOgcVkIFNqOSPRswPyUVaZdciYwr6mP8Y49g3K9/haGX1cfIW+/G&#10;3sG5BEHZ4sIIkGmFwyXwEzhsWBWRUU12GRtb456TcXZCF7K4/gS2YajdcjR+0EKjQAiO7VjaUxVW&#10;Hj+NFhEgkgVadhaF0rSmuqzZzhTHRxaoOTqUjLR6swE4q1kv3Pt+HnrO2YJtPrIenk82zrBGNxCI&#10;lWAhTFCUHVP479m2BB7cUiBiNfQgxFzdKmSBVrSdLRcEeRLb0ttLv7jOOhbv69cL19tJCZ68P8a6&#10;Dby4N4s5W7ihjhI7rqewCr70jTXgCqnlSnygOVzKCW6aNlQhQN7IDiW90IgZRfaJ8em5lWM/dxq4&#10;cjce6jAGP0zojRrP98S5yd3wau4M7A+ErHMqDXH/QDlZYARHuV+phhnqBjqpdOIA8AxFAKEU52qS&#10;FUcOYd6b7yKt7tXIufsB7OjdA+Gt6xDasR6HBmZi8I13IO++R1GwYglK2TCLCHzmdWRRdhQlUagI&#10;eCC4nTTrg0krcEkqQbBZT8sLWKvtJDK78Yg3RkjgUxYXs/+JJRIEudwrUpljqjNB0eIHx5AdUnVO&#10;IhAmZOFHrQbgkU4T0GfhDmz3q/68gnIfQYIMUMyIYKTwjiBV4KBYKpmSB3BCKl4rr1tFw+y0VIXa&#10;vWGYwOmUCNCiAEbIkWtFHYWg99uLBpzJ/STA0znE2rxzCeQEf17Rn44pkJRtVsyTtRAdF3gS7FRn&#10;DUuUd76E99hPJiuTQ0SeXQK2rkQp9MdsPoqkftNxYetuqNm0O6oR/K57ORM9522xvI6C2lLuF1JA&#10;IJFQpyjjxYYVBS8S/PULdlIJxAHgGYrefY+ThLBn6EikN7gLA295EHtHjTY7oNdcuZ6salOnLuh9&#10;0WVY+NlfqVH6zNlQyvZbTubnZ0MtNXub2rKM6yHLWDx0zS7c95dM1E5kw9QsZwS4uOSJVG0n4qw2&#10;k2ykiBigN1SORWDYhkWjOtrKg0wQ5HbVLGX9hKhXmSU5j2pxGn7aug9+03EE+s3fgi1FQSgNlGAF&#10;yptXXkwgEfgpuUMIZQQhER4DO6KHBYyzwjFrn+IdPcAStJxWDJikEstuqIBwci4C4t8Wz5YoRnry&#10;PHYED/AsdvGkE4rIw3rZuFwxOx1flbKim6p7KUYrpgeUcDG1WzuijqdRM5O3HMYL2YtwafuBqNms&#10;L2o07mXjop/uMgXTdhyz5+NjfTW7WxnBU0OcTU9WNXgs6xP8vFd6/E4qlTgAPENRY9L8wRX+fMx/&#10;8y10uaA+Fv61A1ubwkvYgMjoZBJT2zk+dRoGNLgSY5MTgKJCM6gr9VZF2MfPUjJCJd4ksyAQhiNU&#10;tNjA1WbXF/jxx5yZOO/F3qjWMsMcHTVajiP4KTmCvL9kg62UNEGfw8yBolT0GtN70pGSwm3bTUb1&#10;dhMJgt6E6HFthlp2mmpN++LsxD745ccj0GHSWiw+VEKiozMLPHgdrIc8nmUEIHEzY6tSVQ1oeGUn&#10;gSlWYtDlwZd9mtqrInA9tfjk99hvrWcR+1T+PY/lqeiYOrbGWXugpKKYSj+BWUHqUn11CgNC1Yvg&#10;J2CVWqxD6xkc5qpJmw4gte8UXPXiANROGEAmnYMaLTJw1cuD8cnEjdhClscz8ZgBlEaKyPBL+VzI&#10;WjXKRimzSAEJh3xGXpWcVD5xAHiGEm2vCB3fg4mtE9Dr2huwZ+p4WyfmVxFgYy0VFAK7B2Sge93z&#10;Mal9e1SUiGuxNZYRBgMnECiXLbCcYOrFl1m4SZAsTMPLuKXYSMby7bjz3QzUbtYVNRKVW5AAl0qA&#10;S6Fa2zqX4EfgSyIjTBpDliimONrCZOJaK7+ftskjQ9S0lwRKssT4dlSlU8exCEQ1iVMG6jTrg2te&#10;H4oXs+Zh+LqD2MoGrsSgrClFTg7WNyI9kPSHYBfli1EMizI1gxst0RoW0SVDJn3Xh6fSWvoplehv&#10;rbdQGQNXHj8i251ollBGDFIeWoFPubFRy9vIzVULrTXmScCzk9j5vT0FfLvzfRgwbz0a9ZiGS9uk&#10;o1aTXqhO8NOcwz9OTMMzX07BhK3HzUsu0BS6CeR9BFGfdUwCeoGvj+cutiGO6gxUbSeVTxwAnqF4&#10;7ZaNL3AcM15/Gb2uvgYHczJRMGcWts+aRk1NimwZCletwLjfPIE+l1yGlb3SvJ1PHMSyLp9hUZeO&#10;CB4+xEZGlZgIGAx71jBT1jQ8iysEDGrM6/JL8O6w2biqfS/EJfQlu9OMbmOjo0U0jphgJk+wjS8m&#10;00sejtqtRqKWbIYtc73wGoJetRemolq7KZYBWiBpiRUs9dYIssIRqN58IH6ekoWHP5uAjyasMpVw&#10;j1+JASSCOcGQ1FXZ1QQMHgyJsdl0oVRJQ7wvMptpzhR9GiTpfunL6cWWRcGP/yRSpxVTqWMJkPSn&#10;NF5BKwQkHl/xh3aXuMzA2fRTAab3/7ZCP8ZtPIq38xbi/rcz8NOkfmTQg3gPlNwhAz9M6GPhLf3n&#10;b8RhMjtBuaXwkvqv8JYgr5D185H4KQlCsFze4hKes5RFqrwH/k4qnzgAPEMR57FMKGwS+ydMQtcb&#10;foEFzZtibUprZDz/DMq2rELJ+iWYlNQMPS+5GGOe/QNKd+xhi/KjcMxQDLjxanx52+04sHSlNdqi&#10;kBp0OYqpfpXw6AqZERniQhaqxlRHi/l16rajeK7LOPy/Vv1RrQlVODI+ZYyuSfW2ZupoVE8dRUBU&#10;fCAZXtIEAtwkAp2Sr5IxWmC1RpVMQo3WAkBN2DTG5jGOU0yhDavj+gSCZZNMnNW8D+q1H4AnvxhD&#10;FXEtpu4qwDbijaBd/NQTMT+CIOst54N5lPlpwBUhGJJFaZJws/8RTGJxeAq0Fmuz3wSUWAmpSH0l&#10;A1PWbY1YUcJX2SNtUiIe2+N3BlsGf8d5X9YXhpGz+gBey1uO+z8chYtSyWpb9CWg90XN1oNRLXkw&#10;4vi74evZeHfsKqzNl9NFQmZbXshjk9nJSUIQrAiy/iGN4PFMfcXcsoBPSTCvB1PBZ8VTO6mE4gDw&#10;DEVqmYa3aYpEHCvC/A6d0PeaqzG2YUPk3X4HZrZph2GP/ha96l6KwQ/dj/3TJ9l+pStXYOIjjyH9&#10;woux+C/vs+2VwMfGVKZMBVS35ATxkUHJzqQwPMW1BQkCEQ2j0zhVHkMxa/0X78H9n07GfyWlUTXu&#10;Z8Pj4lJGokaqxg5PIkNUsDSBLkVgR2bYmgCpbC9JGkNMoGylESZTyCCnoSa3iVNOQrLFmkkKuh6H&#10;OCVrJYO0CcybpKFWs7647I+DCC7DkTxgFnrN344Fu09gR2nYcxqwCFA8XNA3AhXVRpv1zRwXXCZW&#10;x2tUMLG8sgJ2C3uR6kngs20M3GKs0lO1ucaOqDXieofJSNcdzsfoDUfQYdIaNO4xEbe+Pxw/TR2I&#10;ak0zyPaGein8xXpbDUbtFt3QsH0PtM2ajan7iyyxAWGaLFOqtoYFFhG0o8liy/Ptd5BM0M+HEAl7&#10;WXCOk32WRAi5eiZijaqzk0onDgDPUKQMit1osolyqUzHjmBVp44YesfdyKt3LQZfcSMyGv4CU59v&#10;huMzpnMPNnbfMSx69TX0/++6mPGHZgjt3WHqnE9BtaWlOLJ0EfK3b6MKRtYUDpCByNCvrDQ8hzU+&#10;wp/sZDy3mM86AmHXORvx0PsD8bPmPVCryUCquwSwNlRzU8jkUsjqUjW/yFAyvTyC3zCWEZ4zhayw&#10;WiuNJmGxxKxif156LuUn9MJn+Lstt+VntcRhBJZcAiJVyeZih/1wadu++OUno5GQPg9vj16OnnM3&#10;Y/ymA1h9tBQHqb4XEUB8EdnuPAATZKjEyJPH43Q13qd+C2zEdI9zwW5/OVYc9WHKzuPIWr4TH09c&#10;gfaDF+Lpz0fh6pcycFbLLItxjONnjUSCXyJZXiuCeCKvlap8HOt4yetD0S57DmZvP2DJH3TfFLhe&#10;xvtaJtane6z4RzJtgWAp2aCvXLP+kc2ywylYvQYn1qw226ySYphaHzGFn52TGK2jgpVJHACeqfC9&#10;D5WRvbChaziVwlng82HfoDwMbHgTFj3xOxyfMBKRAwesdcspsqVfDwy4qiFy7noABTPnsOWH2dBk&#10;6yIIrl+Pwb9+BtmNE1GyYSMbZCmOlRehkCxFqqS5OilBNkxfuJRqIkuk2MBlY1EpvpixDg92GIUf&#10;J/dBtUa9bTInpdmvnqzA6bFUe6UCC+RYqPaKBcaz1ExW2q2o11isj+sFfhp1YnP9phIQ24oN8juL&#10;slfXJMNSkHVNgqoSOVRr3BdxCX3wk5T+uPCFdFzz1hDc89EY/OqLKWjUdz5eGLwM74xZiU+nbUSn&#10;2dtYtuCLOVvx5fwd+Iql0+yt+JBM7s0Ry5AycBGa9ZuHp7tOxf0fj8YNbw/BpX/MxE9b9yeg8dp4&#10;Lp0zjueOV7owslrlUbTs1ZpEigBd67nuuL59Ol4bMg8z9hYa8EnMlkjQU2IIBYAL8E7aGqNZYGR/&#10;NNDmZ9GubRjyXGMMffY5hDauIVBXoIjbKrmFOYIcAFY6cQB4psI2IC0uQnAqIUidoJoqCW7ejfQn&#10;/oCcpglAgcJt1fAIcGs3YPjdv0S/S+thXe8eBDSqtWxo5ZqS8ehhzH7xVaT9vD5Gt2gH/77dZH7F&#10;VNVKUEzGF/FHUFFQgvKSErKkIArJYcoIkCgrJFD6zDQvu9zGQAXSFm/C0x2H4YLWPRDfnEDYgiqh&#10;xQB6KbVs4iWCmMBDjhKpxNWTqOq2IsuT3ZAgqLHEVlIIlgqsJiusTsZYkyWO6nGtZG+InkacCBht&#10;O41IkerZkqCovILNqDo3j5amBK9mPRHfog9qteiLWgn9UCcxDXWSByA+MZ2Amo4aCfxkiUvIRI3m&#10;A7gf6y1wTcgmmPN4ShChOEaBdNtJBO6x+EESAZmgJ4dQtebp+HlSPzz0l2H4cPhiLKR6XipsIsCF&#10;2WEI+MrlZAryXlqHUkwMK0BZyEdVVwxQy8Q/PRYqs0T46FHMSG2PzhddgZUff8oFPhTp3vNPNkNN&#10;PuUAsHKJA8AzFRIyEQH5RIuJhqVG87g8vxSLs0dizoA8lB8rMHYYJlDNeu89ZF54FWYlJ6L8+C6z&#10;9UnFQqgUm/r2ReZl12HUrQ+hcN4yHkT2xRLLPKzpHEM85trxEzBzwEDs27aZy/xstGUIsOF6c1d4&#10;cXv6JjlCVjpm3SEyr7m46a1MnNOyF6o36Y/4loPI+qgeagpOMqdqBC8rBLs4ssN4jRyRfVDgZmm2&#10;BHBifwRBAp8Ns0uaYKVmksBwLJmY1GmF06gQPBV3aDZHASTZIoG2ZivNcie7nGxyCtzmOcgyBaxe&#10;Nmyp65MJbvzUOk0DkDKS9RlhcyprilCxvBptyVhZT6nptRNHIK4RgbJpH5zfPgvPdZuCgfO2Yetx&#10;3Vk9Hnl2gwQ53ive4+IIQZDAJ7xSCQeLEAoct6FxCoGJlHHbfTtRunUTH2rAVF1J8YIFyLrrl+h7&#10;4504MH0aj0n4Y4cnR48X+O2JRQQ4MPyPFweA/6LItmU2Lr378tj6qEoVkA36ySrK1JAITcf3YmCj&#10;32Fg3SuQP3MMNyyJQhWwf8lsZNx3L7Iuvwbb+/Tlfgq8pUrm9xEgFTJdgcie7SiYPRnbJ07G5J79&#10;4d+1lw07hGI2wIDCSAiESloaqlAmF6riciGzKmrYa/YVos/UtWjadQKuSe2FHzfphjixwiRNwERG&#10;aCExBDMBjYKqZfdL1UTpBDJLwioGSLAiYAnkxLwEfLIjGpDZkDx+l5rdVoXb2yeZmUamaNrPVIJe&#10;O26jRA5SVWVXZKmuHIcCXVO7PfCs3m4qarwwDTVVL61TjKNyHyYPQVxiNus+ALWbDcBPEvvgzg+z&#10;0H7YXAzfchAHhXpRselNyehKqKYWkanxTpJR854XHcDBtctRduwINO7Zxy5DsY68azi6fh2mtGmD&#10;YY8+jJUdPkLJ+jV8qLIY+rA5vRd6Xn4Vpjz+LMr37LN+LkC2fTreOQCsHOIA8F8QC1/TO0+WFrPy&#10;y1kRJDiJbfjJ8OTLDBzbjxEJzTD4gkuxN70nN1STJE7tPISxzRPw5XnnYsmrLwGFx6ExtqEyqr0E&#10;TyljJSuWYlpCc+Q+8gBWp6XjyPpN8B2jwqskpxExHB4pEEAk6EepDPcK3A2y4YY1gkOsUJ5U4DgR&#10;eum+fHw1fiWe7jAUDdpn4kdUPas1TqOqSTU1Kc+zoaUQcNooYJrA1YYsUcUmQRdzU0YaApgxuFEE&#10;RS5vTZDjumpSRWPFJlnScu2v5K6y0UVDccgKFZNYk2Ab1yoX8a0Ho3brQajTOhtnqaTkIV7OGtn2&#10;pJYn8RgtpVL3xc9b98Zdf87Eq4PmYMSGQ9haQmbHa1NiV7kllF3HwljYEWguPx/vfjHvp0Yhlx3Y&#10;hql/fAX973gcQ5u/hMKVm7kncJidUQm7sL1LFqHPPb/EsJ9eiCkX1sPYux7A0r98gIJ1C4GjWzGt&#10;dUtkXtIQazt3Y/9VohGO9vydVC5xAHiGYrin/6QFKU+UCr8LtoqplqooM7RmkCOiYUtuDvpccyMG&#10;3XondmdmU7VaieWp7yLz/Ksw7jePw7digR2zVB5ffSOgHZg2CaN++zvkXngJMs4/D4P+0BzFRw+b&#10;TbEiwGatMJIKBSTLk0m2w8au4WGaAD1AVa2UrKesnMyH32MYLVaouLnlB0vQb+5GtO43C7e/PQQX&#10;tu2PsxP7E2yUQouFbKtaEoGxdQ6qpVJ1JSAaGBLYbPpMOVjkPCEYenOYkPUpIYM5XGJFgKhtCWat&#10;CYSy1clxwqLvNjJFxUapcJ3GKcvL3DQL8VTZf9KiLxq8lIknOo7FW8MXI2/NHmwqJqhFr4VXyv/E&#10;ev28D2Teus5gAR/MCX4vgCaK17zMAsddsyag+32PYlOnvtjQi/d/9GRs7N4Ts9P7kBmesA5lZZee&#10;GHnR1Zh/wZWYfPX16HH5Feh37/1Y9dHHKOnRDRNuuAXD7rgHJYvm8ux8TnxWTiqXOAD8F8QYgEoU&#10;XYSFUprkKVTR9yDV2bD040AQq9PTkH33A2xY1yDzuruQfu61yLv1QRybOI77l1o6fdn3IsVHsTEn&#10;G73vuBtZ9W/BqsefxND69TGtZVuEC07IBI9AJGLDtSzhACtQSlAsZT38VM2UsUQZoAPl5EBkhQGt&#10;Ew6zsprTw4LZrNIknVy+/oQfk7cdRY/Zm5GYNR93fDQS9V7JwHmpfXFWi26o2awHqjfrQxZGxpgw&#10;0MbQWlYaqsKeI4Rqr1JxmT1Pjhaq0G34aaxPDhIxRWW6Jpgmi20SXA1oebymaajOz3NShuCCl0fh&#10;mnfG4FdfTsGfhq1C5tL9WETWesAfMsYs8W45Ky37G6+9Qo4Ljf2VfU/Bk4oxJAgGIwpdJgsOsbMg&#10;K946ZzIWdumM8s2bsTMjE8N+8yS61L0CuS1TEN53xA4cPnQAUxq1wODL6mP7S+2w/tO/IOvex9Ht&#10;gusw4Za7Meu6azH+wovNjhs6dsBqovo4qTziAPBfEKm/sRLFQE+11XcuM4KgNskVBoJkgvnzZmLG&#10;m69g5B8aYWqrF7Fv4lSuLOM+UpfDiBzdgwUff4Aet9yInrfeiG3de+BYtx7od1V9LHjrHaJrPgHO&#10;m5hdw8y2TpqBbROnIFKQT3WYDZIAqCwpYn42r7FyDUa8PCvlVjOCH5mSN6JCQBiDFu8aNJPIESL7&#10;6iNFGLNuJ7pOW44/DZmDFn1n4FedJuHWd0eh3ss5OK9tNv6rVTbOTsggSGagTsuBqN0iE/HNBiC+&#10;aTpqNZWtLh21CW61Ww7CWWR9P26Ti/NfyEGD14fi7g9G4OmvxqFt5kz8dewi9FuwAWO3HMGWUnm5&#10;veBj1Uydiu6rQF8OJ7FuYZ8qqxh0TVNq11UhO6i3rIygWFahOUzYDWgOliDv7hYCX58+GPvrp9H7&#10;ymsw+OFHsaLrFyjdtsmOVaHnw7MenDAKfW65BdmPPojStUtQuGkjlv61E0bf8yCG17sY48+7AGmX&#10;34DlfQZye+5n/zupLOIA8F8ROSCIfhqUxeZnDdXsgrFWawvYIMvLTTUVIgZDBdTaDqP8yG7gyFHD&#10;IBtxwI1Ld67DtPYvIbNuA4y8+hrsT+vMYxRhe8cu6EO1bEn3LjwGmSLPJXbpP7wPw3/fGD1vuBU7&#10;cgax/RLwyIo0+RGVcG5BDsTjK1QHmgypQqEbGrJGMGQlbR4TFoGjjXEV7Gi4mcGPKu+Jlkht3k/E&#10;3VIUwIoDRZi94wTGbzqKnGV7MGDuFvSZtRE9Z6xD1ymr0WXySnTjZ+/pa9Gfanba/K3IWr4PY7ac&#10;wOz9BVh+vISqbBkOkB1rgvYY0AmANfuulNyg2CvrSfg24FNRGnvIcx5k/fxBA3sbH0zYlpofIogJ&#10;EHVF3IDbFhIwQyhYth4znktBdr1rMOKhB7Hkiw4o2b6e26gD8KH48H4ESooMMCtKj2Dppx/is8su&#10;w/T27biaNSTD9K9Zga2dPsKYxx7HwCcaYeuE2YZ+jgNWLnEA+K9IdGyrAJS/CP8AABn7SURBVNAr&#10;WsYiNmGF3+1DGUzkiQzDJ0dFhWxyGtxP7sI2GA6EsHvmTEx6pgnSL7wWwy65jgB4PVZTDSteMA/r&#10;X3wDmRc2xMYhg3VwNW2epwLbRmZh6PXXYtDPz8PC118ikhBcxe5KT6Bw23r49+9DwM9zhng2qr0a&#10;Y+vxQK+usSoKZCxZqQUKh1gUoM1P1lfb2yf3/WZT15XLYqlLPh3zBWgqOocHaqe+a7tTx4lurRRW&#10;PLeluYoUE5SVEkycT4kPCMu8z3Y8o9rch4xOJgXP0VOE0opC1i9oWboiwXKU7d+DNcOysGvWRJ4z&#10;QrDbhWEPP4XM8y7E9k/eB4oVn1mOks3rsbRbZ6Q/1wSHp8zh2cQ8eb7NazHi6d+gV/362JabzX5L&#10;iVx5XpkfNm9EyZat7E80bljP37sa5wGuHOIA8IyFL7xAwUq0IRjLO1VsEbfUrHEa6ys7nWyCFSE2&#10;0qA8lAQWgs2hXVuR3jwZ/c67AYsatcXhtEzMaf8ielxzHXLuehjjrr8Dw2/8BfZPmhBtpJQTxVjU&#10;vi3yLj4fYy64ADObNEHF8UNWr8L169Dz2ecx7I23EDp+wgsL4bnFHAkzBnyql7FVVtJmRzO2FSJb&#10;jRCoyVpZ/NzHz9+yIQrEeZV2fE8IZSfVaA/itFVsZIXWaw+bgEgAQuamqSct+zWPGeGyIFV0L6MM&#10;i5ip7Hesh8Ezz2kz7qkYCKrL8IBbajAPZeeUpVWRfHYeOaJ4cRtyhuCz667FuLYpCBYetW02ZPZH&#10;WoOrMP65J1E2czq2dOuLrPseRYd6DTDkiedxhIxOIw0LdHkhPw4Oz0Lvqxsg8+FfI3/1BgNgXa2Y&#10;t90p9lyWGzEqDgArhzgAPGPxgMMMT2ycJ4uW83/xpZNqsexUXKWGq3lEtEtIg+zDZSgsP4Fi/0Hs&#10;njMTy7v1R3j7Vu7BplZ0AFtzMjDt6ecx9OIrMOGhX6JwxRJIuRXk+JdvxKSbf4lJDW/ElIY3YfJD&#10;TyK0YTvXAOsIoB2uaIipL78CEAA0F3A51TtTJEWTrJ6eaNY3qcJhNmDV1xwkKuJCii0kMEkV9ebP&#10;9cDL0IcApU9NIGX7aldv0UmAItbxk9eufW1/HUfqtwDXY83eem7HM7IqPJ/uDe+RHUAsj6BIkAyx&#10;LoK7k6LzHS3BsQ2rcWLdEiKXN2evtji+aCkG3HYvMq6/DfnzZnFJAIF92zHud08jp149zP7F3Rh+&#10;1Y0Y8eivsKx/d+Tv38F7oFSnFRYXqASwKDqCOa/8Cd1vegD7xsy085WwI/OzXkpbFpaxMSpeJ6Kz&#10;O/lPFweA/5LopVdLjBb77Yka9NeXUE774aWVl2pKgDGnBBuUVLtyKbhSucQ5gigaOgRDrr0B43/9&#10;DCo27zBGFiGIrO7SFUPqXolNr/wZqxq3Rt51d+Do/EUoP3YYoxs/h37XX4fdYyezNRNEyk7wuEUo&#10;t5RbFSjeugPbx0zE0Q0b4C8rQZlCavyqBzdTJusQ1TuqoHIg5FPlVBKAYIB1ZRV5agI4lV/Z4uRw&#10;4fp8Akw+2VuFcs+TPupSxMbkmRXgRQgW5Tq4AI3H1KRHcuSIYUZCYlMxF5BmDiHbU7YVTSUqtZb7&#10;h2XXI/iES46gcO0C7B07Bks+7YrRTzdG5m03YvTN12NpUmsEt++wa0SgFFPefA3dL66HRZ9+wmMp&#10;oDyAbQN7Ie/KKzH6wiuw8933EdirWEApvaq3D0eXr8HOtWsRVLJastOCrZtwaMkylBfw3ul58T4o&#10;aYImm7cH7KTSiQPAf4PEGIOK7EheGniuYCPbO2MWdkyfDX+RNwpkz+ih6Fj/akxo3hY4dMIwNHho&#10;H3J+/zQG3XAdyubOw4YPPkXfyxti9/DhKJw2Gf1uvhYTGz9P9VcNl2AUs6vJbUzZlJ2Dj6++BcP+&#10;/B4iJcU8IJkhgdLPbRU2okDuMOmbGJlGm0j1lFQYQpK5EoQVsiMAFDAoYUOR2CWXVfAgOo+Gkik5&#10;qr/cpmS3pA+KW9QE8SGBHg+u44aIloJ6FankAR7DWLJGwxBU5RKxOT18QSzt1RNDHnkI/W66DZ1u&#10;uAeDf9MIi15qh9n33oOMcy/H3E5d7SDisrsmDkca78mIX/8WwZ3biVes14GtmPb7Z5F10VXY0aUH&#10;DyqWWwT/5o3Y+Hk39H/oaXzZOhXFR48QrKWKeyzPoNmYLyuousSKk0onDgD/TSLgsGQI/FSRlB45&#10;hn7PNsX7dz+M3avW2LKdM6ag00OPYeRr7xKA2AgJSAfHjUffhtdiSkIzItQJbElPQ/d69bH500+x&#10;6dU30L3+Vdjcu6fBlsYpF6DUm+RH4BAswZJ33kUXAsbCTl8QAwhcLArYLiQga3vzpPp5LrHHE0eR&#10;v3Y5ChbNRcmq5dQvD7LyZWYXlIrrqb38YmBBxka1XvbNUoKYTflJkBG7Kya301wb+VQ1i5R1WTuX&#10;FlM13YuCNWtQsGEbwnvJVMsIqgRhlXBQwdwaskYpKcPKdz9B1rn1MPOxJ3Bk9Hj4dh/mBR5Dfs4g&#10;9GtwI8a++WcCpUZl849q7ezfPo3si+pi/+A8HYESxI7MLPSk+jvq8afgmz4ZG/v3RiaP1+OqmzH4&#10;8d9h0aAcBFkvxQ7KLqqU+HIKyWtuPYIeVaw4qXTiAPDfJDEAjIGg2GCgoABzO36O8e/9BSV793MZ&#10;W1lxEQ7MmY+tc+ebwyTMbRamvoy0i67ExrQ+OhL2T52EtOtvwlKynYW33o/c+x9CwfLlbO6gehpi&#10;KUOxxcPwHIe2Y/Lzz2LQlVdj62gPGGTcLyY45rMuJWRdZSGq4WU+5BMgJrdqjsz77kLfG29E9h13&#10;YWKzRtg1KoeUTZxP6iqBrMiPvbPnYPPEUfAd22nMKUQACxAwjpNd7V67FIXFRwgiERwjCGrCymMr&#10;lmDGn9/C8MefQO7t92HwrQ9g4nNJ2DN8IspLCZZh8sYQwZPg6ucRlcHlyOgxyL3hNoz97W9QsWMt&#10;L52gvnMt1v7lLfS/7lqs69edqiwhXKo2r2PDJ58g87/PxYJ2ryJULCCmGn1gF8YltkTG5Vdi+HU3&#10;IO3qGzD40aewsnMP+Hdvk+6OClPLA7yznvPH84DzWUQBUI/F48ROKps4APw3SEz9lcTATx5Sm/6x&#10;9DDKiw4jQgCSGlqhtNDymnhNEIVbtmPwr36HQfc8hNLN67iUbGv1Cgy/535MuqAuJp93GZa/8Q4i&#10;xRrhSkJExqWEn2VkZGq5BctmI/v2WzD87ntRsGU1IYGYYYVH4iZKC6UQlIMLpmL4Yw+h9+UXYeQT&#10;D2HO6y9ibNMmGHTtzehH1Xt9di8eTmmmWKvD+RjSvBU63nATZnf8gGztqAcWVJFnfvAZvrzvERwY&#10;P4W/vSCcEwvnIu+Jp/F5vSsx9NGHMbNlE4x/6tfoctlV6HLDA9g+air357WXlaE8GEIp1VFFP4b2&#10;bsLEx59EXv3rsf31P2HdKy9h3MMPY+DFl2JkvYaY9uwfsC93BAFZLLACx5cutKFrWb+4DycWLBMv&#10;1B3BzpGD0fuma5D30D1Y89VnCGzbIs+LoVq5vPRkw3oucu4E2THIYWOPSw9A4KdPJ5VSHAD+myQG&#10;gDEwtAbHhh5gAw3JFWB2Nqp/ZEyyockAL4QKHcnHgSkzsGPMGOIioUvsZNdOjHzqaYw6/3xMbHg9&#10;jk+YrLZMdZT/sWGHNRLCGm0I+/Oy0PeqKzG+UVOyPD/CSrygpK4E2gqCjlp6xcF9mNGmNXpfcCnm&#10;v/gCIltWAgX7gGOHsK9nJnIa3Iy8e+9CwaqlOiiw7xCGPfF7pP+8LnJvuR3FswlgrDMK/FiU+jq6&#10;Xn49Do8Yz0XlCB7eg8kpbQisV2PRO++jfMN6YP92lG9fi7mffoSBBNLNk6ewprIXUj2nOi0VVDn4&#10;EMrHildfx/C6DTC0XgNk33o7xj7fCGvefQ/rXn0TOdfeicF3PIbDsxcb1CHow5wX/oTuF1yBNZ8p&#10;n59m9+CRj+3H2hGDULh6ganQCh6XDVb9jPogu9UEPkXVGADyUFpmXwSAdnedVEZxAPhvltMBUKW0&#10;XB5SqcWCkAoysyCJVNRmZpPgRvdjayyToV7hGIUFGPlKe3S6+DyM/v2TKN+zm82c22jbMqpyIQ2N&#10;4zEJAJs/+Rh9L6uPxR98YsfSaLlyZbYmmGpCcbXxkpmzMfrGO6iaPoL8xQQ/ihwBcsvgUAlWtXwJ&#10;2RdchnW9+3rr9u7GsCefwNiLrsL4n9XD7LYpZLH7CYAFWJ7SHn2v/4Xl0pMcnD0F/W66GaMefhTB&#10;Hdt1IV6RFJ8AjuwhSTuMovICFPG6pUZLdfbCv/3Yl5WNwVdeg6kPPYoTkycidJjnETjmH8aKFino&#10;d249rO3Wm8u8oO9tuaPxWcMbMDK1JUoK9ppdMiCqS9H9LQ/w/vjVAYjpiYXrmfCesOj2GfhpYy3n&#10;D7Oj2p+TyigOAP/NEgNADwTJONjIhGmemkV2VyHvKhu4wk64TiY3BTUriFpp2wWACiDev2YRpn38&#10;DlbnpqMioCkcjdiQBZL9cdsyxdEVHMKSFq3Rr2597M7NtUZcRJAoqSDMVlBlDms+uiAO5A5ExhVX&#10;Ykzj1ig7Zqleza6m+DwNQt76145Iu+ASLPvwM50FoUPbMejJRzDp+lux5Ob70LfhNdg8YiArW4Sl&#10;bVLR+4YbcWCO5kUBdg7PQb/LL8XcZo1QEZJ3mnXYexRbyVrXpg3Ask4dML3DX3Bo00qqveUoFPtj&#10;pxCwkSFBFCxejIG33Y0R9z6AwIa1dkxZMYObV2L2k0+h74UXY2dmH15HCfIJ6if2HMRSXuuuZXPh&#10;i5SS8fIaCPryJ1lIkaUu08BBOVtkJfRAMAaA+rQbpech8NOzii5yUvnEAeD3JCdBkC1LgMNvbHBB&#10;tkIVgh/XabkyvZQRBcNEDgtCZuMtIwBKvUWgCJFgEQIhjfmtMCAV8/MRvLR3aOcmjL//EeSSEZVO&#10;nMB9xJLkpy0hEBVR5VawdADbB/aiinoppqS+iEippgIXQ9LsbqxTiR9r/vwW+l94PpZ/+iWPweod&#10;3oK0Xz+ASQ8+hqOff4EBN92CYU89heDGNViYmIieN9+Ig/Nn27b7codiUN1LsOT5pxHxH7RlO2bN&#10;xWf3PYyu9W9E/0vqo0f9a7BvxHCDI00jX8b6F1f4CFIEuuNHMTWlHQZcXh8bPvgIB/NyMO/dtzHi&#10;wYcxgKA87vdPoWzjEt4vqvfyNssQyvsgkAsoztJPGPURSNkpKH4xaB5tHp/n0mx81u9QvgZyXG4P&#10;xgFgpRcHgN+3EGQES7IDhsV6jPl57NCYmBgKQU30Tg4SBRMHNSyLqq7C9NSI5UEVswmF9J0Myuhk&#10;BTZPGo2066/H0CvqYWmTZtjeqQcOjB1DJrUCFYf2IxTUqGBg/6gRyLrsSkx/vhEix7ic5xTbZE0Q&#10;2nsAU59/BpmXX4z12UO4hLi7ZwP6PXY/xjz2DCKrl2PJq+2RcfFV2PL6X7GucUv0u+tWHF40x7Y9&#10;Mn0OhjS8DpPvuBO+HV6oT+muPVhO9rcrOw/znm2MDJ57L3/zIo3FVgSlwpfBp+umSrypczfkXFQP&#10;g+tehV7XXIPOt1yPnN/+Bms+/xy+Tet4HeRyIV4L70lFiMyXHYbFR0cI92TTQd6fYh5YoBfS6BQC&#10;rIK1ecuizDsGcVGYi4JfrGgT28xJpRMHgN+rqIGxQSpgmAAYJEMxwOMai8AwBsIlGi9LdlhhqiG5&#10;nfS5MjZgbqMEoAo6luobJKBZY1XD5Xb71i3FzI/+jDHPPY2c2+9F5pV3oMc1d+Kru3+JMe/9FeF8&#10;jaml8rhkJUbf/RDyrr4Z+7IySJ8KVQMyqTB2Dczjfldj+D13oXCjMqqQae7YgIxHHkTeI0+h/PAe&#10;lC6ehZG33IPZDe7FouvvRvZ9d+PIUiURrYB/735MaZSA9IsbYFXXbmRkZJYhpWkl0ikMqFUKelx8&#10;CVYQzGzUSIDXr9EpUlejqHN40lSMfPwJzGySiM1duuDwrEko26NRHUGLGSxgVUvEfnn1ITFXdhAR&#10;3hyF3/j5p3HJ5UGvU+Hl8tRCR3YoAQ/gPHiLlpM/vXXG0rnQeypOKps4APzeRQ3r9PJN+cfr1aBj&#10;6rSKLQtQmdREP/wTt4z4i1C0ag22ZQzH0g+7IDvxRYzp8AVQpGwypEG+Yqzq1hP9G9yMQdfdgoXv&#10;vEy21wVL3nsDQ2+5F/0vaogVnxCgoqp1ZO06ZBJE835NtffgHi73YU3HjhhxPlnkuVdg6P0P4tiK&#10;RayJQDRANXgMMq69j+U2LH/7T9iR1w+r07theLNm5h1Ov+UObB2URQQrInNT1hxCW7SYQ6TwBIp3&#10;7UCFj3AXvUZPCMYEqZAK0TJMhLMA5qhIedVf9IcTJ38jDgArodhct2SMXpZAhZSQHonW6EMe4PxC&#10;BAvyEQ75EFAAcAUZZGE+Vn/ZFbmP/AadGl6Nz69uiM5XNEDWL+7Hso6dECzSbBpUu4kkoZXr0eu2&#10;+zHgid+j5OA+8rAKBHZtwfjHfo3BP78Egx94DEeXCADDKCQ4RspKsSUrF9n3Pobel9RHWv0b0OWq&#10;G9DtxrswolkCDo4diYqCAygj85T9z0uOIBbM41JP9ayh/J8LBW+yg4bJ4mLgH/Ooq3wNH504+Sfi&#10;ALASiuGcQIkAEgmXm8qs4F4BVTGBUbOjyb6nsBrNSaJ0WLIrahSKf/06bBs5Eqv79se27CEoWLyE&#10;amsBFckynKCqLrXUv34rBienIu+Nt1B0/AiPxwOEfdw+E+n3P4T+jZrg2Capy5orJUTgpEobLkXx&#10;quXYOXAwNn7ZA+u7p+Pw1DkIH9yNSKQAvkgRfBVBm1gqYgOLuTs/eAnG6hSzGGO5MbCLyens14mT&#10;f0UcAFZCCREcFF5TLiblJ5JQl4xEKgh2Gv8bRgk/FW+nWDg/12kTeZvlQBXX8kSA4v1Sfr9AmMDJ&#10;/ZQZpfxEPoq3b0HpgT0IBUMoE7hKPc4/hIJli3F47QoEAsUGqkGCr4BYiWE92BWy8UyieGJ4/J2P&#10;UhQQYEsIgFJlLV09T604PKX3N6xjsZRZTpx8h+IAsBKKMSS5iIVfxBsBigEXFwn0wgS98gCXyYNS&#10;SrAp4zJuW2ohNmSMPjK2QnJIomiIK+RhLQ8SmDQHiUZ3EMwIbfyT55nbc52YpkZdeDBKkCXj8xM0&#10;dd4KzZ3MImdEaaSMcBcyAFYWGSVlULByiEWjYSzRAsFR6i45n8fsdF4NWRMA8/fpxYmT/4k4AKyU&#10;InAQiBBY+N2yK7MYXAgQNeZL4KhPP0GFACaHg2Um5KfImYXUEHB85WGyMG6sOEQBZ0TJ9ENUe4Nm&#10;WySOGcDqU17YYinLFVwTLjPPtHIJ2qDj6IfOofBr+YGV9oqb8NgsUnsVt0eGKiCVT1xDAi1BhFI3&#10;qzhx8h2LA8BKKQRAIo7+FBgjIFEmFzkwLDMzVU8vxIabatww1ddigo5sdWEClgBNjEx2RCms8sSW&#10;h7k391F+ahVCnx1L57CzEZ8UlqOE9Ur6qlg7BXV74421FU/FYiHcPK+2lZqupKveGGb98MJ9FA4k&#10;m6M82DqjMT+Hf07+F8QBYKUUIRsRwwazspDFWVwdl1uQM4vAUH9KBKqxx0UEHTkhyhUdLHWTQOhh&#10;Dj/lJRaDJApJxdXoEVNQubs3RwqPJhVbp7M1svZxn4oQ9yMIcr3OLzWb/zzHBg8epvpbwmOKFRoY&#10;c6H2if3pvEI+r97awImT71YcAFZCMfuYEMbUz9OKlgvztI23qaFRmCAjdVajJASIAkz+Z8cxbyv/&#10;meiTICkGKK1VW1kcIZmezuWxNB5Z+/Gbt6X+13G5RHjG1dpPMFrG8xXxl4a/aZlEnwI7bWc6Myur&#10;c4mNOnHyXYsDwEooAjgDKOEHccfARAuFLirRZWJiBlos4namzorRicppJcW203p+CkMFkAI92Qql&#10;ziqNPSJlXF9u5zSVV1SP24Y1QoXbanIkO4OOxaKq2IxxXCfwtZT4rJfWS01WsXopkYE0aX6Xo8SJ&#10;k+9aHABWQjGcOq0YdOg/W8Av3OAkAGq5dtB3+xD78sAqJrFttauxQ6nT/G5YamAphTp6LiGuoS7/&#10;GXLqu05gi+xY5r09uY4Lo/XS4ijp83aRsVDgqM1Z+M+Jk+9UHAA6ceKkyooDQCdOnFRZcQDoxImT&#10;KisOAJ04cVJlxQGgEydOqqw4AHTixEmVFQeATpw4qbLiANCJEydVVhwAOnHipMqKA0AnTpxUWXEA&#10;6MSJkyorDgCdOHFSZcUBoBMnTqqsOAB04sRJlRUHgE6cOKmy4gDQiRMnVVYcADpx4qTKigNAJ06c&#10;VFlxAOjEiZMqKw4AnThxUmXFAaATJ06qrDgAdOLESZUVB4BOnDipsuIA0IkTJ1VWHAA6ceKkyooD&#10;QCdOnFRZcQDoxImTKisOAJ04cVJlxQGgEydOqqw4AHTixEmVFQeATpw4qbLiANCJEydVVhwAOnHi&#10;pMqKA0AnTpxUWXEA6MSJkyorDgCdOHFSZcUBoBMnTqqsOAB04sRJlRUHgE6cOKmy4gDQiRMnVVYc&#10;ADpx4qTKigNAJ06cVFlxAOjEiZMqKw4AnThxUmXFAaATJ06qrDgAdOLESZUVB4BOnDipsuIA0IkT&#10;J1VWHAA6ceKkyooDQCdOnFRZcQDoxImTKisOAJ04cVJlxQGgEydOqqw4AHTixEmVFQeATpw4qbLi&#10;ANCJEydVVhwAOnHipMqKA0AnTpxUWXEA6MSJkyorDgCdOHFSZcUBoBMnTqqsOAB04sRJlRUHgE6c&#10;OKmy4gDQiRMnVVYcADpx4qTKigNAJ06cVFlxAOjEiZMqKw4AnThxUmXFAaATJ06qrDgAdOLESZUV&#10;B4BOnDipsuIA0IkTJ1VWHAA6ceKkyooDQCdOnFRRAf4/GH/5mMp4KKoAAAAASUVORK5CYII="/>
  <p:tag name="ISPRING_PRESENTERDATA_0" val="RMawxqFuZyBUaOG7iyBUaGFuaCBUaOG7p3k=|R2nDoW8gdmnDqm4=|ZHVvbmd0aGl0aGFuaHRodXkxNDEyQGdtYWlsLmNvbQ==||ezdGQUUzMTY2LTMxMjgtNDZFOC04MzAxLTZDNzM0MEJERjc0RH0=||SVNQUklOR19QUkVTRU5URVJfUEhPVE9fMA==|MQ==|aHR0cDovL3RodmlldGh1bmcubG9uZ2JpZW4udm4=|SVNQUklOR19QUkVTRU5URVJfUEhPVE9fMQ==|MDM1NTk5MDY1Nw=="/>
  <p:tag name="ISPRING_PRESENTER_PHOTO_2" val="jpg|/9j/4AAQSkZJRgABAQAASABIAAD/4QBMRXhpZgAATU0AKgAAAAgAAgESAAMAAAABAAEAAIdpAAQA&#10;AAABAAAAJgAAAAAAAqACAAQAAAABAAAB4KADAAQAAAABAAAB4AAAAAD/7QA4UGhvdG9zaG9wIDMu&#10;MAA4QklNBAQAAAAAAAA4QklNBCUAAAAAABDUHYzZjwCyBOmACZjs+EJ+/+ICKElDQ19QUk9GSUxF&#10;AAEBAAACGAAAAAACEAAAbW50clJHQiBYWVogAAAAAAAAAAAAAAAAYWNzcAAAAAAAAAAAAAAAAAAA&#10;AAAAAAAAAAAAAAAAAAAAAPbWAAEAAAAA0y0AAAAAAAAAAAAAAAAAAAAAAAAAAAAAAAAAAAAAAAAA&#10;AAAAAAAAAAAAAAAAAAAAAAAAAAAJZGVzYwAAAPAAAAB0clhZWgAAAWQAAAAUZ1hZWgAAAXgAAAAU&#10;YlhZWgAAAYwAAAAUclRSQwAAAaAAAAAoZ1RSQwAAAaAAAAAoYlRSQwAAAaAAAAAod3RwdAAAAcgA&#10;AAAUY3BydAAAAdwAAAA8bWx1YwAAAAAAAAABAAAADGVuVVMAAABYAAAAHABzAFIARwBCAAAAAAAA&#10;AAAAAAAAAAAAAAAAAAAAAAAAAAAAAAAAAAAAAAAAAAAAAAAAAAAAAAAAAAAAAAAAAAAAAAAAAAAA&#10;AAAAAAAAAAAAAAAAAAAAAABYWVogAAAAAAAAb6IAADj1AAADkFhZWiAAAAAAAABimQAAt4UAABja&#10;WFlaIAAAAAAAACSgAAAPhAAAts9wYXJhAAAAAAAEAAAAAmZmAADypwAADVkAABPQAAAKWwAAAAAA&#10;AAAAWFlaIAAAAAAAAPbWAAEAAAAA0y1tbHVjAAAAAAAAAAEAAAAMZW5VUwAAACAAAAAcAEcAbwBv&#10;AGcAbABlACAASQBuAGMALgAgADIAMAAxADb/wAARCAHgAeADASIAAhEBAxEB/8QAHwAAAQUBAQEB&#10;AQEAAAAAAAAAAAECAwQFBgcICQoL/8QAtRAAAgEDAwIEAwUFBAQAAAF9AQIDAAQRBRIhMUEGE1Fh&#10;ByJxFDKBkaEII0KxwRVS0fAkM2JyggkKFhcYGRolJicoKSo0NTY3ODk6Q0RFRkdISUpTVFVWV1hZ&#10;WmNkZWZnaGlqc3R1dnd4eXqDhIWGh4iJipKTlJWWl5iZmqKjpKWmp6ipqrKztLW2t7i5usLDxMXG&#10;x8jJytLT1NXW19jZ2uHi4+Tl5ufo6erx8vP09fb3+Pn6/8QAHwEAAwEBAQEBAQEBAQAAAAAAAAEC&#10;AwQFBgcICQoL/8QAtREAAgECBAQDBAcFBAQAAQJ3AAECAxEEBSExBhJBUQdhcRMiMoEIFEKRobHB&#10;CSMzUvAVYnLRChYkNOEl8RcYGRomJygpKjU2Nzg5OkNERUZHSElKU1RVVldYWVpjZGVmZ2hpanN0&#10;dXZ3eHl6goOEhYaHiImKkpOUlZaXmJmaoqOkpaanqKmqsrO0tba3uLm6wsPExcbHyMnK0tPU1dbX&#10;2Nna4uPk5ebn6Onq8vP09fb3+Pn6/9sAQwACAgICAgIEAgIEBgQEBAYIBgYGBggKCAgICAgKDAoK&#10;CgoKCgwMDAwMDAwMDg4ODg4OEBAQEBASEhISEhISEhIS/9sAQwEDAwMFBAUIBAQIEw0LDRMTExMT&#10;ExMTExMTExMTExMTExMTExMTExMTExMTExMTExMTExMTExMTExMTExMTExMT/90ABAAe/9oADAMB&#10;AAIRAxEAPwD9/KKKKACiiigAooooAKKKKACiiigAooooAKKKKACiiigAooooAKKKKACiiigAoooo&#10;AKKKKACiiigAooooAKKKKACiiigAooooAKKKKACiiigAooooAKKKKACiiigAooooAKKKKACiiigA&#10;ooooAKKKKACiiigAooooA//Q/fyiiigAooooAKKKKACiiigAooooAKKKKACiiigAooooAKKKKACi&#10;iigAooooAKKKKACiiigAooooAKKKKACiiigAooooAKKKKACiiigAooooAKKKKACiiigAooooAKKK&#10;KACiiigAooooAKKKKACiiigAooooAKKKKAP/0f38ooooAKKKKACiiigAooooAKKKKACiiigAoooo&#10;AKKKKACiiigAooooAKKKKACiiigAooooAKKKKACiiigAooooAKKKKACiiigAooooAKKKKACiiigA&#10;ooooAKKKKACiiigAooooAKKKKACiiigAooooAKKKKACiiigD/9L9/KKKKACiiigAooooAKKKKACi&#10;iigAooooAKKKKACiiigAooooAKKKKACiiigAooooAKKKKACiiigAooooAKKKKACiiigAooooAKKK&#10;KACiiigAooooAKKKKACiiigAooooAKKKKACiiigAooooAKKKKACiiigAooooA//T/fyiiigAoooo&#10;AKKKKACiiigAooooAKKKKACiiigAooooAKKKKACikJAHNJvT1oAhym0NQE8sfJ+VQtJJ90DFfHPi&#10;H9qC48C/HeP4XfEHShpmlXagWmo+aXEjHAUsAqhRnKsMsQcZ4qKk407Ob30OrB4GtjHKOFjzOKbt&#10;1st7d/kfYs11BbKHnYKGOOcAe1cVJ8QfBsV5faX/AGlBJd6dEbi6t43DyxRp1ZkXcw+mK+Iv207i&#10;7T4l/DCC3ldYpdUO5FYgFllttpK/dO3J/Ouf1m3tfAP7fKpcDbZ+L7ExuOxaSIoR/wACeIf99VyT&#10;xbUnFLZpfee9hOHFWoRrSqayhOaVv5HZr5q7+RreLf20vCWo+IseBNS1W9gjChLbT7CMl2zlvMe4&#10;DMQw4UKq496+gvDXxt8f+MfhlrHjLRfBl5a6lYuFs9PvGMb3QO35gWVdvVvXp1r8+P2bvF/xv8A3&#10;3if4YfCbQLfWLi01BjNNcSLGsO0mJQRuXIbYT971r9Kfgk/x6mt7+4+OCWMUjtGbOOyOdgw28P1/&#10;2dvzHvXPhK1SrrJvXy0Xz1PX4kyzB5b+7o04tR5WnKd5TTs/hgo2vfW+ttUz5F1j9r79oTSvF9l8&#10;P77wLDaaxqC77e3kuMtIPm5z8q/wt1PavtH4M+I/ip4n0Ce9+K+jR6HfpOViijcSBotoIYkM3O4k&#10;fhXx78fwlr+2t8PLvp5qRqT/ANtJF/8AZq/SNXDgFuMfpW+FU3KfNJuzt07HlZ/LDRwuFeHw0YOp&#10;HmbXPe/PONleT090+ZP2kvj5f/A630D+ytNj1K41m7NuInkMeAoHIIVudzKPxr1H4o/EjTPhH4Dv&#10;fH2uwyTQWQj3RRbdxLuqADcQOrZr4L/beGueK/jL4B8CeF3RNRDvNCZRlFkeRAjHg8DYe1eb/tT6&#10;t+1Povw0/sP4wy6VcaVf3McYltBiQyJmQDHy8fId3HauepjJU3V912W2ml7HrZdwxh8ZSy2LnGMq&#10;jbmnJqUo8/KrLbZPsfoheftDfD7RfhtpHxR8SzyabpusCPyBMhLgyAlQwjDdgTxXtdpqFpc2Meow&#10;OPIkRXVjwNrDIPPTivyl/aC019Vb4QfAKEHiK3e4X/ZxHGpI/wBlVkr6e/bc8WR+EP2f7/TrM+VN&#10;qUsNlGFOMBjubH/AVIrpjinFTc9opffbU8iWQ0qksHTw8mpV5S80o8/JF/mz7J3R/wCs3fjT/mYg&#10;nj1FfmF8EH8T+H9W0rxnPqepDwr4a8OltRSeOWGA3O1mKr5u3zWy7Heo2rtUbjXr37I37S/iD47v&#10;rmn+JraC3n00xSQmHI3xymQcgk8rtUZHXPStKeMUmoyVm9jlxvDdejTq4ii1OFO3M9rczaSs+vV9&#10;ro+5R0oPr0rg/D3xE8HeJ9cvvDOiajDc3+mNtuoEbLxH/aX07Z9a7lm4+U11xs9UeDKDg+Was/Mn&#10;opAQelLSEFFFFABRRRQAUUUUAFFFFABRRRQAUUUUAFFFFABRRRQAUUUUAFFFFABRRRQB/9T9/KKK&#10;KACiiigAooooAKKKKACiiigAooooAKKKKACiikJxQBU3jGehNBdY8gdqjLEDbnb7Yr869V+M/wAc&#10;/j3401Lwp+zs0Gl6Ro8nkz6pcBWMkmSMJuRlAbB2gKWx8xIyBWVatGnZbt7I78uyypjXNxkoxiry&#10;lJ2S7X9eiWp9+65rWn+G9Gu9b1R9lvZRPPI2OiRqWY/kK/Nzw9qn7Uv7UNpc+OfBmuReFNCErx2E&#10;Cj55Nhxl3CluvDHpnOFqlN8WPjF4D8QT/Av9peWK60/xLbyWttqsKqAhmUoDlUVWALDcpAKZDfdq&#10;7+yB8YtL+E0ep/Af4tXKaReaXcu1s9wQkTq53MoY8dfmU/xK3tXnzxMKtSEJNxWt+mvmfYYTJK+W&#10;4Wvi6MIVZ+64u3OnB8ynKKkt07J3V4n3N8G9N+Juk+BbSx+Ld7BfawufMeBMAL/CrMuFZh/Eyqo9&#10;u55n9ob4IaJ8cvA0uiXwEN9bgvZXOMmKU+v+yejD8eoFfPifHHxJ8Sv2sdJ8JfCzVjd+GLC3L6gI&#10;VUws4WTJ8zG4/MVHDYyK/QAqhALDntXXTcK0HT3S09T5rGQxeV4mnjG1CpJc6SVuW7dk1pb07M/C&#10;K78eeNdZ8d+AfhT8R4JE1jwnrUds0rHPmwySw7MnuRt+/wDxAq1fb37ZvgXxdfeKPA/xF8DafPqF&#10;9pN8VlS3Qu2zckik46BSrDJ+X56+utT+Ffw/1jxdB471XSLa51e2VViuZEDMgQ5UrnjKnoeorodd&#10;8VeGfC9ubzxLf2+nxAZ33Eixj/x4isKWAdpQm73at302PYxvF9P22GxeFoqHJGSkm/dbnzc1vL3t&#10;j84ta+En7RPw5+L/AIv+Jfwvex07SdSBnku71lICbRI7LEod8q277y+teqfs7aN8XPG+rWPxT134&#10;hJrmkq0yNaWtuUgkOGQgkiHGxsFcxnpXfeLv2vP2bNLtJtKvtbj1BZFaOSK2jecMpGCMhdpyD/er&#10;wHSv27P2e/h/pQ0D4e+HL2GzjJZY4Y4YIyW6n7+ct6kV6+G4Yxs5qVKjPl36rX8EfNY3xBwcsM6W&#10;InT57RjdKDfKlbV2cr7Wat1PqT4ifs/WXxB+LHhz4pTX8ltL4fYEQqgZZNr7/mYnj0+7X0ao2AAV&#10;+X83/BS7QN22z8J3MgPTfdIh/RGqpD/wUy0pmxL4QmC+q3qk/wDola9eHCeYq8lQevmv8z5atxrg&#10;asYU6uIuoqy0eiu327tn154q/Z7sfFPxw0f41XGoOkmkRCMWflhkbAfDbt2Qctn7p6VzP7VnwJ8U&#10;fHjQ9G0Xw7cW0EdhefaJxOzLuUrtwm1Tzgt1xXhWm/8ABSf4fSuF1Lw5qEH/AFzkikx/30Ur1Xw/&#10;+3v+z7rW2O9u7rTWY/8ALxA2B+Me4Vx4jhjGwUo1cO7Pe2v5Hp4Hjugq1GvSxS5qStG+llrpql3Z&#10;wn7Snw8+JGgfGLw/+0H8PdN/ttNGhWCexQ4kULuG5QNxIZXI+VWKsAdpFeTeP/EHxI/a/wDG3hvw&#10;lF4S1DQ9G0y5+0Xsl4rKOwYbmRF4VWCjqS3av0b8KfGL4WeOQB4U16yvWb+FJl8z/vhiGH5V6QoR&#10;tw7V4VfL5Rk4Suk3qrf56n1mX8XKnSpzhTjOpCLjCd3onzdE7O13Znwj+3L4vvrTwRpPwf8ADH/I&#10;Q8V3KWwjHB8lGTI+hYqPpmvnTQZtF/ZH/aK12wJzYJ4dWSJSdvnTRxJg/wC9JIj/AJmv0o134S+B&#10;/E3j/SviXqtp5uq6QrJbyl3wFbd1TdsO0sWU7c5r48/bA/Zi8bfGD4gaJ4p8Hxo8IjSzvCXCvGnm&#10;EiRQ33gA7bsc8CuXFYeopOvBXkmreh7vDeb4KVOnk2JlyUpxn7RvS8m019yhFLzbPNfgp8Q9N/Z4&#10;+Ct98cPG8Rvde8a3TzWtsPlkmWMnBLYbam5mdjt6MvHSu+i/aH/a00DR1+IXi7wPbv4dI8x44X2X&#10;CQ/3mBZnG0c8x/XFcx8dvDeg+Hv2mvht4c8QgW/hiyto4LbfxGHjZgFOePvCPd+Fe/ftAfH3xR8G&#10;vEMZ1/w4dQ8G3sIie7hlXzRM+7cNp427egOM8/N2rOCcVKLm4qNlp36tnXiPZYurSq08LGrUxF5e&#10;9Jq0VJwjCFnFcyUfNn0B8KPih4Z+Lvg228aeFJC0M2QyOMSROOqOP7w/Xg16ivpXzX+zP8PfA/gL&#10;4di7+Hct02l65INQiW8GJEEiKoGMDjCg8+vWvpQBgc169HmlBOpufn2PhRhiKkMLfkTdr7+j80T0&#10;UUVZyhRRRQAUUUUAFFFFABRRRQAUUUUAFFFFABRRRQAUUUUAFFFFABRRRQB//9X9/KKKKACiiigA&#10;ooooAKKKKACiiigAooooAKKKKAKoGOTzmo3YYwvLD1pW2qw559K/Mz4gfFD4s/sw/Gy48TeN57jX&#10;fCHiBj5eNuYGVflRB91Cmenyhxz1HGNavGilOW35HpZTldTMakqGHkudK6i95W6Lztqek/Db9pXx&#10;Kvxh1X4NfG6zi0i/lnP9muhPlMh+7HuP3945VuNxJXAbArxP9lzxrYfs5/EvxJ8CviU6aetzdfaL&#10;S6mO1HwMLlvugSIEKn1BXrWdf/B/4tftjLcfF7W3j8PWsUBGg22MySc5BlcbWCkr971O5QAOe5+E&#10;Gj6P+1Fol18Pv2gNEn/4SLwoRbPqCq0bup4CmVfl38ZKncrLhh1NeTGdWcly768rfVdn+h9/Vw2B&#10;w+GrQlblcYqtCDu4TXwyjfSSvpNX0b3Kv7dfi3wd4+0jQPh94Qni1TxBLfq0SW7B2jVlwdxUnAYk&#10;ce2e1fYPij9nz4Z/EjTbFviRpUWo39rBHE1zuZJGKgA5dWViM5ODXg99+ydJ8N7nSL/9np4NPvor&#10;oNfXV8DPI0HUojMPlHGGVVQuD94Yqf44/tv+AfhmZdA8G7df1lcqRE2LeJv9uT+Ij+4ufQstetl2&#10;VYjHVZUoU+Zu2nT7/wDM+Lz3iLC5ZhMMsFiHFQ53e9p3bV9FstNEm+rZ9O+Efh98Nvg5oUsXhezt&#10;tHslG6eTIXO0fekkY5OPc18yfFD9vX4S+ChJp/hIP4ivF4HkHy4AfeZhz/wBTX5MfFH48fE/4v3r&#10;TeNtSeW33bktIf3dun0Rev1fJ968eyyfMK/Ucp4CpwSljp3/ALq0X3/5WPxTN+P61ecnhVq/tS1b&#10;/rzufX/j/wDbe+Ovjctb2N8mh2hyAliu18e8p3P/AN87a+UdT1vWtcv21HWLqW7uHOWkndpGP4sW&#10;NZuFBypzXsPwy+AnxV+Lk6/8ITpUs1uW2tdSDy4B6/vG+U/Rcn2r7GlhsDldPmUIQiuui/E+Klic&#10;ZmM+ScpTb6av8Dx5gpPHNHz9+K/WX4d/8E3rGJUvPifrbyuMFrawG1PoZXG4/gq/WvtDwd+zB8DP&#10;AsSnRfDlo8qdJblfPkz67pd2P+A4r5/F8cYKi2qCc35aL73/AJH0GC4IxtdJ1rQXnq/uR/PdonhD&#10;xd4lfy/DumXd+fS3geT/ANBVq9Y0j9lz9oHWgGtfC16oPeZRF/6MK1/Rja2dtaRCC1jWJFGAqAAD&#10;8BVoKO9fP1uPsS3+5pJerb/yPoaPh/RX8aq36JL/ADP5+bb9iP8AaRuBltAWL/euIB/J6kl/Yg/a&#10;RhUuNDR/YXMJP/odf0B4FGBXN/r1jv5Y/c/8zr/1CwP80vvX+R/OjqP7KX7RGjL51x4Yu2285hKS&#10;EfTy2Zq0tA+Jn7UPwSK7JtW0+CMj9zfRSPD9NswZR+GK/obXbUUkMUqGORQykYII4IpvjSpWXLjM&#10;PCa/rvciPBEaL58JiJRf9drH5M/Dn/go9fRMll8UtGEqcA3OnnaR7mFzg/g4/wB2v0F+G/x3+F3x&#10;Ytw/grV4bmYDJt2+SdfrG2G/EcVT8Z/s6fBXx2jf8JF4dtGlbrNEnkyfXfFtP518V+Pv+CdsFrcD&#10;XPg5rk1ldRnfHDdkkKw6bJo9rr+Kt9a4qksnxvwJ0Jf+BR/z/I7KcM5wC95qtH7pf19590fFf4Q+&#10;DPjL4bPh7xlbmVFO6GVDiSF/7yN2P6HvXxvefsE6jf31pY6x43vr/Q7SZZFs7iMvwp5UHzdoJGRk&#10;L36V5v4f/aL/AGif2cL+Hw3+0FpE+p6Tu2LeDDSY/wBiZf3cn+42H9xX6Q/Dn4neB/ivoK+IPBV8&#10;l5AcB1BxJG392RT8yt9fwrwcz4flRtWqpSg9pRd0/n+jPr+H+N8RTTw2EqOEl9mSV0+rV07eqPQb&#10;GztrG2jsrRFjiiVURFGAFUYCgegFaG6mp0ox61yrYV76sfRRRTAKKKKACiiigAooooAKKKKACiii&#10;gAooooAKKKKACiiigAooooAKKKKAP//W/fyiiigAooooAKKKKACiiigAooooAKKKQnAzQBWReh/i&#10;9a5rxZrGqaL4av8AWdDsm1K7toHeG2QhTK6j5UBPTJrflkSMZOOeOTjmvg66/a08RfDj4x3vgX44&#10;aT/ZWkXEx/s69jJdREBhWc9GDcFivKE4K96yrV400ud2uehluWV8dOUcLDncVflvq0t0lu/lqdp+&#10;z1+1d4f+LEo8HeLIv7F8TwkpJZyZAlYfe8rPOV7q3zD3619DfEDwD4c+JfhW78H+KYBPaXa4cd1P&#10;ZlPZlPKmvmr9oD9nHwR8Z9FPxD8LXKafrUMf2i21CAgJNsGV8xlP3eOHXke/StP9i/4o+Jvil8Jf&#10;tXi0+bd6bctaG47zqoDBz6nnDH+LGa5qVSSl7CtrdaPuvM9fHYShOj/bGVNw5ZJSg94Sd7OL6x00&#10;6rqcf+y94D+Nfwe8V6t8L/EYF34Utv31heO2GDMchI1+bgjJdOFRhkHnn658WeLPCfw70W78UeKL&#10;qKws4RulmfjJ6AccsxwAoGWNZHxP+J3hL4SeFLjxd4ruBBBAMKo5eV8cRoP4mb/654r8Ffjr8f8A&#10;xr8dvEJ1PW2Ntp9ux+yWSMTHEv8Aeb++7D7zH/gOFr6nhvhmpj3yQbVNbv8ARf1ofBcY8ZKFSWIq&#10;xXtpJaLRN/zP13fdnsv7RP7Z3i34qyzeGfBDSaRoPKNtOLi4HrI4+6rf3FP+8T0r4g+ZRtbpSZB+&#10;/wBaVOvzdK/aMvy2hgafscNGy/F+p+G47MK2NqOtiZXf9bDevbivSPhr8K/HXxY11fD/AIHsHvJO&#10;DI+NsUS/3pHPCj9T/Dmvf/2bv2SfE3xsuY/EWvF9M8Oo3zTEYluMfwwqf4ezOeB/Dur9tfh/8PPC&#10;fw18PxeGfBtkllaxj7qDlj3Zz1Zj6mvmM/4upYJvD4T3p/gvX/I+kyDhKrj7V8R7tP8AF+n+Z8cf&#10;BT9g3wD4J8rWfiOy+INSXDeW6kWkZ9FQ/wCs+r8f7Ir70tbK0sLaO0sYljijUKiIAqqB0AA4ArQH&#10;0xULkFCcZr8sxuOr4yftcVNyf9bI/VcDl2HwUPZ4aCS/rdlgKFp1FFcx3hRRRQAUUUUAFFFFABSY&#10;FLRQBiajo+na1p8mmavBHdQTLteKVQyMPRlPBr5OvP2TtI8K+KP+E9+BmoS+FtTB+eBQZrKdc5Mc&#10;kLMpCt/sN8vUDdX2PxwoNGMDpzWuHxNWhdUpWT3XR+q2OTE4KliLOrHVbPqvR7mTosmrSabE+tRx&#10;xXRQeakTFow3faxCsR6ZUGtlaFp3SsjqSsrBRRRQMKKKKACiiigAooooAKKKKACiiigAooooAKKK&#10;KACiiigAooooAKKKKAP/1/38ooooAKKKKACiiigAooooAKKKKAI+orG1qC/utKntdMmFtPIjLHKV&#10;37GI4bbkZx1rUDEnNeN/Gv4u6N8GfBj+L9ct57qJJUi8u3GXJc8nP3VCjJyxHTHepnJRTctjXC0a&#10;lerGjRV5N2S7s/PK4tfHvxa+JkP7PGmavd/2Vo95Jc6lOZMtHHDMzRr5q/OZGyG5b5WKhQNjZ+or&#10;nxR8PP2jfGmufAi+0R9R0rQ4VD6pvyIrkkqyqW+YOvRWBbJV9wwOfjW38D66H1L4p/sb+Jpr9b1H&#10;fUNMkZTeRb85JV/vsCxKk/Op6M2aT4S/tGeFfhL8DbzwP4L0+7t/HFxL5TJMpLy3UrbfM+7j92uF&#10;CEbs4XnJavEpV1CTjV2d/NNdEj9VxmUzxNNVcv1nT5EkrwnCcnec6i0atay3VvTX0HTv2Uvi3/p/&#10;w8+H/j+OXwh55guY1kLTRYPzxMilgH9QGUH+Ja+5rGz+Hf7M/wAJPKMgs9J0iIl3bBeRyeT/ALTy&#10;N29TXMfs2fB6P4J/DorrjhtY1E/a9UuHbJMpBJBc/wAKAkZ9dx71+V37XP7RVx8Z/FzaHoMpXw9p&#10;DlYFB4nkHDSn+Sei89zX1fDPD0swrqEVZL4nvZdl6n5Vx5xlPDwnSdVTSfu2ioc8tuaSW/q+nqeV&#10;fHj45eJvjl4zfX9YLQ2UBK2doDlYo/6u2AWbv/ugV4acqd1Ny0jZ60gOflr98wmFp4anChRVorY/&#10;mzE4ipiKjrVneT3JA24/N0r74/ZJ/ZKuPilcxfEHx9E0egRNughbIN2wP6RAj5j/ABdF7muH/ZK/&#10;ZtuvjZ4pOs+IY3Tw7pjgzv08+T7yxKf1cr0HuRX7xWNhY6XYx6Zp8awwQKEjjUYVVAwoUDoAK+G4&#10;s4kdC+Bwb97q+3l6/kfb8JcMrENY7Fr3Fsu/n6fmP0+xtdNs4rDT4lhgiUKkaABVUDAUAcACrzHa&#10;d1NVjt4Oa+f/AIqftIfDD4SRtDr96st6oz9kg+eY/UDgf8CIr8rqVI01z1HZH6/gsDXxtSOGwdNz&#10;k9klf8j6AiAA5PFPIOOK/Hbxv/wUD+IurTND4I0+30mHkB5f38vseiqPptNfNuu/tI/HLxJIW1Lx&#10;JeAHtAVgH5RKteLU4gw0HZXZ+p5Z4LZ5ioqWIcKXlKV390VJfif0ObgBnNCsp6EV/NFL4+8d3BP2&#10;jWr+T1LXMp/m1RxeOPGkWPK1i9XHQieUf+zVyf6zU/8An2/vPoI+A+M5bvGQv6P/ADP6Yg+elBr+&#10;b7T/AIyfFjTGDWfiPUlI7NcyOPyZmr1PQv2xP2gtDUKuti5QdriCF/zIRT+tbw4koP4otHm4jwNz&#10;iCvRrQl/4Ev/AG1n70oQoyetP4AzX5GeE/8Agof4xtHWPxnolvfL0LWzmEgeuGEgP/fQr6i8Fftw&#10;fBbxWRDq002izHjbdKSmf9+MEfniu+jm2GraKdn56HxWaeHWfZcnOvhJOK6x97/0m7/A+0un3qdx&#10;txWFoev6N4isV1HQ7qG8t3+7JA6yIf8AgSkit3I7V6SaeqPjGmnaSsx9FIDmloEFFFFABRRRQAUU&#10;UUAFFFFABRRRQAUUUUAFFFFABRRRQAUUUUAFFFFABRRRQAUUUUAFFFFAH//Q/fyiiigAooooAKKK&#10;KACiiigAooooApnbg55xXwF4c+Mc3xH/AGq9U8GjVoovDWl2ptHspfLZbu4xhsBhk7WJ3Y7AetfZ&#10;3jpPE83hDUYfBuz+1ngcWnmHCiXBCknB6Hmvgvwx+wL4Z1X4a2MXi64msPFR3TXF3C/mYldiwUgt&#10;tYJxyCGJz81cWI9s3GNJX6vp8j6TIY5fCnWq5hU5XJcsbR5mr6uVuyta61u9DofiZ+xPYjVT43+A&#10;uoP4Y1qM7lhQsIG9QG+9Hu9Blf8AZrU+BPgDxd418UTeLv2g/C1tb+IvDsqx2upKBG10WUgsyp8k&#10;m0FSsn94/KFYGvONL039sz9n6/g0uyK+NdBaURruOZUViAMk/vE69fnUV+gPjHxbp3gbwbfeMPEB&#10;Edtp8DTy4PXaM7Qe5Y/KvuRUYahGpO8INPt0b/L7jsznNsThMOqVXEQrRafLUT99RW6b0mk1o1O/&#10;kfC/7efx5k8JeHo/hP4Zl26hq8bNeOh+aK26BfrJyPoD61+Nik53967X4geOdY+I/jHUfGniBt11&#10;qEpkK5yEXoqD2RcBfpXEcvX9DcP5RHLsLGj9t6t+f/A2P5UzzNZZjiZVn8K0Xp/wRw+cY9K7/wCF&#10;/wAO9e+Knjew8D+Hl/f3j4dyMiONeXkb2Uc/kO9cBg/6vuK/bD9gr4Ir4J8CH4ka3FjU9fVWhyOY&#10;7TqgH/XQ/O3ttqOIs3WW4V1I/G9F6/8AAK4eyl5jilR+ytX6f8E+xfhz4A0D4ZeELHwZ4ci8q0so&#10;wgJ+87fxO3qzHJb612F5d2llbtd3TCOKMFmZjgKoGSST0FW8qo2ngV+PH7Wn7UMvja7n+G3gKVk0&#10;mFit3cKcG4IPKDI/1at/33/u9fwLH4+OHi69d3b+9s/pnhHhLEZ9ioZfgI2S+J9Ix/rZdSx+0R+2&#10;br/iPUZ/CXwrn+xaWnySXi/6yduh2E/cX+6RyeuRX5/SzSzytNO7SOxLMzEkknqSW61FRX57i8XU&#10;xMvaVX/kj+0uG+FsBw/h1hcBTS7vrN92+v5LoFFFFcx9GFFFFABRRRQAUUUUAdb4Q8deL/AmoLqf&#10;hLUJrCYHdmJiFb2ZfusPYrX6VfA39uyLVbqDwz8XY1gmkYKmoRDbHk8DzEHT/eHHsK/Kiiu3B5jW&#10;wr/dvTt0PjuJuBsrz+nKOMpqM+k1pJfP7Xoz+oGCQSqJIiCCMgg8GrRIxzXwR+w/8aG8beDn8Aa/&#10;Ju1HRFURknmS3bOD7lT8rexWvvLIYncelfoWFrxxFNVYbM/i/PMnr5PjauW4r4oO3qujXqtS1RRS&#10;ZxWx5ZGuG708lVrNv9RsNMtJL3UZkghiG5pJGCqB6ljwK+S/H/7bvwK8ESPaWl+2tXScbLAeYuf+&#10;ujFY/wAmNb4XB1sS+TDQcn5I5MVjqGFjzV5qK82fYQIHXimkt2r8cvGX/BR/xtfs9v4H0O209DwJ&#10;LpzO/wBdq+WoP518z+I/2tP2gfFBb7b4lntUb+GzVbcD/gUYVv8Ax6vp8NwRmFbWolH1f+R8vieN&#10;8DS0pXl6L/M/okeaKJS8rBQOpPFc/deLvCtkP9M1O2h/35FH8zX8yOqeMvFetyGTWtVvLtjyTNNI&#10;+f8Avpq5ndk5HJr2KXh9O3v1/uj/AME8ir4hfyYf73/wD+o+38b+DblglvqtpIT2WZCf0NdDDc29&#10;wgkt5FkX1Ugj9K/lRGO9bml+JvEWhzLPomoXFnIvKtBI8ZH/AHyRRPw/lb3K/wB8f+CKn4ha/vMP&#10;90v+Af1LqFPPemBSzf7NfkD+yP8Atd+Lm8Y2vw5+J18dRs9RYQ2t3McyxzH7qs/8Sv055DY5r9gU&#10;XjNfE5plVbLa31fEfJrZo+3ynNqOZUfbUPRp7osUUUV556gUUUUAFFFFABRRRQAUUUUAFFFFABRR&#10;RQB//9H9/KKKKACiiigAooooAKKKKACkJwM0tNf7poA5PWPFfhvw68Ka9f29mbpxHCs8ixmRycBV&#10;DEbm5HArdWaJ2ZUIYrw2DyDX5g/B7wFZ/tKfG7xJ8W/H1zNND4d1NbfT7VH2hfIYlC2Ow2qcDGSW&#10;zXk3xD+HPxc1K88f/tAzX994bm0q8UW0OGja4gQhAQwZflC7NvykNyK8541qHtOS6u/uW7PsKPCt&#10;KeIWCqYlRmlG91pzza5YrW731dtD9nFCkYPNfl9/wUW+Ks1jpWl/CTTJMNe/6behTz5aHEKn2Zwz&#10;f8AFfc3wK8Sal4q+D3h3xNrbl7m7sIpJnbqz4wzH/exn8a/A74+/EOT4nfF7W/GG8vBLcNFbc5Ah&#10;h/dx4/3lUH6k193wTgFi8YqzXuwV/n0/z+R+Rcd4qWX4eWDv70m4/Jb/AOXzPGW602iiv2k/FD2z&#10;9n74Xy/F/wCK2leCiG+yvJ512w/hgj+Z+e277i+7Cv6QLK0ttPtYrK1jEcUShUVRgKoGAAOwAr80&#10;/wDgnH8NU0/wxqvxSv4/3+oSfY7ZiORDCcyEf7zkD/gFfp4oBAFfi3GGY/Wcc6Mfhhp8+v8Al8j9&#10;n4Ly36tg/bzXvT1+XT/P5kUm0YLV+D37Xnww/wCFb/F+6ltIythq/wDpcB6Dc/8ArlH+6/P0YV+8&#10;bn5M4618aftrfDBfHnwml12yXN74fY3UeOpjOFkX/vn5v+Aivgc3wn1jDu261R+4+GXEX9i51SnU&#10;dqdT3JfPZ/J2+Vz8QaKKK/Pj+1QooooAKKKKACiiigAooooAKKKKAPUPg38Rr34U/ETTfGlmSVt3&#10;CTqP4oXG2QflyvuBX9Eml6nY6xYQapp0glguEEsbryGRgCpH1BFfzF1+xH7DHxdi8RfDy48B6zMq&#10;z+HgGRmOM2r7mByf+eZyPYba+l4dxnK3hp9dV6n8/wDjfwz7WhSz+gtYe5P/AAv4X8np8z7zu721&#10;0+1ku72RYYY1LO7EAKoGSSTwAK/OX42/8FAfDfhqWTQPhJbpq92mVa9kJFqp/wBgD5pPruVfc18i&#10;/tS/tUaz8X9bn8KeGJ2tvDVq5RVQkG7IP+sk/wBjj5U/E8/d+LtxkbCjFfvGQcFqcFiMy1b+x/n/&#10;AJH8O59xnPmeHy/RLeX+X+Z6b8Q/jD8R/ineG78cavPeLu3LCTshT/djXag+u3NeYL83SnL5YHPN&#10;R7dxwor9Fw+Hp0YKnSgkuy0PzyrWnVk6lSTb7sbRRRWxzhRRRQAUUUUAXLa4ntJ0ntXaOSNgyOpw&#10;QwO4EH1Ff0Y/s3/FuH4x/CzT/FTEfbEX7PeqP4Z4wAx+jcOvs1fzjAfLj0r7S/Yl+Nf/AArL4mL4&#10;b1iXbpXiArBJuPCT5/cye3JKN/vA9q+P4wyh43Ce2gvfhqvTqv67H1/CObfUsX7Oo/cno/Xoz96Q&#10;c0tRow2ipK/HD9pCiiigAooooAKKKKACiiigAooooAKKKKAP/9L9/KKKKACiiigAooooAKKKKAIR&#10;tKgnpUMhCxnbxUp5BbPWvL/ip8PI/iZ4KvPCB1CfSxdlD59sf3i7HDcfUiiTaTaKpKEqkYVJcsW9&#10;XvZd7dT4h8a/B/46fAz4j6p8Tf2e1TUtN1iQzXenSYJEjZLFVZhuG4sVIYMNxXG2ue10/tYftNWs&#10;fgHxJoKeFtDkdGvrggqzoGB2qGdi3TOAPvY3Ntrgfin4Uv8A4A+ZHb/GS++2R8rp+2Sab/ZDATMo&#10;/wCBgLXof7JfjL9qzx14wstQ8Xz3E3hZVdpZ7qCGMyfIdmw7VdvnxymV968FSTqexfOr7pWa/wCA&#10;fq7pVaeDWbwnRm6a9ypKM4TdlpZO0ZyXR6n1p8b9XsPgt+zhqseh/uY7DTxY2YB5UuBCh+q7s/hX&#10;88JJzgd6/Zr/AIKP+JX074Y6R4aibB1G/wBzr6pAhb/0Nkr8ZiCpHtX7xwFhFSwbr/zP8Fp/mfyP&#10;x5i3Xxypt35V+L1f6EZ4apAjSkKoyWOAB3oUb849q9d+APhb/hNfjJ4a8Nuu6Oa9jeRfWOI+Y/8A&#10;46pr7DE4hUaM6z2im/uPj8NQdapGlHdtL7z+gH4J+Bl+HPwq0LwbtCyWVpGJcd5WG6Q/99M1eqgj&#10;dinYBII4rzL4v+Nbz4c/DfWfHGn2v2ybTLdplh3bQxX1PoM5b2Ffzz7+Iq95Sf4tn9DJQwtHtGK/&#10;BIu+KPiV4L8Hatpug+Ib+O2u9XnFvaxMfnkc+g7DOBk8ZIHeu0uLaC7ga2uVDRSAqytyGBGCCK/m&#10;U8a/Erxp498ZSeOPEt68upGRXRwcCLYdyrGP4VX+ED/0Kv6DPgL8TLX4tfCrSvGMZH2ieIJcgfw3&#10;EfyyD2+YZHsRXvZ3w5UyylTqVHe+j8mfPZHxLDMq9Skla2se7R+Hfxw+G9z8Kfifqfg9wRDE4ltz&#10;6xSfMnPOdo+X6qa8jr9cP2/fheNX8LWPxN0yPNxpbGG6YDloZCNpP+6//oRr8j6/GMzw31evOmtn&#10;qj/Qbw84h/tzJqOKm7zh7kv8S6/NWfzCiiivPPuR2007ay/eBH1FfWv7JPxd0X4f+Mx4a8YQxSaT&#10;qrBfMlRW8mbG1WyRwrdG/A9jX6XftEfAjSPi78PZNP0aCKHU7QGWxdFCjfxlSRj5WXj8j2r2MHlP&#10;1mg6tKpquh+V8ReJTyHN45ZmGEtSla1Tn0s+trdHur6H4MUVZurO60+7ksLxDFNE5R1Ycq4OCCPV&#10;SK+nf2T/AIJv8XPiFHcapGTo+lES3Rx8rt/BH/wIjLewPqK83D0J1qioR3Z93nOd4fKsBUzTES9y&#10;Kv69kvXZHglv4E8bXKq1vo99ICMqVgkII9Qdlc3cW9zaXD2t0jRyRkqysCCCOoIPQ1+8P7TXxmg+&#10;Dnw3a409wmq34MFioHRh958f3UXn64HevwfY3l/cPO5aaSRizMcklickn3zXdmeAhhJKnGV2fJcA&#10;cYY3iOjUxuKoqlTTtHVtt9d1stvW/Yln0zU7K3jvLu3kihnG6J3RgHHqpYbSPpVKv3H+EfgDQfiX&#10;+yzoXhLxRbCSOWxKDcPmjdXYBlzyGU8rX4g3tsbO8ls3OWidkJ/3TtqMbl7w0adSLupI6eDeNVn1&#10;bF4SdLknQlZ63TV2k/w1X4lauj8NeJ9a8LTXUuiS+U15az2cmP8AnnOhRh/I/hXOUVyYbESw9aFe&#10;nvFp/cfV5tllHM8HXy/Er3akXF+jVjlSshG5upr2bwH+z98Y/ibbre+ENCuLq1P3Z2AiiP0eQqD+&#10;Ga+jv2LvhD8Pfif45vrvxvF9pbS0imhtWI8uUkuGaRf4wpC8dOfmzX7YW8EFrElpAojjQBQqjAAH&#10;QAdhX9IVPEaOIpQq5fS1e/P08rJ6/ef5k5n4TYjJMxrZbm1RXhty9U1dO7Wmnkfz8at+xv8AtGaT&#10;D58/h5p1H/PCaGQ/98q26vCfFHg3xf4NvVsPGGm3OmTsCVW4iaMsB1I3LyPcV/USuMZzmv53P2qP&#10;ifcfFT4yaprEblrCxc2VoM5AjhJVmH+825vxFepwzxJjMzxDpVYLkSu2r/LqfLcScOYXLKMatKb5&#10;m7JO3zPmyiiivvj4MKKKKACiiigAqRGKMGBIx3FR0UAf0C/sgfGhfjH8L4f7Uk36xo+21vATy2B+&#10;7l/4Go6/3g1fWTfP1GRX86P7M/xluPgr8T7TxDO7f2ZdYtr9Oxhc/fx/ejOGX6Ed6/oks7y3vreO&#10;6tHEkUqhkZeQykZBB9CK/DeKMp/s/Ft017ktV+q+X5H7hwrm/wBfwqjUfvx0f6P+upp0UUV88fUB&#10;RRRQAUUUUAFFFFABRRRQAUUUUAf/0/38ooooAKKKKACiiigAooooAq53qc8ivj/9rxfGl74Is9G8&#10;FeIrTw5c3Ny3mvdXQtDLEqnMaSH5s7ipbaRx9a+u2PlME7H9K+Df22Nc8C22k+H4rvSk1/X3vHi0&#10;u38xgiy5TeZEU/Oudo2HruHbNc+MlGNOV2ezw3SlVzCjGKvr2T2T3TaVuru9FqfInw7+Bfx8+Ft6&#10;vimy8FaT4rdyJY7qWdbnjruj/fKM99+0t/tV+hPwM+L/AMXfHviG50D4jeDZfDyWsHmLcszFJGyB&#10;sAK7ehJ4dulfJnhH4Z/t2fD7QjceFJ7G2ti73I0xTAQhkO4ogZcKM/wh9o/hr60/Zo+PF38aNEv7&#10;DxRZjT9f0SUQ3sAyBubcAyg8jlWBHOCK87ApU2qa5o+TSs/1PsOKqtTF06mLmqVa1lzwlPmj2vHm&#10;5UntpFo+JP8AgpLrRm8c+GtBU5W2tJp8e8zhf/adfmd/FX3h/wAFDrxpvjzBb9oNLgT83kb+tfCO&#10;3rX9F8K03DLaC8vzlc/j7iapz5jWfnb7tBVPSvtj9gHQv7V/aBgv3GRptlcT/QsBEP8A0OviRvvV&#10;+kv/AATa0/zPiP4g1Ij/AFGnpHn/AK6SA/8AslPiirKll1aUe1vv0FwzS9pmNFPvf7tT9lwOgrA8&#10;S6HZeJvD954f1BQ0F9BJbyA91kUqf51vJkDmkYDac1+Fq61R+8SSaaZ/LT4s8Oaj4P8AE+oeFdVB&#10;W40+eSBwfVGK5+jYz+NfoP8A8E6/imdH8W6j8KdQk/0fVF+12oY8CeJfnUf7yc/8Arl/+CgXw0/4&#10;Rn4n2vj2xjxZ6/FhyBwLiEBW/wC+kKH8DXxN4I8V6p4E8W6b4w0k4udOnSdBnAbYclT7MMhvY1+1&#10;zhHO8p03kvumv+Cfh0JTyTM/KL++L/4B/TJ4v8M6d4v8M3vhbVV3Wt/C0Mi/7LcfmOv4V/OL4y8K&#10;6j4H8V3/AIT1Vds9jM8LcdcHhh7MMFfrX9HPhLxNp3jPw1YeKtHffa6jAlxEf9mQAgH3GcH3r8vP&#10;+CgHwxGmeI7D4nWC/JqC/ZbnA6SRqPLY/UZH4Cv524gwblT9pbWO5/afgrxKsFmTy+pL3K60/wAS&#10;1j96v+B+cdFFFfEn9aBX7JfsV/H7/hPfDY+HHiaXOraXGBEzcmeAZ+b3ZeA3tg+tfjbXTeDfFmt+&#10;BvEln4q8PSmK6s3Do3Y/3lI7hhkMPQ135bjXhKqn06nxPHXCFLiPL5YZaVIawfZ9vR7P7+h+i37a&#10;H7OWoX2vwfErwDaGd7+WO3vYY15EjFUilx/tMQG98H1r7b+BHwq074NfDm18Lw7WucebeSqP9ZMe&#10;p+g4A9gKv/B34t+HvjH4Og8UaLKofaFuYMgtBIRyjD+R7iuF8VftJeAPDXxbsPhdeXEayTIxuJyw&#10;EcEvHkxk9Nzc/T5fWvtKdDDUqksWmvet/XzP5Xxma53mODp8NVYt/V+dtWd7R/m8oq9u90ej+NfH&#10;/wANvAstu3xC1G1sJLgMYBcEZZVxu28dsjd9a4pv2o/2eLZdq+JbQAf3Vk/olfGv/BRVI5brwrew&#10;kOGW7AIOQR+6NfmXXlZhndTDVpUoxVl/kfoPBPhPg89yulmeJxE4uV9FaytJrqn2P6XPCPi3w/44&#10;0KHxL4XuFu7G4z5cyggNtYqeCAeoNfzieK08rxTqceMbbucflI1fq1+z/wDG3wR8LP2X9N1LxJex&#10;rNB9p8u1DDzpT5z4Cr159elfktq2pSaxq1zq0wCyXUzzMF6AuxY4/OuXPcTGrSpO/vNXt62PovCL&#10;JK2WZjmdNRfsoy5IyfXllL79N7GbRRRXzZ+9nv8A+zL8R1+GHxf03XLg4tbgm0uMnACTYXcfo20/&#10;hX9A0T78FTxX8vgytfvD+yL8Vh8TvhRa/b5N+oaUBa3RJyWZc7GP+8uPxBr6rhvF/Fh5eq/U/nDx&#10;x4cfNRz6iv7k/wD2x/mvuPo/xD9sOiXi6f8A8fHkSeVj+/tOP1xX8scqTJK28HOTkHrmv6sXK4Oe&#10;cYr8b/2u/wBkXW/D+tX3xN+G1s1zpt2xnvLSMZkgc8s6qPvIxyePuc/w9P2DgnNaOFrzo13bntZ+&#10;avp+J/H3G+V1cTSp4iir8l7rydtfwPzZyaOtPIIPvTVr9di7n5ENooopgFFFFABRRRQBICcmSv2h&#10;/YH+OH/CX+DZPhbr027UNDUG2LHJktM4A9zGfl/3Stfi993HtXoHww+IGtfC7xzp3jjQz++s5QzL&#10;nAkjPyvGfZlJFeDxBlEcxwsqP21qvX/g7HvZBmssvxMa32Xo/T/gbn9PIwe1AUDmuL8EeL9H8d+F&#10;7HxhoEvmWl/Es0bdwGHIPoVOQw9RXaYHNfhTi4txkrNH7xTmpxUo7MfRRRQUFFFFABRRRQAUUUUA&#10;FFFFAH//1P38ooooAKKKKACiiigAooooA4/xTosviHw3faJBcNay3cEkKzpndGXUgOvI5XOevavz&#10;c+P/AMMIv2fB4B8feFbWbUdL8L3crX5YlpXM7ITM5boWIYbugbbX6klscscYr5j/AGifHnxE8HQa&#10;TaeCdKtNQg1J5IbuS+bbDAnyAM/IypDNke3SuTFU4yg5PR/8E93h3G1qOJjRp2lGV7xb5U04tPXp&#10;o3bzOXT9uX9nZtFGqjVpRJs3fZjby+bn+79zZn/gW33rzj9jKHVvGPjTxr8cZ7VrSw8QXMa2iPwX&#10;WLfuf3xlRn+9urG8Jan+yBdC4n+JeleHNL1qwnMMywyCW2mIUMJYQOGQgjgruVgVPSvt74d+OPh/&#10;400gS/Dm/tb2ytcR7bVhiLjhSBjbx0GK56PNVmnUmtOiPVzJUMDhqtLAYapH2llKU7NJX5kotJJ3&#10;stfwPxw/4KBqR+0E5PfT7bH/AI9XxB0Ar76/4KKWhg+N9ndAYWfSojn1Kyyg/wBK+Bn6iv6J4Znz&#10;5dh7fyn8o8RJrMa6f8zA/dFfp1/wTO/5GjxV/wBe9r/6FJX5in7gr9Jf+Ca995XxE8Qad/z209JM&#10;evlyBf8A2eubi67yurby/NHRwppmdD1f5M/ZcUEZGKB0pa/Ej90Plj9rb4WH4n/BbUrCzj8y/wBO&#10;H220AGSXhBJUf76ll/EV/PYWLHJPJ61/VhJt5D9D2r+dj9qb4Wt8J/jLqmi2seyxu2+22mBgeXMS&#10;do/3W3L+Ar9F4CzGzngJ+q/X9H95+aceZb8GOpr+6/0/r0P0N/4J6fE7+3PA9/8ADHUJd1zocglt&#10;werW0xLED/cfd/30tfYHxo+HUPxT+G2qeDpAokuYj5DMM7ZUO5G/MD8zX4S/sy/E1vhN8Y9J8SXE&#10;hS0mf7Jd88eTNhST/uHa/wDwGv6MBIrgEEfNyCK8DjLK1hsZJ292or/5/wCfzPpOBM5qPD050pWq&#10;UWrP01T/AK7H8wt1aXFhdyWN4pSWFjG6kYIIOCD/ALpFV6+zP22fhcPAnxVbxJp0Xl2GuqZlI6CZ&#10;AomH/Asqf+BGvjOvwzE4Z0K06T6H+j/DWc085y6hmVPaSv6Pqvk9AooornPdNbR9e1vQZWm0O9ms&#10;3dcMYXMZI9CVK5rOlmmuJWuLhmkkclmZjkknqSe9RUU7yty3MIUacZutGC53u7av5lmS7uZ0WKeR&#10;nCcKrEkD6elVqKKFrqzRJR0SCiiikWFFFFABX1R+yN8Xf+FW/FGCHUpdul6vi2uBnADH/VSH/dY4&#10;z6Ma+V6VDg5XgitsNXlQqKrHdHkZ5k1LOMDVy3E/DNW9Oz9U9Uf1BgNgleTxSiIPnKjFfLv7JXxc&#10;/wCFpfCq3bUJPM1HSttrdk9WZc7HP+8mPxBr6mToOa/S6NVVoKpDZn8GZll9XL8TUwOJVpQbT/rs&#10;90fCn7QX7FHgz4nJP4j8FhNF1zliVXEE7f8ATRR90n++v4g1+NPjnwH4r+G/iObwr41s2sruA8qw&#10;4ZezI3R1b+Eiv6hHXI618+/Hv4C+G/jr4Tk0XWUWC+hVmsrxRl4ZD6+qNgbl7/UA19lw9xXVwMlQ&#10;xT5qf4r/ADXkfAcQcJ0sXF18IuWp+D/yfmfzjlmPWlGGrqPFnhXWvA3iW88JeJITDe2MhilXtkdC&#10;p7qwwVPcEVyo+9X7DRqwqQU4O6Z+QzpyhJwkrNCUUUVoYhRRRQAUUUUAfp7/AME+vjcdJ1Wb4M+I&#10;JcQXZafT2c9JAN0kQ/3gN6+4PrX6+ggg4HFfyuaNq2paFq1trmjyNBdWcqTQyKcFXQggj8RX9HXw&#10;F+LGn/GX4bWHjO02rPIvlXcYP+ruE4dfpnlf9kivyPjTJ/q9ZY6kvdnv5P8A4J+t8E5v7ai8BVfv&#10;Q29P+Ae30UUV8QfehRRRQAUUUUAFFFFABRRRQB//1f38ooooAKKKKACiiigAooooAgYHIIGf6V4b&#10;8afgZ4Q+OmkWeheMJJo4rK4NwhgYKxbaVIJIPHP6CvbiSCccivK/jF4L8T+PfAl14b8Ias+i385j&#10;Md1HuDLtdWYfKynlQR97vUVYqUHFq/kdOArTo4iFSlU5Hf4u3S+mp4lpX7EP7OGjLvn0p7rHVp7i&#10;Yj8gyivCPhXovhH4a/tr3Pgz4WyKNIvNMZrq3idpEjlC7sZy33WC9TxuIpP+GKDqmoJpXj/4mXt5&#10;dyDItgcOf90SzOT/AN8VseFYfgh+yt8U9J+HHg2ObV/EGvSpDeXMrBpLaB/u5CjALNtOAvQbmPSv&#10;KULOMnTUEn8/TQ/QI4tzo16McbPEznBrl5Zcq68zc39m11ZfM8y/4KVaG8XiDwr4lUfLLDc2zH0K&#10;FGX/ANCb8q/Lte1ftp/wUO8NHWPg1a69ECX0m/jct6JMDEf/AB5k/KvxOb7wr9+4Mrqrl0I/ytr8&#10;b/qfyVxjQ9nmUn/Mk/wGgYBr7X/YC1tdJ/aAt7GQ4GoWVxBye4USj/0CvigHKmvWvgV4pHgn4u+H&#10;PEznbHBexrI2cYjc+W//AI6xr186w/t8DVpLrF/kePk9f6vjKVZ9JI/phAxSEcU1GLAGpK/Aj+hC&#10;Ihcivz5/b++Ff/CVfDODx/pke688POzSFRybaUhX/wC+GCt7DdX6DDt7Vja3o+n69pFzomqRiW2v&#10;YmhmQ9GRwQw/EE115fjZYLEQxUPsv8OpwZlgY43DTw0/tL8eh/LJyje4r+g39kH4of8ACz/gtptz&#10;dvvvtMH2K6ycktEAFY/7yFW+ua/DL4peAb/4YfEPVfBGpbidPnKIzDG+Jvmjb/gSlT+NfWX/AAT+&#10;+J58IfFSXwLqEu208Qx7VBPAuIcsn/fQLr+Ir9U4qwcMwy5Yqhq4++vTr+H5H5Rwpi5ZfmP1erpz&#10;e6/Xp+P5n6NftbfDAfEn4R3qWieZqGlj7ZagDJLJ99R/vJuH1xX4OV/UJsEikN34r+fb9pP4ZH4U&#10;/FvUdAt1xZzsLq1wOPLmy20f7rbh+FfztxFhPgxK9H+h/dfgZxHZ18irPf34f+3r8n954JRRRXyh&#10;/SAUUUUAFFFFABRRRRcQUUUUXAKKKKBn1N+yL8WR8Mfipb22oSFdM1jFrcDOAGP+pkP+65xn0Y1+&#10;8MZyAR0Nfy8glSCDgjuK/ev9lP4tf8LV+FVrc30m/UdOxa3ZPUuvRj/vLg/XNfWcO4z3Xhpeq/U/&#10;mrxv4Y9lUp5/h1pL3Z/4vsv5rT5I+pKbt9KFOVBp1fUn8/n5Xf8ABRH4RQz6bY/GHSo/39uws73a&#10;PvRt/qmP+62V/wCBL6V+SinK4r+k/wDaA8MW/iz4MeJtEmXcZNPmZAezxqXQ/wDfSiv5sejBjX61&#10;wJjZVsJKhP7Dt8nt+p+PcbYFUMYq0Ptq/wA1uRUUUV9yfEBRRRQAUUUUAPB+UV9vfsOfGn/hW/xH&#10;/wCEP1qTGleICsXJ4S5HyxN7bs7W+q+lfEGMKDUySMgWRCVZSCGBwQfWuDM8BHG4eeGqbNfd2Z6G&#10;W42eCrwxNLdM/qxUqSMjk1Ltr5Z/ZM+Mn/C5fhXa39/Ju1XTcWl8CeS6j5ZP+2i4b/e3elfUYav5&#10;/wARh54arKhV3i7H7/hMVDE0YYiltJXJaKKKzOkKKKKACiiigAooooA//9b9/KKKKACiiigAoooo&#10;AKKKKACoZU/dHYOccVNTX+6aAPxD+F3wFf4weDvGXxD1fU7s+M9FvJggR8bZYl3jO4ZyzBlXBGMf&#10;L0r2P9k2X4Y+HNGuf2hfi5r1p/b2rzShGunAeJVOxtq9Szey/KuFXvnW8a/syfE+b4ya43grxZD4&#10;a0jxPOtx5aTEXEzhS8m2JWRiA7Ofvjg13vgn/gnx8IdCKXPiu6utclXllkbyYif92P5vzZq8Glh6&#10;kZKUYaq+rejfRn6xj89wVfDVKeKxb5anI1GELyhG3vQu+VJc1tn9nXc+ifiJp2kfHP4E6ra+HJVv&#10;LbWLB3s3UHDOBujOCMj51FfziuuwkMMEdq/pn8BXPw50y3f4f/D+e0EejqoeztnVjAHJxuUEsNxD&#10;da/B/wDao+Hcvw0+N+s6RGmy0upTe22BgGK4JbA9kbcv/Aa/XvD7HWqVMJJ76r1Wj/T7j+ZfETAJ&#10;OGLpRaSbWu9nrG/9dT5xqVGZSCDgjpUVO21+pWuflJ/Sl8APHkXxH+EWgeLd/mS3FqonOc/vo/kl&#10;/wDHlJ/GvZynzg1+Un/BOL4mq8OrfCjUXwQ32+0BPVThZlH/AALY2Pdq/VsHOMV/P+c4J4HGVMP0&#10;T09Hsf0DkOOWNwVKv1tZ+q0ZLTWp1IDmvNPXPyY/4KNfDDy5NJ+Ldgn3v9AuyB9WhY/+PLn/AHa/&#10;MHRNWv8Aw7q9nrulSGK6s5kmjYdVdGDA/mK/pM+Mnw8s/il8NtW8EXYGb2ErExH3JV+aNv8AgLAV&#10;/NXqWnXukahNpeoxmKe3kaKRGGCrodrA/wC6Qa/V+CccsTg54Krq4/kz8h4zy94XGLFU9FPX5r+r&#10;n9Mvwu8c6d8Svh9pXjfTsGLUIFkZQc7X6Ov/AAFgR+FfJP7d3wvbxR8OoPHWmx5uNBLNKQPmNvIV&#10;Vv8AvkgN9M15F/wTn+Kivb6n8JNRfmM/brPJ/gOFmUf7rbW/Fq/TvW9JsNe0mfRtTjEltco0UqHo&#10;UcYI/I1+Y8QZR7CtVwE9uno9j9e4H4mnhqmFzqh8UGrr8JL5o/mQor6ruP2O/jXceML7w/o+lM1t&#10;bzOkd1M6RRumflbLNk8Y+6DX1F8Pf+CeljCqXvxJ1dp26m2tF2pn0MhO4j6Ba/NKOT4qpLlUbep/&#10;auZeJ+QYGiq08Sptq6UPeevkvh/7esfltBBNcTLBbI0kjnaqqCST6ALX0V4G/ZR+OHjyNbqw0drO&#10;3b/lreMIAB67W+f/AMdr9qvAnwc+Gvw2jC+DNHgsnAwZVXdI31kbLH867rVdV0rRLNr/AFm4itLd&#10;OWkmYIq/VicV7eG4bh/y+lfyR+S5547Ymd45Rh1TX803d/crJffI/Mrwn/wTsLIs3jbxAVY8mK0i&#10;BA/7aO3/ALLXv+gfsMfArSAraha3GpMvUzTuoP1EZUVt+L/20v2f/CBaH+2f7SnTjy7KNpuf9/hP&#10;/Hq+a/EX/BSzQomKeFPDM84/he5uFi/8dVH/APQq+twPBtaprQwj9X/wT8azjxjzCq28Vmcl5Qdv&#10;/SD7Hsv2XvgFZgeT4Xs2x/fDP/6EzVsf8M8/BADavhfT8f8AXFf8K/LfVP8Ago18YrpmGk6Zplqv&#10;8O5ZZGH1JdVP/fNee3v7dn7R92x2anbwKf4Y7WLj8WDNX0WH4CxrWtOMfmv0R8RifFCEnzSxFST9&#10;X+rP1xvP2W/gBeoRN4YtBnugdD/46y15br/7C3wK1PcdOgu9OY9DDOzAfhJur8xk/bS/aRWTcniH&#10;POdptoMf+gV6V4T/AOChHxr0S4U+KIbPWIM/MGj8iTHs0fyj8UNRifDvEcvNyQn/AF5pHXgfGKvS&#10;koUsXWgv8crfdd/ke3+Kv+CdN5FE03gzxEJW/hiu4dv5yI3/ALLXyT47/Zg+NXw7Q3GsaO9xAuSZ&#10;rRhOmPUqnzAfUCv1++BX7RvgT476W8mgl7bULcKbiymI8yPd3BXhkz/EPxAr6IaNW69K+DxvDFGn&#10;N0qkHCS/rZn7HkPjXnVKMasqsa8H/Mlf742/G5/LzhkJVhgjgg9q+sf2PPix/wAK0+KkOn6lLt0z&#10;WsW0wzgCT/li3/AWOPoxr9XfiP8As3/CX4oCSfxFpUaXkn/L1BmKbPqSvX/gWa+BvH//AAT98XaT&#10;M158NtUTUEU5WK4AhkHoA4O1j/3zXh/2RicFUVah71u3+R+p/wDETci4mwNTKM1vQdRW973op9Gp&#10;Ls9dUj9ck3beTnNSE+h614/8HLzxtd+ANPX4h2z2mr26eTchyjbzGcBwUJUhlwfxNetqwT8e9fZQ&#10;fNFSP5jr0XRqypNp8raundO3VPqjiPibeQ6b8OddvpyNkNhcu2emFjYmv5gxyhNf0F/tk+Mo/B/7&#10;P+uOGxNqKixiGeSZjhsf8ADmv5+Mfuya/UfD2g40a1V9WvwX/BPyXj6spYilSXRfm/8AgEWV9KZV&#10;20tLm8uUs7GJ55pGCqiAlmJ6AAck19qfC79hT4vePIY9T8S+X4esn5/0gF7gj1EI24/4Ewr7LG5p&#10;h8CubE1FH+ux8dg8txGMly4WDkfEgA+lBAxkN+lfuJ4M/wCCffwS8PKkviI3WtzDkmeRo48+yRbe&#10;P94tX0v4e+BXwe8LIF0Lw3p9uV6OIELf99MGb9a+SxPH2Fg7UKbl+H9fcfWYbgLFVNa01H8T+amC&#10;2ubptltG0pHUIC38qfLZXlqAbmF4wf76kf8AoVf1Q29hZ20QjgiRFXoFAAFSSWtvKhWSNWB7EAg1&#10;wf8AEQnf/d//ACb/AIB6P/EPNP8AeP8AyX/7Y/lRwByDTowA2Tz+lf0ueJPgh8IvF6sviTw5p9yz&#10;dXaBQ/8A32oVh/31Xyt44/4J5fCHxBvufCNzdaHMfuqh8+HPusnzfk4r0MHx7hZ+7iKbj+K/z/A8&#10;7E8C4umr4eopfg/6+Z+ev7H/AMYT8IvizbDUJdmlazttLvccBSx/dSn/AHWPX+6zV/QKu0rvY9a/&#10;Dzxp/wAE/fjV4flebw1Jaa5CvIMT+RKfqkny5+jGv1F/Zt1Xx7efC2x074lafPYavpg+yTCcYMoj&#10;ACSBujbkxuP94GvnOLp4TFuGYYKom3pJdfJ238vuPoeEFisJz5fjKbS3T6eavsfRNFFFfGH3QUUU&#10;UAFFFFABRRRQB//X/fyiiigAooooAKKKKACiiigApDyDS0UAfnx+2zoms+FovD3x/wDCif8AEw8M&#10;XYWXOdrQTHGGx23fL9HNeZaZ8PP2sf2lrG21zxtr0fhzQL1BLHDZkZkicZHyRvyGH99/wr9E/HXh&#10;Gw+IHg3UPBmsDFtqULwuepXI4I9wcEfSsr4TeAl+F/gDTvASXkuoJp0ZjWaYAMRuLYwOgGcKPQCu&#10;CphHKo22+V+dtT6zB8SRw2AhSpwi68G1GUo8zUHrpfRNSvur66HnPwP/AGZPAXwLlm1Dw209zfXM&#10;YjmuJ35YZBwEGEHI/u596+ef+ChHwnfxH4Fs/iZpkebnQ2aO42jk20xHJ/3HwfozV+jGMAkdaydd&#10;0PTPEuj3egavGJ7W9iaGZD0ZHGCPyNexlOK/s+vTxFFfA9vLr958Vn8Kuc06kcZNylNbvv0+4/lk&#10;BaN6B8rbq9S+MXwz1P4Q/EXUvBGpBmW2kLW8jDHmQPzG/wCI4b3BryzOa/oOhXhXhCrTd01dH88V&#10;qM6M5Uqis1oz0L4WeP8AVPhh4/0zxxpWTJp84Z0Bx5kTfLKh/wB5SRX9KXhTxFpPi7w7Z+JtEkEt&#10;pfQrPEw7q4yP51/LXz9yv1Q/4J//AB5S2lf4I+JZsbyZtLdz3+9JB/7Mv/Avavh+N8ndeksfSXvR&#10;39P+Afa8E5wsPXeCqv3Zbev/AAT9bKKQEHpS1+Vn62VurZxjFfh1+3t8KP8AhCPimvjPTY9tj4iU&#10;ysQOFuUwJR/wIFW/E1+44yc182ftVfClPi18HdR0W1jD6hZr9ss+OfNiBO0f767k/Gva4czL6hjY&#10;VZP3Xo/R/wCW58/xJlv17BTppe8tV6r/ADPwn+EnxAu/hb8RtK8dWG4/YJwZVU43wt8sq/ipNf0p&#10;aNqun6/pltrmmOJLa7iSaJx0ZHAZT+Rr+WUx4AUghhwQa/UD9mD9sfwd8OfhBJ4Y+Ikk0lzo77LG&#10;OJS8k0L5YIp+6PLOVy7KNpWvueNMmnio08Vho3ktGl1T2+5/mfCcGZ1Twkp4XEytF6pvo1/mfrfg&#10;cDOK8H+Kn7R/wn+ECGLxbqiG8AyLOD95Ofqq/d+rbRX5QfF39uX4p/EQyaX4Wb/hHdNORtgO64Yf&#10;7U2FK/RFH1NfFk09xcTtcXbmSRyWZnOSSepJPU15eVcCVKlqmPnyrst/m9vzPWzPjqEL08BC77vb&#10;5I/RD4m/8FDvH2uSSWPw3sY9FtjkLPPtmnI9QD+7X6bX+tfC/ivxz4y8c339oeLdVudSmJzmeRmA&#10;/wB1WO0fQLXHHk8HNKFXucV9/l+SYTBK2GppPv1+8+CxucYvGu+JqN+XT7hNxoB7UmMUleotDyQo&#10;op200wG0U7aabQB6Z8J/iNrHwo8fad420Rm3Wkg81AcCSJvleM+zDP44Nf0jeEfE+k+NPDdl4q0S&#10;QTWl9Es0TDurjOD7joR6iv5chlflr9W/+CefxmJFz8F9clyV3XWnFj/D96WJf/Q1H+9X5/xxk/ta&#10;Kx9Je9HfzX/APvuCM49hX+o1X7stvX/gn6vg5pv8IpV6Un8Ir8sP1tBt5zml/hp1Y+rapZaLpdxq&#10;+oSCK3tY3mlc9FRAWYn6AGjV6IltRV2fkf8A8FF/iQdQ8T6R8MLB8rpym9uQDx5ky7YlPuqhj/wM&#10;V8g/BD9n7x58c9YNj4ag8myiIFxeygiKIen+0+PuoP0XmvoL4X/Azxd+1v8AE7U/it4p8yw8P3d2&#10;8jykYklVThIYc/3VARn6DHc1+yHhHwf4c8D6FB4Z8K2kdnZWy7UijGAMdz6k9yeTX6HWzyGSYOnl&#10;uF1qpavom9X6s/NMNkc87xc8xxV1Sb07tLb5HjvwT/Zn+HHwSslfQrb7VqbLiS/nAMrHvt7Iv+yv&#10;45r6OwOc9KeBgUnXjrXwFbEVa83VrTcpPqz9Ew2Fp4aCpUY2S7EoGKWiiszoCiiigApCMjFLRQAz&#10;ZzmnAYpaKACiiigAooooAKKKKACiiigD/9D9/KKKKACiiigAooooAKKKKACiiigBBSBQtB5rD12z&#10;v9R0qay0y7awuHUhJ0VXMZ7NtYFT9DQhSdlc5b4gfELw/wDDqxstR8QPsS+vYLFOcfvJ3Cg/RRlm&#10;9ga78FWXivwX/a18VfHCw8WR/Df4o6zBqcdgy3ls9vGkQO8FUdggUq2AeDuxn5etfoJ+yhqvx4+I&#10;/h62+IvxA8RQyaVOGFvZ28EW+TaxUmZwuU2kH5Ryf4iK9/GcPyw2Dp46VRa+uva2nqfMYHiH6zjZ&#10;4JU3p6ad76j/ANtT9n9vir4J/wCEt8Nw7ta0RS6KvWeHq8XuR95P9rI71+F7KxYq/Wv6r8BlIbn6&#10;1+LP7bP7NUngPWpPin4NgJ0jUJCbuJBxbTOfv+ySH/vluO4r6HgrPlSf9n13o/hf6f5Hz/GeQuX/&#10;AAo4da/a/wA/8z88l5NXtL1C+0bUINV0uVoLi2dZYpEOCjodwIPqDVEDmk3V+oSjGSakfmUW07o/&#10;oT/Zf/aE0346+CklvGWLW7AKl9AOMntKo/uNj8DkelfU6EEZ7V/MP8NfiP4p+FHi+18ZeEpjFcWz&#10;fMpztlQ/ejcd1b/6/av6Avgb8bvCnxz8KR+INBYR3MIC3do7Zkgk9D6qedrfxD8RX4zxPw7LL6jr&#10;0F+6f4Pt6dj9l4X4jjj6aw9d/vF+K7+vc95AxUbruzTtxpWr5Xc+w3P56/2vvhU3ws+M97DZx7NP&#10;1bN7bbRgASE+ag/3Xz/wEivlrk/jX7kft7/C9fGnwj/4S2xj3Xvh1/tAKjLGB8LMPoPlf/gFfhup&#10;yM/3f61+2cKZj9dwUHN+9DR/Lb8D8N4oy36ljpxgvdlqvn/wSM80oPakxikr6ZaHzJKA/ehQP4hm&#10;uy8E/D7xr8Q9XGh+DdNm1G4OMrEMqo9Xb7qD3ZhX6M/Cr/gnPeThNQ+LWqeSOD9ksfmP0aZhj8FU&#10;/wC9XjZjnuEwC/fzs+27+49nLskxePf+zQuu+y+8/LULvICgkngAda9g8I/s/wDxp8bIs3hrw5ey&#10;xP8AdkePykI9d0mwGv3s+H/wB+EfwyjX/hENEt4JlH+vdfMmP/bRtzflXtAXA+Xivi8b4gTbthKX&#10;zb/Rf5n2uC8P/tYur8kv1f8Akfhbov8AwT++P+qKHvhp9gD/AAzXBYj/AL9K1dxB/wAE2viey5uN&#10;d09D6BZG/Xatfs2q7RSkk8A4rwqnGeZTd1NL5f5nuU+CcuitYt/M/Fi7/wCCbvxYjUmx1jTJT2Dt&#10;Kmf/ABxq8z179hT9ojQlLQadb6gq97W4Qk/hJsNfviDu6imsCBxWlLjTMoP3pKXqv8rEVeB8vmvd&#10;5l8/8z+YfxZ8MPiN4HYjxdol5YKON80LLH+D42H/AL6rL8G+LdV8D+KNP8W6C3l3mnTJNGc8EqeV&#10;PswyrexNf1CSwwXMZgmUOrDBBGQR7ivm/wCIH7JPwM+IYea+0aOwu3yftNj+4kz6kL8rf8CU17WG&#10;47hVi6WPo6Pe2v4P/M8TEcCVaUlUwNXVaq+n4r/I9m+H/jLTPiD4Q03xlojbrbUYFnTnJXcOVPup&#10;yre4rtg2VzXz78Avg9ffBDwzdeCV1NtS04XBmtGkXZJEsg+aNsEqRuGVIx948V9AbB1Br89xCgqk&#10;lRd430fkfoeDlUlSg66tK2vqP6AVx3jPwpY+N/Dlz4X1Qv8AZL1QkwQ7S8eQWQnqA4G1sc4Jrssq&#10;RSMM9Kzi3FprdG8oKacZbMyNI0jTtD0+DSNJgS3trZFjiijUKiKBgBVHQVsLxS7RS0nq7saSSsgo&#10;oopjCiiigAooooAKKKKACiiigAooooAKKKKACiiigAooooA//9H9/KKKKACiiigAooooAKKKKACi&#10;iigAqOQZFSUUAfO0P7Ovw+vPGmsePPFlqms6jq5MZN0gaOGDaFWKNGyo+UfM3Vjnp0rpPhR8JNH+&#10;EOlXfhrw1LIdNmuWuYIJDuNv5gG6NW6lMjK7uRk8mvYCvXvSbQMCtZ4mrNck5NrTTppt9xx08DQp&#10;y9pCmk9deuu/3jGBIweayda0fTPEOmXGh6xAtxa3SGKWNxlWRhggitVyi5ZsAepryCP47/BuTW/+&#10;EaTxNp5vd2zyRMu4t/dznG72zWPOotO9md8MPUrJqnBytvZX08z8ZP2ov2Y9Y+BviA6vpIa58O3r&#10;n7PMRkwMefKkPr/dP8Sj1Br5IyT0r+pDxD4c0Pxfotx4e8R20d5ZXaFJYpBuVgf88HqK/D/9pr9k&#10;nxF8GL2XxN4XV9Q8Nu2VcDMlrk8LL6p2V/8AvrB6/qvC/FMcQlg8a7T6Pv8A8H8z8h4n4VlhW8Xg&#10;1eHVfy/8D8j4tI8tuK9B+HPxI8X/AAr8TweLPB1yYLiPh1PMcid0df4lP/7OGrgEwvUUmXc8V9xW&#10;oQrQdOpG6fQ+JoVp0pqpTdmup/Qt+z5+074M+O2mC3tmFjrUKAz2EjZb3aM/xp79R3FfT69ya/lb&#10;0nVdT0PUodX0S4ktbq3YPFLExR0YdCGHIr9UPgF+35DKsPhf42gRSjCJqcQwjdv3yL0P+2vy+oHW&#10;vyvPeDauGbr4Bc0O3Vf5/mfqeQ8ZU66VDMHyy/m6P17fkfp9rGlWWu6Zc6NqCCS3uo2hlQjhkcFW&#10;U/UGv5lviL4Ou/h9441bwXe5L6XdPAGPVkz8jf8AAlIP41/TRo+saVr+mxato9xHdW06ho5YmDIw&#10;9Qy8Gvjj4r/sX+EPi18VZPiP4g1Ga2tp4YkmtLdVBkkiyu9pCWwGUKMBM8ferz+FM7p5ZVqfWW1F&#10;r8V/TO7ivJZ5nSpywqvJP8GfiR4Z8LeIfGGrR6F4WsptQu5ThYoFLMffjovueBX6ZfBT/gno7GLX&#10;vjRclRww061PP0mlX+Sf99V+jvw/+FngP4W6V/ZPgTTIbCJh85QZeQ+ru2WY/wC8a9FXj3rrzfjT&#10;EYm9PCLkj36/8D+tTlyngmhh7Vca+eXb7P8Awf60OV8I+CvC3gbSk0TwnYQ6fax9I4ECLn1Pqfc8&#10;11+0DNNBx1607HBFfGXcnzSd2fcQhGCUYKyH0UUUFBRRRQAUUUUAFN3UMcCs2+vrPTrSS+v5Vhhi&#10;Us8jkKqqOpJbgCl5BdLct7cccc1VN1Et0tsXXzCCQmeSBjJx7ZH518GePf2xbnxF4jX4Zfs42I1/&#10;W5yU+2MD9lh7Fx/eC9Wc4RePvdK+kvhD8Nr/AMDaVLqPi/UJNZ8QX+1r2+kPUjpFCv8ABCmTtQY7&#10;nHNdtfLqmHpqeI91vZdfW3Reu55dDMoYmq6eF95Ld9PRd36bHuYOaWkAwKWuM9QKKKKACiiigAoo&#10;ooAKKKKACiiigAooooAKKKKACiiigAooooAKKKKAP//S/fyiiigAooooAKKKKACiiigAooooAKKK&#10;KACiiigD8/f2z/Gni+7vPDnwN8DzG1uPFczRzzA4IiUoMZHY7iTjsuO9dBZfsO/Ayx8Dt4avbNpb&#10;wxndqLOwmD4++Pm2gL1242/Wu3/aR+CmrfFKx0zxL4MuUs/EmgTGewlf7rk43Rv/ALJ2g59vQmvz&#10;/wDAer/tX/EnRdb+B+gKsSw30qaneTS5eASsSYldnZtnDbdoJI4zXk17Rqv21Pmvt/l6n6FlKrVs&#10;vprLcUqPs3epryu7ek2+qS5Ul30PsH9hvx1r/iz4Z3+i69cG9Hh++eyhuSc+bEAGXLd9uT+GK+0L&#10;i3tdRtXtbmNZYZFKsrDKsD1BB4INfl/8TZP+FIeBNL/ZO+DLm88S68cX0yjawEv3pD/dLKML/cRS&#10;3oa+x9IudC/Zl+CVp/wnGpS3UOjwhZZ5CXklkZvuRqTuPJwi9gB6VvhKrivZz+ytX59vkePn+XRr&#10;1fr+G/5fzfJC2rjtzW6KT2XXofGn7RH7BizyT+L/AIKoiNy8ulMdqk9cwMen+4eP7pHSvyx1PS9S&#10;0a/l0fVoJLa4gYpJFIpVlYdmDfMK/p98K+KtG8Y+H7LxNoUpns76ISwuVK7lbocHkV5Z8YP2dvhn&#10;8a7HZ4rtNl4BiK9gAWdPbdjlf9lsiv0TI+MqmFSo4z34d+q/zPxrPeCoVnKpg/cmt4va/wCjP5xN&#10;wpfkr7P+L/7EvxW+G7PqPhyM+IdMGSJLdf36j/bh+ZvxTI+lfGksZilaGZSjKdrKwwQfQiv07A5j&#10;h8bDnw1RSX9dNz8xxmX18HP2eJg4s9b+Fnxx+JXwdv8A7V4H1Fo4S26S2k+eCT6o3GfcYb3r9Qfh&#10;R/wUG8A+JFi0z4l2zaFeH5TMuZbZj65X5k+hUj/ar8YNzpwOBSZH8PBrz8z4aweYe/VjaXdaP/g/&#10;M9DK+IcZl+lKd49nqv8AgfI/qV8PeKfD/irT01Xw1ew31s4yskDq6H/gQrot+77tfy3+FvGfi7wV&#10;ff2h4R1O402fOS0EjJn6qDtP419h+CP+Cgnxq8NRR2viOO01uJOC0qGKUj/fj+X8Shr4PHcB4qk2&#10;8LNTXno/8j7zA8eYeppioOL8tV/mfueMinN0r81/DX/BSP4d3kap4p0O+sJP4jC0c8Y/4ESjf+O1&#10;7XpH7bv7OGqxqza6bVj/AAzwTKR9TsK/rXzlbIsfRdp0JfJX/I+kocQ5fW+CvH5u35n11z3o5r5+&#10;g/al/Z+uEDx+LdPAP96TB/IinXH7Uv7P9sm+XxZp/wBFl3H8gDXL/Z+I29lL7mdn9pYT/n9H/wAC&#10;X+Z78vPSkZ9vBr5P1X9tf9nLS0JGv/aD/dhhmYn/AMcxXjniH/go58KdPVh4b0rUNRkH3SwSCM/8&#10;CZmYf98V0Usjx9V2hQl91vzOStn+ApfHXj99/wAj9ExuI5FUb69tNPtpLu+mSCKMbmdyFVR6kngV&#10;+NHi/wD4KL/FPWFeHwhpdppCtwruTcyD3DNsX/xw14dpGnftL/tS6l5HnX2rQB/nkmcxWcZ/8djH&#10;0C59q9ulwdiIx9rjpxpxXd3/AOB+J4lbjPDyfssFTlUl5K3/AAfwP01+LX7dPwn8AB9O8Kyf8JFq&#10;AGAts2IFP+1NhlP/AAANXxpp9h+0r+2xqwm1K4Ol+GVfLMqtHbAZ/gTdmd/qxUeor6b+C/7Avg3w&#10;hJFrvxOmXXb9cMLcKRaofcH5pP8AgWB/s1+gdpZ21jbJZWcawxRqFREAAUDoAB0FYzzLA5d7uVw5&#10;5/zy6ei/r5lU8tx2ZvmzSXJD+SPX1Z458GfgV4G+B+gnRvClvunmC/aLuQAzTkf3m7D0UcCvaRGM&#10;AD7wrgviP8RvDnwq8JXPjTxY7R2drtDbEZ2JdtoAC56k45wPeum8OeINL8UaLaeINDnW4s7yMTQy&#10;L0ZGGQa+aqYmVWo51JXk9Xfc+uo4L6vRjKlTtTvZO2l1rb11OlopAc0tSWFFFFABRRRQAUUUUAFF&#10;FFABRRRQAUUUUAFFFFABRRRQAUUUUAFFFFAH/9P9/KKKKACiiigAooooAKKKKACiiigAooooAKKK&#10;KAICq7gcVwuh+AvCfhrXNS8SaLZxwX2qur3cyg7pSi7V3f8A1vU13tJjnmnoxqUopxi7J7+Z+U3g&#10;PxH4a+Dn7V3i7VvjsWsrzUWL6VqFxkwi3bd8qsN2NyeWin+HYy8Z5k1K8vP22PjVFo+nF08A+GnD&#10;yy4IFzNj/wBm24X+JUyflLV+jHjP4d+DPiFYppvjXS4NSgjJZUnQNg+oPVT9K8d+JF7ffAP4Zm0+&#10;CHhT7ZKz7I7e0QLHEz/8tZFHzPzjp1/iZRzXmSwrgnGT929/N+R9rh8+p1qkK2HptYpxjTi3JKEb&#10;Ll5lfZ27uyd5I3fi58avh98AvCsc+sMvmbPLsrCDAkl2DbtUfwqvAJPA/SvI/wBlb4qax8Z31PxS&#10;FudPjtZjBd2U8puYzI3zI0LttaPaAQyYKncCuMV8fnwt8VfhF46Hxs/aH8OSeJhcxGRbiGVZRYyd&#10;VzGBtXbwFH3V/hO6vqT9gDTmtvgzeeILwfvNT1Ge4LHuAAufzU1FHETq11F6LXT7tTozDJcLgMpq&#10;VoNVJuUFzppxbd7xS8rat63aa0Pu/IVQODXiPxL/AGdfhF8WVeXxZpETXUnS7gHlTj33r97/AIFk&#10;V8M/CH9pbxZ4z/a3ns2vpT4b1eS4traA8xf6PH+7dM9C23LY/v8ANfdFt8cfD178bLj4I2VtNLfW&#10;tqLmW4XaYY/lDbG53BsFex+9XdhMxs/a0JOLva+x8xnPCeIwzWGxdNSvBTatey63v1T0Z8B/EL/g&#10;m9q8Ltd/DDW0uEOSLfUAY2HsJowwJ+qD618Z+Mf2Zfjj4FmdNa8N3TRp1mtl+0x49cxbsfjiv6PF&#10;bAG7ijIbvmvs8Fxrj6CtUtNee/3o/NsbwVga/vUrwflt9zP5UJ4ZLaVre4Ro5FOGVsgg+4NQ7K/q&#10;K17wR4P8UxeT4m0m01BSMYuIUl/9CBryDVf2Sv2d9bBN34Ws42PeDfD/AOi2WvosP4g03/GpNejT&#10;/wAj52r4f10/3NZP1TX+Z/OqB6inFSecV+91z+wf+zlcOXXSpos9kup8f+POapx/sDfs6IdzafdN&#10;7G6m/o1dv+vmBa+Cf3L/ADON8B4+/wAcfvf+R+Dfyg/KtPUMegr+gbS/2Kf2cdNw3/CPCcjvNPO/&#10;6eZtr1PQfgX8HfDWH0Pwzp1u69GFvGXH/AiC3/j1c1Xj7Dx/g05P7l/8kb0eAMVL+LUivvf+R/Oz&#10;4Y+HXjvxrKIvCOi3l/k/egheRfxYDaPxNfWvgH9gD41eKHSbxW1voNsepmYTTY9o4zt/BnFfuJFD&#10;HCgSMAAcAAYAp+Rj5TivCxXHWLq6YeCh+L/Rfge9g+BMLTaeJm5fgv1f4nxR8Mf2Evg14EkS/wBd&#10;jk8Q3aYO69wIg3tEvy/99Fq+xrOwsNOs0stPiSCCIBVjRQqqPQAcCo4Nb0u4vH062uopJ0GWjV1L&#10;j6rnIrwW5/aB0+z+P6fAvUrCS2lmtftEN28g2zNs3hUXaeMBuS3VcYr47G5jWxElUxVRy1tr/Wh9&#10;vluSRpwnTwFK3KnJ23st33ZzniL4/eKNI+Ieo6Lp2gwyeHdDlhg1HU7i7W3EbToJMoJAqsEHDAMS&#10;SR0762u/GCb4ifCTXfE/7O9zDqF/ppaOMyRthnjAZgqtt3NtOVzwTivgHxfc6Fa/tDa3o37WupXd&#10;7p2ng3WnRIWSCVD8yL5UY+8ynHGOVZS1fa/7P3xO8QeN9T+w+E/BJ8OeCYYWFtcSbYnkkyNpSMBR&#10;sYZ+7nnHNePRxDqSdNvuvP8A4CPvMzySlgsPRxdKnflUZc17U5aXt77vOT7RUbbWZ8meCv21ZvFX&#10;g248M/tB6FJd6PeA2dxqNohCgkcrJGOA2DnKMDxwnFdn+xx8X9L8I+Mbz4Bz6tHqelyuZtCvA3BR&#10;/mMRB+YOw52NjawYdxV34heGD+zn8dofF9lY/bvBnjeQWmp2QTzEWdud3l4Yn5iWA293HpXsOp/s&#10;PfB678aWXjXw/wDaNINrMs5trRysbMpyMbvmXnH3Cv4VjSp4hyTvdxdnft+p6+NxmTOhUTpOnSrx&#10;5ocvvRU15PWMk9HZ2cX0Pt1eVFOpiDaoFPr2j8wCiiigAooooAKKKKACiiigAooooAKKKKACiiig&#10;AooooAKKKKACiiigD//U/fyiiigAooooAKKKKACiiigAooooAKKKKACiiigAooooAQ9Ko3Sz/Z5P&#10;s4Xzdp2bvu7sfLn2zV+mlc0AfL+heCfjD4x+Dmu+CPi1f2qarqYnghntUyqQvwhI3LuYZPocYzzX&#10;jHjfStd/Zq/Y8fwbbKbrVWiks/NtQzANcSszSDjICox5P8WK/QAKoXaOaZJCJF2nBzwc1zugmnZ6&#10;2tc9fD5xKE17WCdPnU3BaJtdPJH4/wDxR8Br+zj4P+E3i+WEpcaRdudQ2j5mkn2yuPfaFZV9hX0X&#10;+xL4Z1DWtO1/46eJos33iq7domI6QIx4X2LZH0UV9KfGr4MeF/jh4SHhHxPJNDGkqzxSwEB0kUEA&#10;8ggjDHiu48F+FdL8D+E9P8HaMD9m0+FYI89SqcZPuep+tc1HBuFbm+ylp62t+R7WP4ljiss+rzv7&#10;eUnzS/ucznZf9vv8D5o/ba8e3/gf4G3I0m4e1vdSuIbWGSNirr8+9ipXkfKp/OvfPhXpOsaR8OdD&#10;sdfmkudQisoRcSTMWkaUoC5ZjyTknrXwZ+3n4js4/Gfgjw/r6yJo9tdfbL6Ty2ZAm5F2jaOTtD8d&#10;ea+y/AX7QPwd+I95Hp3g/Xba5vJvu25LJMdoycI4VjgA9PSqpVl7eab2skjnxmXVY5NhalKm2pOc&#10;pSSvbaKTfTSLfzMD46/tE+FvgjBaWN/bS6nquoHFrYW5/evzjdn5sLnjoST0U15Bon7aH9m65aaT&#10;8XfCd/4Uh1BwkN3Od8OT/e+RWH+1jO3+LFcFfpZ3f/BQyKPxSVKQacrWIfoZPIyNuf4slj9RXo/7&#10;fN3oNt8B7iDVApubi5gS1BxnzA4Ylf8AgAasp1qrjUrKdlG+lu3f1PRwuV4GNbB5bWouUq8Ytzu0&#10;1z3tyrZ8vW++ux9AfF340+Cvgz4dtfFHi7zTa3U4t42hXeSzKWBwD0wp5rW1z4q+D/D/AMOG+Klz&#10;cGXRlgjuBNErMTHIwCkKMk/eHFfnv+1LpuoSfsz/AA20XXdwuJbqyim3dQTbsDn3Ga8n1/xXrPwo&#10;+FPjj9l7x05aWxEc+kSvwJLd5UZkH4Hco/3l7UVcdKE5Ra0t+NrlZbwnRxuHpTpzbm6jUkusFJRc&#10;16XV/J36H6sX3xe8Eaf8No/ixeXXk6LJbrcrI6lWKSAFFC9dzZCgepr5JuP26r1bM+J7LwHq0mgj&#10;k3zHaNmcbwuxl2/8C/GvKP2lrfUIf2O/AHkhjaxCy+07em3yDjPtur7I+Ius/EKP4f6OnwG0Ww1q&#10;0v4QrR3TqsKWzRjYcFlDKRwwqnWqTk4xdrJPa97nNh8sweGpU61an7T2k5xXNPlUVDl3atq73108&#10;j2H4fePfD/xK8JWXjPwxIXs75NyFhhgQdpVh2ZSCD9K/Pv8AbIv/ABFp3xc8M6fr3iC+0nwlrK+T&#10;P9mk8oRlGw7E4/20LZz8oNe8/sf/ABi8R/Fzwlqsvia3tbS40q9+zLFaIUjVNgYALk98965/9vfw&#10;S/ib4KN4hgQGbQrhLkcZzG/7tx9PmB/CniJuth/aQ9fuJyWgsvz1YPEwsm3DpK3MvdadrXV1rY+F&#10;fEeo/s9+A/ij4U1H4I6xdI9heq+pajK0rRmHI3bsrlmYbgwRdpU19YftnWIl0Lwr+0l4BdbiTQri&#10;NjNEco9tIwKHI6ruGP8AgZrzi5+Jms/F/wCFB+F3we+Gsq/2lbJDNePHHBaxvwWdDhVOCCVJYHoc&#10;V9ofDr4HR6d+zvafBTxxL9oD2kkF2YzkBpXZzsYj+Fm+U7ewOK5KFL2inTjs9bpWSZ9DmuYxwlTC&#10;4vFX9pTk4OE5xnKVN35m7Wt8TST+R87ftZeEofiT8NNA/aL8ARiS70hYr0HaG8y2co+CO/ltzj0L&#10;VZsNZ/al/aNtIYtHt18B+HpFUSXD/PdyDHPlj5WC/wB37v1NfaXw6+H+i/DHwZZ+CNAMj2VkpVPO&#10;cuxDEk5J9yeOld6F2HeeCa744RuftG7X3S7+p8j/AKwqlRjhadJT9m5ezlJXcYt7cvw3663t2Oe8&#10;MeHTofhuw0O+uH1CSyhjj+0XGGkkZF272/2j611ajHFPxSDrmu1JLY+cbbbkx9FFFAgooooAKKKK&#10;ACiiigAooooAKKKKACiiigAooooAKKKKACiiigAooooA/9X9/KKKKACiiigAooooAKKKKACiiigA&#10;ooooAKKKKACiiigAooooAKKKKACkwKWigDLuLO2uojbXMYkicYZXAII9CDXnOnfBv4W6N4kj8X6T&#10;oNnaalAGCXEMYRxvUq2duAdwJHNeqt83GKBgnOaOVPdF06s6aapyaT3s9/U+bvjd+zj4O+NxtNS1&#10;CebTNVsf+Pe/tTiVecgHsQp5XoQehGa8e8PfsWWV34ltPEnxX8VX/i5LBg0FtdZWLIOfmBdmI4G4&#10;DG7HzZr7u2MPumn7Bj696wnhaU5c7jqenhs+x2HpfV6NVqKultdJ72drq/k0fLv7SHwS1v4z6doF&#10;ho91Da/2VqKXshlBIZUBG0be/Nch+1d+zDL8eLHT9T8NSw2us2DFPNlyFkhfkoxXJ+U8rx3PrX2j&#10;8tJ8rDLdKVTDQqKSkt/0Fgs8xmDnRqYadnSvy/8Ab29+9zxq1+Fejar8H7P4WeNo0vLeKxitJwuQ&#10;CyKoyh+8CrDKmvliP9iTxHYWbeGNJ+IerW+gMSDZKvIQ9UDiRRj/AIDj2r9DFG1sCkZfl96csNTn&#10;bnWwsJneMwilGhPSTu00mr90mnZ+aPHfg98FPBfwU8Pnw/4NgZRIweaaQ7pJnAxuc/yAwBXrdza2&#10;11Cbe8RZI2GGVwCp+oNTIoHJ4Ipx2jKdcVrCmoLkitDz62IqV6jr15OUnq29wSFUAC8AdsU8RgHN&#10;SUVRmFFFFABRRRQAUUUUAFFFFABRRRQAUUUUAFFFFABRRRQAUUUUAFFFFABRRRQAUUUUAFFFFAH/&#10;1v38ooooAKKKKACiiigAooooAKKKKACiiigAooooAKKKKACiiigAooooAKKKKACiiigAooooAKKK&#10;KACiiigAooooAKKKKACiiigAooooAKKKKACiiigAooooAKKKKACiiigAooooAKKKKACiiigAoooo&#10;AKKKKACiiigD/9f9/KKKKACiiigAooooAKKKKACiiigAooooAKKKKACiiigAooooAKKKKACiiigA&#10;ooooAKKKKACiiigAooooAKKKKACiiigAooooAKKKKACiiigAooooAKKKKACiiigAooooAKKKKACi&#10;iigAooooAKKKKACiiigAooooA//Q/fyiiigAooooAKKKKACiiigAooooAKKKKACiiigAooooAKKK&#10;KACiiigAooooAKKKKACiiigAooooAKKKKACiiigAooooAKKKKACiiigAooooAKKKKACiiigAoooo&#10;AKKKKACiiigAooooAKKKKACiiigAooooAKKKKAP/0f38ooooAKKKKACiiigAooooAKKKKACiiigA&#10;ooooAKKKKACiiigAooooAKKKKACiiigAooooAKKKKACiiigAooooAKKKKACiiigAooooAKKKKACi&#10;iigAooooAKKKKACiiigAooooAKKKKACiiigAooooAKKKKACiiigD/9L9/KKKKACiiigAooooAKKK&#10;KACiiigAooooAKKKKACiiigAooooAKKKKACiiigAooooAKKKKACiiigAooooAKKKKACiiigAoooo&#10;AKKKKACiiigAooooAKKKKACiiigAooooAKKKKACiiigAooooAKKKKACiiigAooooA//T/fyiiigA&#10;ooooAKKKKACiiigAooooAKKKKACiiigAooooAKKKKACiiigAooooAKKKKACiiigAooooAKKKKACi&#10;iigAooooAKKKKACiiigAooooAKKKKACiiigAooooAKKKKACiiigAooooAKKKKACiiigAooooAKKK&#10;KAP/1P38ooooAKKKKACiiigAooooAKKKKACiiigAooooAKKKKACiiigAooooAKKKKACiiigAoooo&#10;AKKKKACiiigAooooAKKKKACiiigAooooAKKKKACiiigAooooAKKKKACiiigAooooAKKKKACiiigA&#10;ooooAKKKKACiiigD/9k="/>
  <p:tag name="ISPRING_COMPANY_LOGO" val="ISPRING_PRESENTER_PHOTO_2"/>
  <p:tag name="ISPRING_COMPANY_WEBSITE" val="http://thviethung.longbien.edu.vn"/>
  <p:tag name="FLASHSPRING_PRESENTATION_REFERENCES" val=""/>
  <p:tag name="ISPRING_RESOURCE_FOLDER" val="D:\Bài dự thi Dương Thị Thanh Thủy-TH Việt Hưng\thumucnguon_sp1\bài dự thi\"/>
  <p:tag name="ISPRING_PRESENTATION_PATH" val="D:\Bài dự thi Dương Thị Thanh Thủy-TH Việt Hưng\thumucnguon_sp1\bài dự thi.pptx"/>
  <p:tag name="ISPRING_SCREEN_RECS_UPDATED" val="D:\Bài dự thi Dương Thị Thanh Thủy-TH Việt Hưng\thumucnguon_sp1\bài dự thi\"/>
  <p:tag name="INKNOELEADERBOARD" val="-2119188546"/>
  <p:tag name="ISPRING_PLAYERS_CUSTOMIZATION_2" val="UEsDBBQAAgAIAGO0XVMyG7oi+QMAAOAOAAAYAAAAbm9uZS9jb21tb25fbWVzc2FnZXMubG5nrVffb6s2FH6/0v0fLKT7tvVub3toUwFxMysEc8Fp2r0gF5zUuoAzMOmyv37HhnTJ3SpCWilCsZHPj+/7zjnm+vavskA7UTdSVTfOr1e/OEhUmcpltblxluzu598c1Ghe5bxQlbhxKuWg28nnT9cFrzYt3wj4//kTQtelaBpYNhOz+neNZH7jRF7q+j5OEuIFOHVj4qaB6+Eg9Vx/njKaenhGQmcyU0jD71mgJ7GRVQVBILW2G00hc3H9tbc6zglljC7SyA1x4Ew8pbUqkcfry6yF7j2ZuYzQMPWWYDhMnEnId3LDNUCInlowXzWX2U4wYyScgUU3y+CAfJKF1HuUCK0Bi0utBmSKnUlyOYKMRgf4mNqOxW45JRRgi+MONWsSMmxzqVDF69oCN8JgFLiPOE4TH4NRY5qyNFlGEY0ZnkKERi2ybIuOENmgSmnUtNutqrXIkaysoPgJwqUahU0yJ2EK7m1+/TYJCHtMF9Rgzdq6QuD8w5yENF64wYn19fp95u9BFf/Dyz2o5DJeVi7DEGU87yL3Ywwb03RF2O/OxK8FN+i/SP2MZLKtTW2LHS/ajqa+BQ25OzQMN4r68jvE7fHs+9Bpn4YspkGn5TTEDwxqF57jzkUxvncm5jl4bhnHOGRdBaYksVL16SIKsJXqo2rRM98J0/V2UrxYYYpKy7pveOZFpmCjagepndKFC7DHOGEx8Q2lUPOqrvc/dXpv9bOqwV2DctnwpwLIMD4ND+b9thYNuO7YUKZGoHJyVXJZXQ25hhyhICM3SVY0hrxwpUWNONrypnlRdX6S37GjIcMk9ClA6LMj46a+Xw1DjBLGVV2LTA8bgyhdi0zPyIqEU7pKmRWCIaNsGw2Al9tCaGGjlSYVnnW9XawVMFMIaPcWNfBuaRoEaAE14s4wjKIH0ACIjo45QefOhM7HnHjEMEPgMXTmaJiBOg/SOUgz40YJxb7vM4a5nVRtAzuGTRCQzb65Gucmwd+WoBjiBm9UQGf10Kg3cicgjjoX9aAjKEofT2GEpt+W5I/0ziWB7UA/0sz3dijwfMerzNw2Mt42Au3hXS5z+85IzPr/s5V/I677gvzS13I4xQ9fxsZzUv5vqI9rLcqtHnJtAOvDvyQKU05vhnBO6pf5f53ZH8LM0ZR/Nz8nt4kxHA0G8U6kzmfrQyOxSjm7S1qhXN4ej2bWSRtjhAX45HoNJgtZSrhJnGFzucAG0QSaTdd8TjJZqbbIrbAK+d02IBhMbSn+Ow3XNXwwmN2CNwdguwZ4+54ouuTizmk0Yiq+auNsfo6kcTlLydKzMScpvbuDibReD51gBHL/kAsJ74qtVCVs/RDp66qx36LXX48+Tf8BUEsDBBQAAgAIAGO0XVMVHmAbowAAAH8BAAApAAAAbm9uZS9wbGF5YmFja19hbmRfbmF2aWdhdGlvbl9zZXR0aW5ncy54bWx1kEEKgzAQRfeewhsIXYdA16VFqBcYcZRAkgmZUfD2TURtadNl3vs/w4xiFDF+Yl3VtYJZ6CkQRUucUTXvd7YMC169cSCGfMKCvOdKJjcsUWgjMnrZlB7Bcsr/8GN4a2E9P+IjXjDlQmcc6kupsJlc8rCYaWPdGlCPEdOAL5hz6KG3eMO1J4jD4wzsG//VuZs2mx3eaUAdIrkgqvlAVbrXcfQXUEsDBBQAAgAIAGO0XVMfVIpqMAMAAMcOAAAiAAAAbm9uZS9mbGFzaF9wdWJsaXNoaW5nX3NldHRpbmdzLnhtbOWX3U/bMBDA3/tXWJl4XAPaJk0oLWL9kKqNgkhh8ITc2G1OOHbmj3blr985bkvZyha+JLY9VE3su9+d787nODn4Xggy49qAkq1or7kbES4zxUBOW9HZqP/2Y0SMpZJRoSRvRVJF5KDdSEo3FmDylFuLooYgRpr90rai3NpyP47n83kTTKn9rBLOIt80M1XEpeaGS8t1XAq6wD+7KLmJloQaAPwVSi7V2o0GIUkgHSnmBCfAWtEQne0LavIoDhJjml1PtXKSdZRQmujpuBW96fS6e913K5lA6ULBpQ+HaeOgH7b7lDHwDlCRwg0nOYdpjp5isObAbO6fYi+dxL8yKnJYM/WMjsLFS7uE44RyOuNLYzhCraVZjvrWtCdUGJ7Em0MrMfAhpJmFGXp2qx78nTghUleWStu21Q4RPw2uKPE9mGSiNowt38lYCYxt5RSWSTHmbEgLHqKdXoPso9BeRCa0ALFoRccllySlEpMLlgrI1rrGjY0FWyW1v5Q+1EAFOZOA1cfJURrdWg+LynKqDd/0ajVjfGSz9lflBCML5YiAa06sIhhdV+BTzslmCshEq6IaxRKxxAhAizPgc84OqlAtgfcZukQThUNNLMVScBssfHNwQ8Z8ojRyOZ1h4eI4mMBvPghcUmNuoXTl4076ZdDtXQ2G3d7Fjl8gZTMqswfCsZx4UdoX4dMFkcqu9DAcGXWGV0lhwKq5OmtrPj4N64rGPD9TNu7wDRRO0OfErwOygX7BlL+MlYck/o8e1Dab01m10f3mrdC4xQFTEpg4kWFLArnsgDWAGZVESbEgNMOmbHzbmIFyBkdCgwho83gPgz6WafU2hRk2SaUZ179HsoXERpn1lS58Mhnx518r6nZGGLNR7/SwMxqcD0aXV6PexSicRmv1eGv3TGLf1Lf3eH9ovMYWf3LaO68T+SEGoVaGemkt3HEdqePPdaROw5l0snEe1XIBe8w07BnsMgIKwCJ4RRXzlK+CUG3PXDF/zYb5B1b/+j4Ja68/7R0NPh1/6f7vu+CpcQhvqztTfOdek8RbL0B+pgAJBV6r/KG4vjW1P7zfTeLtU40G0u5ePtuNH1BLAwQUAAIACABjtF1TcVeUnRUBAADRAgAAHAAAAG5vbmUvZmxhc2hfc2tpbl9zZXR0aW5ncy54bWyNktFOgzAUhu99CoL3kE2NmrAmbuiN0SzZXuAAB9IMekh7IOHtrYUNVIjrVfv//9fTnjYyJ6m8FrWRpDb+yhc3nhelVJI+ILNUhflWzpons42fNMykgpQUo+JAka6g9MXtmxtR6JL/UWRrXsvkkOJY5mH9tI2vQoYa99vHePe8BNRQYJBAeio0NSqz+d1rvIrvJvlhOm1IZH52BxqmA4NmwbrBKBzXvW+gxRclK2DbZ2swmiE55/RMSVTvNRrbLmeKHEpjiT/6eIR9Cd1lM3MGZpwl5CgrFOs5xDk9pqCVhVOPXY0i12iL/BL7JCpISnzHLiHQ2eclMtx90e5pe8emwg/KUNSaqpqjcCK5hxmfwc7tVxZfUEsDBBQAAgAIAGO0XVPXm3CWKwMAAG8OAAAhAAAAbm9uZS9odG1sX3B1Ymxpc2hpbmdfc2V0dGluZ3MueG1s3VdNTxsxEL3nV1hbcWy2qJcKJUE0H2pUSBAbKJyQs3ayI7z21h9Jw6/veJ2EQANdKBGohyjZ8cyb8Zvxc7Zx+CsXZMa1ASWb0X79U0S4TBUDOW1G56Pexy8RMZZKRoWSvBlJFZHDVq1RuLEAkyXcWnQ1BGGkOShsM8qsLQ7ieD6f18EU2q8q4Szim3qq8rjQ3HBpuY4LQRf4ZRcFN9ESoQIAfnIll2GtWo2QRkA6UcwJToA1owEW+83mIoqDw5imN1OtnGRtJZQmejpuRh/a3c5+5/PKJ4B0IOfSs2FaaPRme0AZA5+figRuOck4TDMsFLmaA7OZ/xV770b8J0aJHLZMPUZb4d6lXYLjgnI65ctkaKHW0jTDeGtaEyoMb8SbppUbeAZpamGGld2Fh3onTojEFYXStmW1Q4gHxhVK/AhMY6I2ki2fyVgJpLYsCqckH3M2oDnOxGlPRmRCcxCLZjQsuCQJldhRsFRAuo4wbmws2LKTvaX3kQYqyLkEHDlOTpLoLmfYSppRbfhmLasV4/lMWz+UE4wslCMCbjixiiCnLsdfGSebxJOJVnlpFdRYYgRgxhnwOWeHJUFLwMcSXWGK3GEkzl8huA0Zfjq4JWM+URpxOZ3htKIdTMCvPwu4oMbcgdJVjXvJcb/Tve4POt3LPb9BymZUps8ExyHieWF3gk8XRCq7ikM6UuoML5vCgJVrVfZWf3kb1nOMfX6lbtzDN5A7QV8Tfk3IBvQOW76bLM9p/F8rqJw2o7PyoPvDW0LjEQdsScDEhRTVCuRS9yoAplQSJcWC0BSl2HjZmIFyBi1BIAK0eXmFIR7HtHyawgxFUmnG9dOQbCFRKNOe0rlvJiP+0mtGnfYIORt1z47ao/5Ff3R1PepejsIdtA6Pt6pnI/ZSvl3Z/VXxUNjHb6fsp2fdiyqED3DvlRrTTSrBDat4Db9X8ToLV9HpxjVUqQSUlmk4KiguAnLA3r+jQdn6FwCenJQwW688KO/gePz3u97aa7NNFkjCc/BBu9aHygQk3ZP+1+FxZ6dMQDUq3nYU/pWJ8LR6JYrvvbY04q3vNzW0339JbNV+A1BLAwQUAAIACABjtF1TjnP2+moAAADlAAAAGgAAAG5vbmUvaHRtbF9za2luX3NldHRpbmdzLmpzq+ZSAAKlHCUFK4VqMBvMTyotKcnP00vOzytJzSvRy8svyk0Eq1FSdgMDJR2civPLUosIKE1LTE5FMdTUyMLJBadKhIkmTuYuzpbI6goS01P1khKTs9OL8kvzUiDKnF1dDF2MlcCqarlqAVBLAwQUAAIACABjtF1TvH0190oAAABJAAAAFwAAAG5vbmUvbG9jYWxfc2V0dGluZ3MueG1ss7GvyM1RKEstKs7Mz7NVMtQzUFJIzUvOT8nMS7dVCg1x07VQUiguScxLSczJz0u1VcrLV1Kwt+OyyclPTswJTi0pASos1rfjAgBQSwMEFAACAAgAeV3PUjZhWAJHAwAA4QkAABQAAAB1bml2ZXJzYWwvcGxheWVyLnhtbK1WXU/bMBR9LhL/IfI7cUvHBigBMSS0hzEhdWx7q9zkNvGa2JntELpfvxvnO6RsSKvUKrm+5/h+HF/Xu35OE+cJlOZS+GThzokDIpAhF5FPHr/enZyT66vjIy9L2B6Uw0Of5IKXAJYQJwQdKJ4ZBD8wE/ukZ3CRmTiZ4lJxs/fJco7c7U7LOTk+mqGL0D6JjckuKS2KwuUaESLSMslLEu0GMqWZAg3CgKJVGMRpsJfm72j8plJQs89A95CZefvGNUnL8az5gKRYulJF9HQ+X9Af959XQQwpO+FCGyYCIA5WcmZLuWHB7l6GeQK6tM28KsgVGFMGYW0zz1zyxblwtAp8UjmsU9CaRaDdRESEtn4NZ0NQYRrrmolwLdgTj1iZ21rXXrZFHYmOpTJBbmr0DvYbyVS4bu09f49OROxtE6bjmk8PcrH8O14nY/3W5ftkLDajfJNwHeNSH9JZp5Ogw1291NbYyvaxke1dyUQcBb9yriC0r9/aEzBfkGrDVuY2TlcXAS7g0x0LjFT7W4ShdGvZuK1S3EoprgW1HG67+6qjIE22W2AmV9CUauY98RDkF6aU7deVUTl4dGSssXQI9miVct2kriFebNLk7B96U/qNWvNTv9YZC/gfjfmERG1NuAjh+Y6jj4EUa2oAi13aXJMlbrlnF5PON2nvMA1M3UnApmAijmEqAjz7ITOMdnZ6CAqKaXQJcjXC9hYOgmMexQl+zSTDePUgTcrUbpKht3AQnMhgNwFtzQeBGyULzFDnWYYD4GXxXq63HaHjlox02YrRoxPj0AtybWTKf1ulD+akubSSfuX0Hh85hz4N6CbjLeTD/DXEaBIM4mrmwvY1ApwLTxyK1YDnpLa6GQ7xiVlfPo0GfGl6KGdMM51LwzqrLOM5DibPKq/mHOfZyCeELcsTc9tPaHh5WOgo4el7Y4rrO55VWaz4b3AKHpZ/DRZLLLUTQ6l3n7w/X/YYUIs4GQfbW9OhHbdSNHVwXWrfql/bjuaGqrVSyeyQpLy6FxWmmgcfUY6RkrkIRwKwDavpdYLz+EYBcxLYYkaLUzweMvPJO3yoc744u+hS/rC4aLA2rodq4yqWN1xHdcCd/Gh9kNpEvHqu4eMfUEsDBBQAAgAIAGe0XVO/YAcLeAcAABUbAAAdAAAAdW5pdmVyc2FsL2NvbW1vbl9tZXNzYWdlcy5sbme1WVGL21YWfi/0P1wEA13opu1CQ1kmDpKsscXIkiNdzyRbFqGRNbYYW3JtyY37tKUsy1JKk7IvZQlNdkhLugltSV9qs+yDQv+H95fsd65kx+5615YzC5mZSOPz3XO/c853z7lzePNuv8fGwXAUxtEN6Z1rb0ssiPy4HUadG1KLH/36PYmNEi9qe704Cm5IUSyxm5XXXzvseVEn9ToB/v/6a4wd9oPRCI+jCj29fGZh+4bUVFxZVTXH0RVDc2Vbl11DVjTDVWT12OWWq2g13ZQqtZgl+NcN2FnQCaMITrD4XLwY9cJ2cPhWgVpuEYtzq+E2ZVMzpIoSJ0ncZ4o33A/NlE/0msx1y3SVFoBNR6qY3jjseAkoZGcp4KPRftiOxrlu1oAo+z4MwrOwFyYT5gRJAi72RTX0qiZVnP0Z5FZzQR+PB2W5a1V1C7TZds6agMQO03YYs8gbDgVxJQCbhnxHs11H1QBK0BZ3nVazadlcq8JDypawn/bygIQjFsUJG6WDQTxMgjYLI5FQ3hrD/bgUN86xbrpYXuyveK0bOr/jNizimqfDiGHxK1vEtOyGbKyhn59fAXzT1hzN5KCzWbe4JVWaw2AUREkwZINunMRl8CjNXNO1jlzVapm8yDh2cKulOSLyZquhaPYBlfQBtzj2s/iVc1BioROssyGhTrDYfgl1KoOAhmwf55yotoYXVfdU53Wpog4Dj9LmwzDpstAZDEmUgrHXS/P8KrRz23ILpZObzUI3Fn4rnn+xzVq1Gqi/O65h1SCWek2qGHEnZi/u/fwoYifz2adv/Ob69bvvvHv9V6WQHOSUscC6T1hjYDEB9u7bO2CZ3LaMXBpcU7uNmPNwPv3ngCXz2WO/nL3V4oZuIr0bZMt65RGQzCdS5VbqTWA9fRRutW7ZNpK/yFzdEUpCBBmaUBIFIBHqYD69DNndoI/DKXsIiZ/PvmTJEOcfvmdPoy47yx5OQOB89glLSuy/ajVk5BtKkNu6SrksVez59HGSo/hvsiR75LMOHi4Bn12ycfYj64bz2Z9S1s2ee8KpM/w2WvMEQfwYpt9GrI/PfhyxCG+vbffm1DQsuSpStIHakGsIxot7tKvN60TFYn8N2ZiK7004dTnB3gVf6Xx2HxTNZ0/wvQ0+8CO0HOHTH4nW7Nmynpo9b7LVP1s+xeGIIrIMB7pYXbyRKsdgC6R1s6kPf6b/KAlly45mS5XbYHQPS1fUEBnTzhE8H/svh1PXa3UDX5zcULJpQtF+BJrbAEzLYTU1M8fYZlbIvuw4p5aNbDeR588GrI/vCbvAw5O0yOmN0d8Gr5uqhfJS+coSjVXsi272I0KPnU6jznY0OCuLGinKFVtGxrpcqM42c0NumWrdVfhSdY+789lXodjgl9uXL+xRrP+9OH7AZlbLYDSfPVvm/Uqeby3EAh59620oElytZ38xa2WsrOPcty/MGsselLG8ozllTFeaYcjnQsheaqcPlv/M/Ow5ilOo4zCdUH0gzzYJKBROyOzw5++hKj69eX6tnA+Ohp7C5LpsbNBvn+T0PxdGOxgLB5+Qbv/Aoq6oY8qNT6PuVgdw7KhalSrwVkv/nXsk64boHlbyM/ekyPiCCpL4iPVIps9ELo6zp5RH+KBgovj0mLi4TNgHqYev8CNYQOVGeWtVnFxmVbt9UNbPtcNuk7sFceTuMyIqJH0TkYsFgUTjmgc0vHntsRf5wT7OkE78T09Wqfj/+bOcK/YI5PYQos2iB5/1cZRjX7PPxRn51StGdG0Y2iWqPk5n1plPv8PyO7jyilSWDu/Vu1SMORpaLkiD1vfC3u5WdVpW0a3tJ81LG908smgazVMFU2fUoQ0+CNkopm3vjmRaBdhxDpbr6avjOnUEouSuxPC1HLb2XflUUxyd0ygrqvbD4GybrVCJDSf/WgZ1RX8Oah5C2v3sb3kDc//lgXLRDdlQeHxByRVuOAx26pVXWva145Pr3KBdCVqEQqSi5TmjsQp9PLXK3V2owgKthrZgLD/dNuybMqEvGu21wWNDr473f6ep6JuoOGJp3z6ZQguyn/CQi9XNV/Gs2P3KsjvNYUuZKBXfVYm48gA7mmyj4VNlU6VusT6ffTOhKH6+oyFKlogyuLNoOI357DP4JyaVD1Ka6JLsaZ/OkOnjyY6o+Zhb1Y5kIBcEcUK5oOD3//WHr3cE+oVvx7/0Ksf7bSk06o6h89oS9f0aguFjKPt9aRza2gJmq3FLEYnnuNbRkVSxzs+3WXBZWfd04eguhsU1xcK0xGUF11E3Vz7sJ1RhohV5QOMMPv9Jf7ccF6wVOSVzLqv1BiraoZRCbxV10glamjIgi8RUrZaNubiQAzVOh6OA8TDpBUy76/UHvaAMKl3M4cgQ0y3Q8hMQfJeakVcBRehLBH3FdJ87qlX7q+sOiA6uN125WhV3efn8/niwuIbqZt8iWygbUqGOYtJe3PDtCq7WZRMn2wZ8MdiBfBpyvf3XsTVteYdHd0/iNufFPSHZpPg7KFp+G1ycGZDd/Hk55ecNOHUr60DLp5H4A9bhWyt/z/o3UEsDBBQAAgAIAGe0XVMVHmAbowAAAH8BAAAuAAAAdW5pdmVyc2FsL3BsYXliYWNrX2FuZF9uYXZpZ2F0aW9uX3NldHRpbmdzLnhtbHWQQQqDMBBF957CGwhdh0DXpUWoFxhxlECSCZlR8PZNRG1p02Xe+z/DjGIUMX5iXdW1glnoKRBFS5xRNe93tgwLXr1xIIZ8woK850omNyxRaCMyetmUHsFyyv/wY3hrYT0/4iNeMOVCZxzqS6mwmVzysJhpY90aUI8R04AvmHPoobd4w7UniMPjDOwb/9W5mzabHd5pQB0iuSCq+UBVutdx9BdQSwMEFAACAAgAZ7RdUz1dvXD5BQAALB8AACcAAAB1bml2ZXJzYWwvZmxhc2hfcHVibGlzaGluZ19zZXR0aW5ncy54bWzlWUtv20YQvvtXLFjkGMvvxIakwJapWIhelZg2QVEYK3Itbk0uGXJpWzkVyKkIijRFL0URNG6QFm0TtEVyqYSiBwb9H+ov6Swpy5Ily8s6MtL64AeX856db3a46RsHtoX2iOdTh2WU+dk5BRGmOwZlzYxyW8tfva4gn2NmYMthJKMwR0E3sjNpN2hY1DfrhHMg9RGIYf6ayzOKybm7lkrt7+/PUt/1xFvHCjjI92d1x065HvEJ48RLuRZuwR/ecomv9CRICIAf22E9tuzMDELpWFLJMQKLIGqA5YwKp7CVt7BvKqmYrIH13abnBMzIOZbjIa/ZyCjvrS5uri7mjmhiUZvUJkzExM/Coljma9gwqLACW3V6nyCT0KYJ5s4vLClonxrczCiLcwtCDtCnRuVE0mPnsZCTcyAKjPcU2IRjA3McP8YaPbJDPEgH8bPcCwgIHVoboOTkgPcX4iWjxbBNdQ3eIBGrjLKpbdfUvFpTyzl1+3atGJsqzaEVtKIqxVMvFjbV7XJFU+vbW1qpmJhJU+9oCZiSWiYtvlpT62pZU2vbG4VKQg55o4551NJ6oZiQ50N1o17Qkmoqr5eSslS3KmU5nlylVF0v301k2tbdqlorFsq3trVKpagVqsdc0b4f2OHp1HCxpKGonMAbLAluBnaDYWoBQJ2oC59wgDgLe02iOXkKFbyDLZ8o6BOXNN8PsEV5C6p6DpBwlxB33XeJzmuiYjOKqELlWFwsEAyDMu7jwfJqHw6uXR9yPRVrP3ZrrJXpPkBWTYc7F2z9/Nxy3/zVpcnmn2JoGgDaxaxVdJoXbv3ySt/6hZWVyeaPMzONOce6CaDNjzB3cOWIigqvsc7pHnQEcsLJncCy6oHrOh4/hu3Bxb4Fp4hJ7zhsaNeKZ9RwLKMfL2I3iFHGNhlodfVdyvJAOa+gHagvCyJZcQlDdcygvVIO0dX7Avyg4XPKo7aa71GvexRbCORB/yeoVB+Jtm5izx8qqH5iRUvTsx/dNCnSzbD9cRzuePU06lvd9p+AAECuo71u+w8Zno2wzWXp0JvH4SEzkdFtPw9kmO6Er7AsHeIglSO9234mw6LaUOYyhJqHWRPtk4aUl932IUN6+ArZQbfzmCFOIaYu2NZ5rqMG2AZLXvgCgtAIn7bE+s/I6rZ/YOiA2PBK6NIFK6Qt/B0eds3wNWvekFfumqCFItMJnzKRy6egSw+/CyD4IBZU/PVrt/ONDoIp8rqdJxT+63Ye0Z7yQesY/JpNrHlPKHjG0b0ACzFUJOYlhMBzIvFCyZW47RfKm+qdK4g7CBt7GI5QyZVxsP3lFNXE4Y/UPIiTyZAV/sQgl51vwdfwhcgqEMLWfnZEPRiBewG9DxxQUb5FoYqHbJo9X1rt8LVY7zyKPL7IvA5qhkCM8+1cadXFVm1227+A/KnpOjW3Z2f1zePoQZcxLrn3ERREiYZd9vWYBIpSfjCELQnACaz9LIKonuNe0BKoGdXOqCLwP0am3vaClVf/ziM9PNTHqOAmcSJTfhSe/IaYGeG4cPEhM6VUzc0vLC4tr1y7vro2m/r70++vTmTqnXarFqbs6LibmzhXSXOemOHO4DtlVpLjOjExncF06twkzZfUzAkzlDTnmHFFmvfkPCXNODJVncE5YbaaGueE2WyEN+94NhyZiTGyh8aP9hLsBRGo9ZxW+KCg3R0jICq/0bNpOiXOzeOP0dEw8a6eouNz8b0AoAzx8IWNdgXy2msy2FTsdj6HpnxSAhco15IRUIqOjpYsyB8d+GVoYcBridPnIZU6CCdsN2++6Ha+LN9E4ROp2WMr/Kp88+3L1QZajbyrotk9ic4GkLKXXPThh6hJoQPCEUw0tgtrS+dpElIF/pb7y9Rw97+BY+f+HBAD4XRwTDvGLtiOU9vCl6PjTDNR/+Owv9vfyy7TFzBNfDRhzaAFI68MfS6agmEyf57Yi7e2n4c3ZF0tFTYqxc1LAN3vaATjp/410NC9T/8+YvhyVbyxKaM2hFV8LOnfyGaXl+bSqfGvZmZA2vANd3bmH1BLAwQUAAIACABntF1TfEU5+3wDAACYDAAAIQAAAHVuaXZlcnNhbC9mbGFzaF9za2luX3NldHRpbmdzLnhtbJVX227iMBB971cg9r10gV2KlCJxaaVq2bbasrw7ZAALx45shy5/v+NLiANJoaBKeOYcey7HYzVSO8pbe5CKCv7Q7rZHN61WtMqlBK4XkGaMaGjFRMFz8tB++juftzsOIpiQ76A15RtlLIWtRREY51oLfrsSXOM+t1zIlLD26NuT/UQdi7zEEhjWtZw1WUF5THfSf7rvX0PxZ/Qng9l02ERYiTQj/DAXG3Ebk9VuI0XOExNaz3ybaNtDBpJRvkPkj+79ZNaYBKNKP2tIKzE9fn/sPnavo2QSlAIT0nA27o5/XmQxEgM7Zj/o3/fHV3LKoz5vzAltTxXVljboDnqDxuZkZAPVIg97s2Fv2oznuHu1K5/G5Qga/mmE3tlPI5SRA8jTzSeDSWPLM5Hl2Vc0kkmxMQU94QzM9yKHCZLg9UPCbGi+FwkmIXPQRUEqRhNsg5CJk+Kd+TaBfS3PVOR/hkMiMndbCvZmmnAyPYxCYgYjLXOIOsXK+dRWfLzmGi8TjNaEKQSEphL0hhm+kVwV21RtJe4PfFCeBCBvKBFLwfIUpi7eAFi1l/jpdGLnShjf0RYEKGHvjUGEpbFEvmBZz5CBsUS+m269cnY4g596HKfQw4T4Zn5effQCJ7gs6lWsCq85aW5uuQqO9oYCk4oERlZWC5qC6VrUsTYXUucspoiTPd0Qje/Sb4OLDzYZFXVOHF5p9bqKNNUM6uS2ErlUGAy6lz5b37kaj6O4h0ON9RzW2qdatZU9MY9FWA2zvKxzv9uxam7d0viSPLRTIncgF0Iw1W55Ht4+3Ma9yecMM6vxJQX5zNci4NhEm0hcaFDXgoW7gdfCidZktU0xpqYUjhV1fa1vX+SPresrz9MY5CPKgUKhx6rN4bZ0s2X4p5cUPiCpEhqcjqm3uB0n9Cj3wOAFAESutkX73cJ50pxpymAPxUgJDDbhpswiheKvy9eoy6svmDxf0KMfQKVQqoMpsNfglxiVCA8+8VyWvCaxsnlVxkkx2ctQKrO+GJFGquF0tGuvo8rG6K+rH3aqUkySa/GuiSxud7n2uZM9jDlN7fRBR3B8jcdxmBCZr4p1FtU6s5chmBfruJkqCDWeJoqZsaNuHcV6TgfsAi/naC0BwuFqjTfB+P8Fh1gQmbwcIZX3oMbt2Jgjvph2VuOUTzMddQKTa86xDfgb/yMZ/QdQSwMEFAACAAgAZ7RdU0NviLLzBQAAth4AACYAAAB1bml2ZXJzYWwvaHRtbF9wdWJsaXNoaW5nX3NldHRpbmdzLnhtbOVZ22/bVBh/719xZLTHNb2s3VolndrUXaPlRuLBJoSqE/s0PtQ+du3jdtkT0p7QhMYQLwhNrEwDAZsAbS8kQjx44v8wfwnfsdM0t6bHrOk0eOjFJ9/vu57vFmev37UtdEA8nzosp8zPzimIMN0xKGvmlFva1uVrCvI5Zga2HEZyCnMUdH1tJusGDYv6Zp1wDqQ+AjbMX3V5TjE5d1czmcPDw1nqu5741LECDvz9Wd2xM65HfMI48TKuhVvwh7dc4itdDhIM4Md2WBe2NjODUDbhVHKMwCKIGqA5o8IobG1z21IyCVUD63tNzwmYkXcsx0Nes5FT3ltZ3FxZzB/TJJw2qU2YcIm/BofimK9iw6BCCWzV6T2CTEKbJmg7v3BFQYfU4GZOWZxbEHyAPjPKJ+ae2I4Fn7wDTmC8K8AmHBuY4+QxkeiRXeJBNIi/xr2AANOBsz5KTu7y3kFyZLQYtqmuwSdIuCqnbGo7NXVLranlvLpzq1ZMVJVGaAWtqEph6sXCprpTrmhqfWdbKxVTgzT1tpYClFYzafbVmlpXy5pa29koVFIi5JU6wail9UIxJeZDdaNe0NJKKq+X0kKq25WyHCZfKVXXy3dSqbZ9p6rWioXyzR2tUilqheoJKr73fTc8mxlMliwklRN4/SnBzcBuMEwtqE9DeeETDhXOwl6TaM4WhQzexZZPFPSJS5rvB9iivAVZPQeFcI8Qd913ic5rImNzishC5YRdwhAUgzTu1YOllV45uHptwPRMIv3ErLFaZnv1sWo63Llg7efnlnrqr1yZrP4pimahPruYtYpO88K1X1ruab+wvDxZ/XFqZjHnWDehaPPjmtt/ckxFhdVY5/QAOgIZMnI3sKx64LqOx0/Kdv9hT4NT2GR3HTZwa8UzajiW0fMXsRvEKGMbcqe6xRS0CwllgesqLmGojhm0U8rBnXoP4QcNn1Met9GtLvW6R7GFoFVCvyeoVB9xr25izx/IoF4kRQ/T1z66YVKkm2H748S/yelp1Dej9p+Q8kCuo4Oo/YcMZiNsc1k69PpReMRMZETtZ4EM6Hb4EsvSIQ5cOdKj9lMZiGpDXssQah5mTXRIGlJWRu0jhvTwJbKDqPOIIU7Bpy7o1nmmowboBkde+Byc0AiftMT5z8iK2j8wdJfY8JGQpQsohC38HR72zPAVa16XF+6aIIUi0wmfMBHLJyBLD78LwPnAFkT89WvU+UYHxhR5Uecxhf+izkPaFd6vHYNfs6klHwgBTznaD7BgQ0VgXoALPCdmL4RcSvp8obyp3r6EuIOwcYBhZkovjIPuL6YoJnF/LOZ+EkyGrPAnBrHsfAu2hs9FVIEQrvbTY+p+D+wH9B4gIKN8i0IWD+g0+2ZhtcNX4rzzMLb4IuPaLxkcMc62NwqrLq5qM2r/AvynJuvU2J4d1deP4gddRrn01selIA403LKvxwRQpPL9gdqSojiBtp/FJapruBe0RNWMc2dUENifVKbu9YKTl//OIj080seI4CZxYlV+FJb8hpgZ13Fh4gNmSomam19YvLK0fPXayups5u9Pv788EdQdb6sWpux4vs1PXKSkkUNL2xm4U5YjOdTQinQG6NRFSRqXVs0JS5M0csx+Io0dXqCkgSNr1BnICcvU1JATlrER7Jbj2TAjE2PkDo3f5SXgBeGo9bxW+KCg3RnDIE6/0dk0mxGD8vi5Od4ehsbmxtubm5NJeD+A4oV4+NxGe6LW2qsy1agYdT6HNjzMgYu61pJhUIqHRUu2rB+P+DK0sMO1xLx5RKVG35QN5vUXUefL8g0UPpbaNrbDr8o3zp+v1tdc5E0V7e1xPA1AyF5w0XkfoCaFngdDl2hlF9aI3qQtSKX0OXeUqVXad6Nyjd346cTSlRS76VQu7aRawQWc2qV9h7vK24vNf9jTY7PAH9fBUZ3YVIAutJX/P77U0sT3IKwZtGCLlaHPx4stLNvPUltxbnd58DLW1VJho1LcnOqtpHLX8p0oBefrvuSp9x5n4MVN74XC4NvRGTgffNe8NvMPUEsDBBQAAgAIAGe0XVOQ8bNSvAEAAGUGAAAfAAAAdW5pdmVyc2FsL2h0bWxfc2tpbl9zZXR0aW5ncy5qc42UT0/CMBjG734KMq+G6JiOeWMMEhMOJnIzHrrxMha6vk1bUDR8d9cNpd06Zb3Qh9+e90/X9+tqUD1e5g0eB1/173r/bO9rDbSmxA5ubJ326KXWPUmLFSyLEmjBwGsh+59Xf+XjmXAZe6w2TQ8v2lYafh7qf9aEShPnDgvh0KRD2zu0d4f24Qr8aVV2qqqpyGhzulMK2TBDpoCpIUNRkprxruf1YxbYgnEP4h90TTKwTP04mI+DPvLsGMRhMo1MLsOSE3ZYYI7DlGTbXOCOrU7xR3qZ9ObAQVQHvm2Ae38cJ1aCtJDqSUHZDjy7m/kzv5/kAqSEU9womfiTBydMSQrULCgMxsHkD9Qy7ja0Re8LWagfOvTDUWg1lZMcOl2KRkk0mtoYq7w63ewEbzgFH6ohbuvHIig5gHBYxWFsHQxHvuMXHCAXmOuOdNFQLydKkawKljdcEunl5HSy2rbv26gnxjBFsfr9Km71MplzM04na10zbF2zjePWln3D5YLJoJyXW7aiLlxzgV4YFh0a/2tIWamo9pzR+9eqaCK2IJaItBqdA48oRbJNWU2TKvc3cyq40swuraeV09XxG1BLAwQUAAIACABntF1TlBOzImkAAABuAAAAHAAAAHVuaXZlcnNhbC9sb2NhbF9zZXR0aW5ncy54bWwNzDEOgzAMQNGdU1jeKe3WgcDGVpbSA1jERZEcG5GA4PZk+8PTb/szChy8pWDq8PV4IrDO5oMuDn/TUL8RUib1JKbsUA2h76pWbCb5cs4FJliFLt4mjiUyjxSLHHYRqOFTXv/AHpuuugFQSwMEFAACAAgAu3NUUxEnL1YQRwAAJGMAABcAAAB1bml2ZXJzYWwvdW5pdmVyc2FsLnBuZ+y8ezzT/f8/LlcqVkmRlAidhCmVQ2GlwlWhRMJYihAzh5DDtg5GV8rhqiw5LB3QNGcbYSvVRY1GYtmwFoZmlLHZZttv6jpM7+v3/d5+v9vv9719vrfv54/r1rW9nq/H4/44P56P59N+O+bssExlrYqCgsKyXx0PuiooLNRUUFBMX7JI9o25p/4m2T8Lolwd7BRK32mPyj4sDNzvtF9BoSIdMOunJPusHO7oGaWgsPzl3H8LmmHF/goKZ+p+Pbjf7aIvp8/7aahnnG58vzjDgmT/JmTl0A5bF4c9vynZTUZ8WuHpvO/UO6WMK2MXLLMOBenvXe5klGbq9HV/zL2Np4suJ92t+vWG6YWzhLOBB7RDLZyf74CW17s825GSs+5A4ufa5dJD6W0jdSTs8RBcXTf2+LTRaJHP7uG76GetFVR+2Y5AG1gng/hV0MaqgPSF2s6QIdNEvqIMcKKJkWNYxuz9ergJeMaUdNx0qezL8tvazB66x0vUFiQhbMncF06TSWW9+QTBe90Py2SfFeyJU4tzhvPyjI63LZR9XBM35mFBoc/OitjZc48NQFJJG/et1i/I2RMEyzP93Gn3MkMFhecVlh61xzSctE0nBMKsZnXZNztWAMvv8BPh5LMypX9aM7Ye6IZaGY7o+ibT5vadTEVw1ZcZGc672Z36H98mEIlDO2QPwpcmAUKHbCCMybuKCrXKyKmRxeYQyQwMSpwaXJUTmB+3yDJiFPB+yyNYsfAGfInmx20TAuQsU3frcMSOOUafnom/UYgw7msX5DPj7Zc6s4h68INdsTe+r6wL9/P5sQg+eguzNVXlkqPu8en1BovVgIkzTqBqgQWfiM+NDaosw8CppIYQIUMawoinVkPxuLO66Q3fdG2HI7pvTQ9JMLPCMsh0dGsCMab2azeJuz6Wxz82tLsBSxn4jjvMfceC9hJhWmaIsqZrsbgMOU6xdTDafkJ7+BtG2on8cjr13djZ68IWhOQ5Q7iOorx4pfGjoHF0zyZKrNbKMXYcJaE/SifQR1mjUsyQBIJ4uXHoO/zZBqZdAhJNY9/izwwhR5FG6PqRkMrCMYgvpfb6X4zJ+p8FpheZJ8n45w3Ysw2eeJwMhZGqptfFjEt6r89KOKQhyoD662D0g0YI75i/tJKS+WDn6wijQdNKBtrwkShc7zXM6BJlVdiY0YTgkANwUDAUd5I7mW8K4FuP/5KT8zvfbALKG95mm/5DkSap17DtQVnQy3HuzRerQr1l2vTQASZyLWZR9SpvfK9/PlnLN1CsPMqq2a4fSTJBf97d6TpSdO0m9nkYuagvVrYwz+lIPRGK72KZBPjSEbwy1UWuSeca49KyGYsXZRPB+DbyHuGwBl2FLZl+I7YFt/AqOaFGXO9Px20wUJQEGEehLtWc1K7CZPfnu+SgxW0IPoc+hQd3kk5Cvbp7qoeE0zV86zKR2a6WSU5VF8mULKbX6Iq8dE4oKFChngdDjYCXBizcazM6l2BHMxWnXBL7qHkaCbhjzh3dlCMVaJHAIt17QZ7aQmidcZVxocFrCK0muvpMlUYKzodlAmBu7qTH6L+GS9oanpYxUsYg3kCOGc4ELQ56fb47e9/9NrI4iGzeI5XsbpmE12aMZmfFxXH0O7kXBYnCIZ7MqNuaUDzwZC8t4Xd8dj8B1kloPOnpYAuB+o4TKM2RcI4NrCw4R4cTdQf+Zg8thNadZ17PG7Cei7Dn0d6r1ZqULH06kwCGTVlK50xfh6vU8SyVfI1mvSKorEOQ7bzXkdebzu81nD1xDFhEsKuy6cdjPGF2lxFeJNUjYtshhLQthtT21ODFvhwCVNQjDVhQb7JxhHocN7GiCfW4FVYWgET2nKOH1CTqcuNoeCIRKq07krP6bfXX+17nqIjc5r+czq5WoYgd1IQKWLAGt6Q0i0MfRoiSrR6uFupXjaa+9OkkcIaDdCvTrMOymHb1DBoeymNfg9Ih44HV05trHXf04vM2FOIeejH0ZKK8o0vsrzzi7RmMkN7bRR4Vx9PFs+uUr3jdrwKXIk3oiEGE7V6ToJZq3h5zcQMCDqVzvhF/1kdHcq4H11Wbz1jEP9Bd8hln+nUSpvJC/YZ4JMWX5V50ZAp1LtRInW4uDIbqmmE3cIUdyh5qQGM+CWfBwPMfrhVGu7HrR8P1Hu6rVBUHFiDXC0WNQ1ND8VEk1BF693oxW1dZnxa8AuqVNQpKb+xAjIXEHV2gACYEqOmBL3XulrlTk6kSWKVuqEE90vB37+MfMYuOacDgl9ExnrE6fCWEKdtJrW6pRWWeubqt64UwI3VvtXsik9kW84fSQms2eC84SMTQKfLxhnV3gVJ6YewWCT5js3DoncGE4J6BZqUqp6aVFNfrmzIU8n4sHjcprOafFQjesjP5j2zemcFr223R8H23MrBIp6p3PMk4LZ176i9/VzB2hze33EkBZD4wQZ0qazuSSS183B7yGqxS3xrC8aKf/Fqz7744Rz/K8/QfkVsRhdNkB5oxocs/D+fDM1UKoTuPE+LITbs6aeKWWfOmBzbp5qZ8ApTEkI5FhaCHM0RQ3+t9iPVi4pAEPz3xO3/2AdNuOtfr7m342wZJTeuAZHdwVqdomoVQvGL9LuGWiGPT0nCUjDczoYeVITfeHXl5sxDZ9wCa8I9zuev9nUq7sxTLpX9YuY5MM45OGCixIt1+gdyaY9EU7Xj/AwmpDOatL8gcEh7Xowb8sAc2Q2FkTt5qph3RPQwVIGkjdJNhBQ7CjoW9JhOCghSAWES11YTnPE48STNcptV2rKbu8I/M5o5auK/sy177wqWa+gYatPbpG2dGUp5WpTUMp2gDB21gmMuOtcdq2JtuONJTc9+XJ8+Vr/A+rJ3ifQ9ZEuxMBoAbvy9tDZoH5Vr4ZVzDMNv7uz1w2zYqxLszduiDTxv9WTefR5eoKF/y/VGy/iqL/9BtUsJP5pfB/uckI0vD9bBXfhsYEBPXiisWKoSv+ovE8HLNB9vuWer0T5RUJPosUAizc3dUmMISzw7aMWX1eHvR32QXKCg4O/758GCtrPhvefQ3YAWFS6tcNVYqNGIn1qgBZeVe+cnfuGXlPsntT/W90wAmTt7CyFqJ5UenCSLzv8wZlQLouiBbeG6J5qWav7ht3gxW6D75XUxZY3A3fMEp7z8Jnj7TpHQa+hfn35Q1LdO9Cf31cX2NZYyGqQBThrVUydT6lkgVNOvYk9/p9g+Ny5nNushE7vNfYLSGkdemdau2uq20diNHxf8l1KpVwGNxwtEiStOVhPE4J62Nobc2PPDSLXosQ58EkClkB1OxsVlH1MIiWvSDtB+Xt11VJdaATectgN5uMvIVYM22W6aDkQW0RfIPm0afwUW8nq2obRtrb9xAFOObR4uFaWpzyj56tDbcy+wwsyC2gWtF4pXjF67uwlutl5PT+QBimxlIzxO1IIQ8vRYL/3TB7R9lWfoKhpLBp79tczAMHQg0dJHTFmrgVpPkmb1h6C0OQfxm95qVkYNrVRHYyV3yry83pOle/OSkKVF+U9J+JQk87GdlSjqaqaBfcMC5x/FreaJza4mcHA3ds8pvUltiYm/+7hjezotmZKpboQbyE3yj8KHdJhfunpBjLxjcdXVW/6XTDdcW8yqOZHhzFOl8zv37NW9GkrBtxMq+pOVaeZmQ+vDrr/1K/lHG9hTeqt8tdh/WQ4lLU3eF1Qf5gyY/YYHG2fAjn5jPlqc8lEPjd6Qit6luG7bMq+mS+phIna1si432Z3jn3NhTTANrUKNrreT0uNzlukCd7THtJHVUmVQf6CJCb8FLu+90apl9OeORw86i1vhQmQ2UW2J5/WgbXuA3fmXSXMO3tAftf34olM6XXLieswd3Fm3Nl6xdCfaVkzjnDozLXSaUSRykGQhmX7ictKQrZuXWG7TeakSSEtrjH5dknhvMmVzaVqbSV9KNsJvcdn1UfbTLnB69rrINCg3zsg8zxqhqnpBbLwx49Dxa82OPL7D44/XZkkrO51s9vOI2J3LwenEU87OcJ4NJbGslfSVuKSYD7G3v7ybKHO6lbQQ/kYG4sXEUA9CUhxHv4+CXZ4dgYDIaVOhNtyRorck9G6dariWrT6eEYw+Cnl0hP5Fz1MZSM/Ap7ucb6MwQzVA6CQu/xd7hL1114xEnWlr5Kjrtq2WMnMJLqfjORcBtSjMBSLtIaA/6PGRAX5RNNX6os3KP/+2X7nknI5e8aK2QjwQxMEFlXxbFQmT4rGRa9wqYXUDj70Zm6vnt6yZ0P9HoMq+9+1e2eZUEoJoynnu85jiqjJQIld/UBDzaP61t9v7BeVIWOPBBnlfmpbOME0ZCgHNknDwqiMon7HPco5HGtO9S26/sfXUtNXTni1b86WbTQ0/l3b3NcYe3Rp0TMXoC6eNnr3wIOxxzi/S23OTjryPHaobPyGm990Ziqq9GndaT7QNbUW/xqR7nDh7okuwZvP3becys66tn8ktzD+yBfsKG1rNeOGlw6c6pX4+osbFySojC55lnQK4U0yhbSaxjNs25vOM1pPN0Xy7WZJ7xWNqfg38JIZt6u1F2hH2eSv/ipdk8Fa97XU5DFux253W1KlqPZWRunC+mQR5/cVMnqVcQ5deE0FHr0598aivzlRHSLHtKg9yBPtwaNkk1SnOf591XYudWDnkYfF4B9K3joPXDzix8XSEXvOHcyAXN2BGbQtgHgvjwy2jfhkj6VrWf+cHoFl+aLxS8gFJ2YHkeft7PMzsM3BOApfKR3TK9GNtkQTWSKeEcPVrz8zP75TOPr7HlQ2L7YIM0gLlO8BiFFRtH9l2zJkCp4GtsFU0shCVTqce8TOGoRjROzNEyHbvLXhcqUn77eG4dFDK8W9f5VzkZX1bg1lBqFLG8lM2k2YzUY+NrH5df8Cna5M/AciiTtHeFcjSZH2N8roDTC84jl0TueJXLO5YXuf3308xniOuRdKVNZSEfXj2Rj51T5+rKz/ICGZ06WSu3DV5IYlv3naWbHmq9+PbNUjnv0M7KPXlM40VKuF+z+udhG04BOnULy2tp1zNZkrtxHoPFz8s4LyvZTWlWSgVerG0BOcoLgZG0A/4b7e2X9U4tufwlcKvY9VWXPIaLWDvLSOhVrNi9JViVTuQwHLJsHp2wwnasRhh+/iKf96y1DMuNkwawMoV1KGkFlHOeqRpo9WXASb+pra73R2LF0zINF8lr49cdDZxni0Kkz/bv5fjRg37LHAssfRnuQxKGq9Fl1NuBv8cdlZezEFq08enu2yCl2O7ojtSdLMVbFtERf3Dfjm7sirIc3Ocvn0mWn1BhYDekpebHZHTquAZBpqpTOl5rodku4Zlqalo9GaPKu8I+3/4NCjrgWRMgXzuXU/GQIMuJa5erKY5Xz/uIWpak+BSdzY0Vm1xoiT8xE9jnIQhZ2WWoGwctwT+VdxgmzTwXiWmyNNAFRtFejny+4Ym03wi+IKaDD40cu/nBcY3rT4w8VEQBx3vdqABHETmXl3F/w+UX+CtEHJJ+7XpJ9dL1vEbfJjx1O/sJrSpNLhZSTJSi3bWLPoZBJ0sWo604euRxLlnZ8MvOe3qouKy63zL8DEUZ8De2Q1bGB1K+3L4259cl8yrgfohGM/pOxzItVPkfwYs9HXg7lRBNGepTIRhgBR7uYBu+Qx4l45BL1KnDLzCfQfv31eTVDN1OQlQfsEupyScHuIvI8g2RNlGd5X65oUymZ5id/fLBD3MrayY8CkCPk0qOy4Xh16Hqq9z8cxlqivXAdxeLaYarrQIMREiNolMb24vxbfI0W/0YHQCRb26EvdhwtWbjff8r1w+sfRHxVH6JgUwh2wmpO/PPd+SeMObV3fcvrMsYmJYrEtvRvDb4IPFMXH3M/jd/XEPJJ4X/Qbv4/6rH/C/3EkrcS4QncGc1G8pzY1eN1w3vDhStKrs4VPJOh8H/Q0ThVZ0nJcva3dnQBEGs1UQ3jh/mK6xEY/qQHamQyriR9RMNO01Ft+NcQOIpFjNFN+4d0YFhXikJyOG26r5BNIz3UzG4s1awuv4RSKexSNYzbxsejrOe+eQ9UW0TIIeXF3WNaWfkXwXLDNcTzXw8q1tXInaVtWEfuxp8Vvobv7zU8sz1wjACj9FvaCMT8YrWdKd6c5KKcWWpNZp3MXgXEj3mcCVtdYvxMF/k9SaKUinmsgMY+La9m+SZ3LoSpQ58FO78QreOQTnyrZfYMz6NGisdQgvDC9DBhghRcI+9N8wfItvbM3speNcVBE4giKDRgqsdL3oM1V3hb8NBGLFEvCOekIT1kzB721C6JAjBg2mVTnVOztLYx1GAHip+4kjPOXwfr+a978vz/YZyCbMco367vgmVuA4D6zxxCt9UY2q2E3ToQg5Gf/druJGbA9kUmkMynopaa0fqC91Cd1bLu7KXThGPHQm5FV3UF9lXAUYa/5JizMj36M5phvo+VtWtFPs8XGnPRYve50vNbgRRqjCr6/sHeF7u3HvVb9jeP4v/IMKbmW23lytUjPFMGkao9JmDXkONPvE9iWhY84lB/CU9YYxnqQY/mAqzcA0lBOPWjJM4lIanD218D59uT1H1hFwX8mpVNSvHxyA5hNvQ6UOIcQfeXtGKOoZvTsds92Z6a3Wrd5r/tVaX+qEpRF42ZsND3F5y9SjOJx+SUCreg4Xm/y6Xr0Q9GsBQIzfvzByRoR2aaed9DjOUIEoG0HlWHG/LDHMydCK+tAOPEZmsGSVgpgPW12HighmsaddLgTbkAHQnLao3EOHv6ztR3YfnVENsJx4nqShr0hx/M7413ElKJ4dvrERyBBjsPJbu4TAjt504jUbDSDphpiNlmciYNNGg3o37yMBTxLz35+o4PpTdrhcCEU2Xh4KXZE7XfN7DoYl9NYwPTjcI4dptMLNn+mURIByVtKjeH0QPyQzIouzOKnPv9rYZPuH6T6T5gQxXEzR6lZdjH+zspFkMG7ZwLS/bdXdpdsk4umn0ZKopG9KiSErLoKeQjEL4OogGqz4/5NZQVb76N7GhWocm1ZMSCfIuz0CKRju6e1zY/IhdoMm1W0450kfo5jI1ecYCDGnxaKiMtw5hGImVS3xjW15/xl+pV1oMr8gVGR709sMoWh+K6K4ytuZ7IgxR3yqDKOaV6dCDBzcuHEmVPi3TxWOQ6EO80mGa/zpPl5p0T4g3cpyvhMin4k8XtFHwIgH80o57mH2bRB9YhH1FNVBsuB7lIRJYhzE3ufbb03pkH11E0wnM7giJVZGHUaTRewTXfnRHTtPO10HGgBGZw4WxAnqI23VNSLfNyfA31eezQ6sgMEgoZBf42thEpPp+f7gJ2LE8g8PnZonWi239q+1zunmNpsLYNsoAcQZWxp6cSt0GLu6/iuiD55jDBLZDNRzMxBO5lre8VL2rQ7OqDmN3wfMTa9034oq084Ld/nBPmIYt+HGoxf7ncYQcHqemtmU29XBGe3c9FEMP0YJ/XaHsjc97G3lYfvvTuHBJV500uxtTGW48CUVATg/HnTTQTnNqWvJwNRErVzu7jnRkF0wpa91TpxseRDMSda8u3CwmSKC79jFYawIOvqQZOJ9zl98rTR0YzcGu174q55zPaXKsFULkWmGFpzi54UA5/n//l8YqmU1cyNemneTR59/oMbMecvUKeHhufa6MhOYmWfJSeLdE81LqShlBhUAZwUPKsuJ1aWcICnAnwPu0b9eOfmP6Sbm3ecfXD7RVQv+ucuhlmgpZf4PYO8EYgcRP/lZ5V+HalNrf6TGPD5sCxU/9khNoy6+rLFZw7vUQJss99xmETUkFLRSo5NOToi+fFS1/HV313sIN/oftD6mRD39J2fedAddiT/iS/7VfVqTO3pQ4pCNOc4fSpd2sIy62FXGs7MBLq9DEDXA7YTKW8jHlu3Zi+kkd0plABkHwuQjks3rN8+AjjAzbB3/ZroIruSl57IJ4YLzN3lYqoMDy4788abvlYhvnZmsSdHn4x+nWdw/+GCe1L7v+G9z626tVOS7wLydyKImsnQ6bKEbSkxQt5392elQNYOLnVZiPs5IJqaTj+1zM7tYXq5fyARtu1aRUK9+WkNWAz/vkwzAtfMG4XBPDjEwChBPkvAxtAL5UL9fy1GozFXvlfLJpaInmpzC5Ygh0qFWILflvCPIQxp41obZgEiO59SRRfaBU5xZDkMfoSeRVYUwwO3P/qaKlRuBr6sxmFhcjTRSAmbf/5hiTx2wKteVVMIyLfpHH8XGciuBQZYEuzxu/Cvj8tdwm8aNz7dfd6SDJDKsgtiHq+3y1N4oSgn82cZOPqUkYq0i/zWbu+umFVpasJ81HLaIgXwAonMemCQLP9gwM+2l32zf5gtBnmAJQVvKd+oy+XfAiLsBG69sGf0v5DRd+7+twvaKdDZ/vlG07cIX81jH5RlIxnhwh3731PUEBDGepa3HlR+x3uNGHL8pjGb/dhErRRTxaqlh6/RKzdp7wbk2oXJWIfDWAVaOfwEgtc9RdBM3Vj2iQM21orArTDnEmEnO6QDx5gObBDjaTWpO2M7cYpcsPQTnOeuA1Pg07Xrw85LBm0C21Q7jKa0bjtwG5PYtfPUPUyDAq0k1drJsY4vnVQnmRvYGG/UrtXllDT562yIaYkOU55xYmLXIvYPi/arpnoGJf9KtsQ1APTrOSE8DSqd5+1cZTp0ReS5S3xfh83cE8UKMdJR++8fYPV5d+8dBeecqNHgJMUFk0b646+qbM1u01HDy95IqPwWadi5+chsxa5Tf7oz3TgOUe4s4MK5sHtDB/Ejbgrouc0J0nNHgRPlSbi32NZaYEXUTWpKX8bMFE4J6MLU7PBR43qcKDOwtoiJmuawPH5MKkeuxZf5M7ZmXH2LPygWglbTBOLmaKhl4sZnitnj5eQ9rWxTMQedQEAuXH5anhl9nziC3RrF3+P1yg3WS6e+zZ/bO8Mq/kunlI6xHXJ5+pJIAOxc3KWyBfBp/aJxJWimnjCQPiId7AaBEGiPabh4MydxxQWT638Yo0eQ3Hn4BKZe4e15MvkGdho9o4kBcQoatq/bUwMrtGBmPQHZYzb9A1ZS2ZGQiIYAxeSe2KRN85rka3N3nlDkWz5YeBu/pkofdWERRJe+Weq5MZsseNnhpa5ZX8k18glpt1L18T4/Nqhw5iJjPSiiV3TsK8MLR2scyzBtWTyfnYjEtn6Eobc248KM4K8JWXy0NFOmt3wF3mp2siF7ScF2TesF+jBAhZuEY7X95KJnMDfGNzZWWeTTSTx6HvLStrr48mB35ZI4dog98+9xkPs/d6VJcWl8PAoV2pHY7XfLOe8FIE8qvMrtxXUSg9rHj9PMhS3pRBkbQDGgufmhhoYzlR1nIWaifvXmOv6ddQDKa/cHHOT5YD5hZpk7RtQ20x+NMOkvNxaKp8KF6Grlwkk36b8UcPOyXQ7jj54cX23zP0DLR44k3XciUZAHNbmU2GhJYIOTQfNxssfyfi/t642qz2XdOoXCZ6LtsZfz9ZWgN2U7ye0v/tXWSCNkYO1C4PwRG1m5Ablsvk6J0aaLo5PEQ1SJMvMZ1ZHSqajYVNAQHqLzl0All8Rj5FO1Nx3hMmqZJMcLpfDlbsiPjtAQ3Eku9idw19vu5eAHljuDSYNOFypNDnSqqxB67s904zbPSOInkDBmJO6xUZP/rEsDj2cTPVvaUl6WkZzdnlebi8onOz4FdQNyxrQ4vLqycOGYjBQxHy8/w9k6sy3PczwM2UgyzFtIcAR+GTt/KWtVymZVXO/pCkPisYuna+pyYA4vvtrccdkVoPhU3TLLWXF7y85C6lQX22K9IjQH177yvbCnl3azbVdHuqMlP75rjiw0tMokU/BNjMlC/VvSu13VAJ2k2ji5Vl7n/1xbTmPNev5azVCt+KEm1ViIh/lSg/ByvzKTqgTTNcXI/Q3wny8zR5yZRPpLk6yNlvONLyzM4VyyN2PbfhNxT2Mr6y1aLkx665ZmYF294PdONeJuquuuYmWqesgw2wPCpntzQX+01uSvH+H+xqWgs+alz/ntOTX8pngZlW8P2JPXkvR1Bx8vkDqFVTzvYCdJml/DGCmqdaYD0imnmsrKa8mk0DpPCMND/Ii4W+4Vx8ffLGuWKaLnYulU3GvdKTvFeiyPvKxcHhtSVnrH8UgJQvzBRdQ4yD/wX7mqXzysW3j9G4K7nnj5lEteBvNt0doqkVPZ33OEav2aNh0j1AdADdsbqL+9uN98VZzO3zjiGbL659sSOPFXFeHmPK2b2bHkScf5X7P/uydeKui+7XEjX5Gred9L2cJjbPRUnAOVebstrhfOptTp38YRCL/ywBAlnNOF6DcbJL+lI35JaBtbEok0M/65rokTakqRHWFw8TzDZFay4/8V95WOjnQwhr5B/dDRuVFcn4wnvNHjazXw1y5iwcqZMiPzqWrFw4d2Lei63p2bLdUSGCYlPWM9dN0fbeqC0uwiDiuTMD6aBAWqrv7O9tByYuDkcVrsc22HeF3BNTuKech1nybetdOgHGUFaPFyUBDHnefhhRMAaJ5nT/DjXhj1Y020Y+pjfcWKxzsTNKEc1bW9Ocje5Ymp0/3FEYZSnfLbduBbc4Xq4OzuK4biDgyZkAaPbTh0q/kM2tfO6bMNj0g93c9+jG2dDbB1kE+BshLSh5NqfZsJuOCKinN6XAaXxRfwjFiC+Kti8M8LXfVi1uJYknoT1JACgoix0sDOgsVdWnxd+zHkffNL41nDFdLf4N3weHlJ2QzwRnXEPDAJqu2nPj1An10rjc7fdr3lhwxbMnZybq09QJVus3sN80qNPiesse/vrNGwWI6x0fZlS/iafxzEDsCWrXWKctv4oCRfBMOVWhbmU+hQHZT43SuYmiaP88Txd83v0N7GAo2nWkyMfbfNLLjVvZbz3+8rJ5Y82bGG/LiH4qW32eZqFKkSpt6q/gBfceVGm8UF5UCQaB+Dtx8ARbL4ccBut1ZF6jMTogq3NSOxIk5b2OelRelg+ZwyDat4kOe83HU4GdXgorDD+Jog/mx+ZkTVdT/Q0NlFe+c+OawbUWDn7D8zqarvWCJtjR1+cZA69opTRSmUEZsF1TrPLZVmENzgAVpQH0xwiDnUjjCK8QiMYoPR+SY3Ee8zlBC1gdgMfVI5fTaf42cMeK3vRClGUw3S6nkOF8Alp2M63FHM1sivP9Sdd4jVuG+7zVaC4hr4OQJHQwtK5jj5mdHtNuXZbMgfwOlEFiQSYUPT7F23ii09Zgxcrt1cPvU5bRu/OCswklTtI9bqKOI5YZ4Xov9tlvqs5cL465h0hQNqg86tsZairqGyfgh+ManY/LlZHUnpNH8WfirXAaDw2flWzY0EkzXPAw+iCNR90+QgcG1A0J5y7vISknZAyJShsMW3eW6dqUQ/uys+LqGPY6xi7TIy6QYt7ZnNWvBhHRzw7pBMaPB4o5iE5SclcMwabohPt/yIdGJeoQzlRr9IkFwjoMjOetZ+PlUJ2p0JM+VC59bExoyN9XGNDTC4JVNLiIcp9VmMy2cJ3oiHiaaVEAZmejzTv2rQekmjcksjgoq+xX35JuvNJO8axtYgtJPIsnQRE1fUfpvPi8B3LlULMKd/foAtr1doQX5AZ+u16nvlKUrvlYVZp6P3R9TzpxxufwjjxBML3UI0NUf33K5/WkLYcedTTj92F0HPzSe/vF/jaZcMos3sUpCwZ9T9SNOMZx6OymmtLL6hkICbTsyMa7I+g22ynmS1uK9IO8v1oZOp7dNXnaEBWxF/UguEhtqjPekCf6LNwWAHFNNMV48OpV95mBRB8WG92B001qqLF0bhgbx9qyMJjrtaFJIp/Ut+g1VX5qG0ik97vUGyqvEGYqOBVOF1lpP0tStTcAH5W/auK/cJ/9okfXYCuNjR129t6OOXyQhLTCbSjSbDVX2SDydQqU33RHnT/AyxkyXGKBAw3df0KLyP0/Z4b3X33E2IB8iBx9s+XtGcUN7x3+bhC+D8FGOlRD8wW9w28fKFpGQEbXyT/PlD0fNgARBFeL8rGpgE8bH7s4Mo5Na4lWfGc4e3O5tuJ3Bq2Mked6/4u/BAothLri9w9zTJGzpLC5W+yB+XGs7Fud+QmzSJKkJAeEGBx+S/1i3S81ABHrJqJhPYn0EkQ49zNMKmnDCFgTe7Xi3rXRx5Fs1pvYxvrEm5bOPyZ6hyT2LsXHNOjWVYLJLaCKntle0VsqFJ1OFPvkwBJHxQEdcCyRWdbANA564mualv6PMptTpGc93bi7Axcc+EaDcgsW6+4xelSimDNBbxDozp4SPIsA/zNfXOwCcl/9wdrDPtatjOFqb7xk9R+R9w5OCyOs/17jq/H+Q6TP9S+7x4aEiu472vrAV5m1yn9GZ8ktgM3JMr9bnXpY/Xu0EBK7bYjdErHiT1/wCKGaOj46VXo96Hzdp4DpPZHafw/ohRO6oiDBHgTTZsIQEBRDDkr/Mu2P+Cu5nod/68QAIc2Y2QLk8dWUMdaHawObvjdI6xNqv/41jTInhPX1Ej00YxreAqyIM3uRodyC9MTJo7tJdRMYSSurTVXcxFon+QLaNjzxvhsDdecaTZDEFVUBvuLk2Dtc/p3jumTqLcEPWTy0gI+KkRKA78Vznr0g2Q4wlnUIBHOC6uokfsUNzbLLZz3fzn7Z775rgl0DSgzhDhbZEoIJponfyIGohMJACUHcSLDZGxhFrWyMOSI6LwFy8BOVsPrpF1U8AeEeUkdruoOUr73479meqP+iNIplM5UW25+tKW7Yvd6u9mvrsK0ol/oVyifVGN/jZ2Yq0sOGl2nSWlDn+x3rOauA/v4H8VE9aoC2EtLA5eGGv8ntaUJpNs5sChTGfT8uLjR5ifqyK9mcM9eeBdJkTTJF8aqv/YFqQZsZuCV+pwk7FEqrRuR4UiPFPedykL7SgaukxOHdrWU6boe4jtenbri2mBho4DXY8NqM53oo+MajIy6X1+TRMvAml4K8LnWEiRtm/iAJCveSA2/bdTOyRovyhi9cP2yPnMIcYW35MaJ3qG2XQJn79m7Sf6g1CTNGB/vtA+E0+OQT2+7JOlDhOzNyAF04CZPV2JDOwmn62NX0uTPrup3SBtoTNV246DWp0SUz31sx2Yf668hL1BAOZFLQh79pO/MmBcnpWQ2prxmi41DrObwOBuLLu0lltcgjI+W5eMq1FB8z4VlBj3/Yj0CKTgJobWqXtE3dWBH0Ot6oF00eU9GkCc1sOldum3q4Np48LVNstfjw8/ZuZPZxQGC+ze7PRGrjY+Msfqa+DUF9JC73uKK4+PKX6msLF8b1ZrXhcGV9WDsQ81B9QGPPSft11cce9lWaeto+3ErD4Sa2vURpIkV8xrQ8AMPWE8XDbteOIvsay0hR9w6ymiOzfZhNk9+A37kb65YNIRNnQL4zt68FLdgv61Dv8wnn473x97rD3AsYNEI0sMabFFpfEyxz0qQTBmmpP6Ldh2mniOqlLLkqa5WDb4kqwIWmY2i/H2RrPm3o9M4JuFue2JAlleloW+ogvKZTf/KImkyehYbvo3ySep1NwC1bM77sfJv7I9jZMsU8WQH1qr94ZlyGkFguU+bRED87wDYhYHtYlUttu3NVEJRm6mmMZJ5ZhmR6EyBGfhuLNld7K6LMZf1mdXOdCX2wu7DG232EAHkctP8P1/ppMt475yQKULf5QFiXOcXo4T4sZWvUyr9G1y3RgEhSsCYkNJ1uxtFPt4Lqv0YYzT5EAUyKg6Cf50bIedFTWUw7b/NK3FFKvNBcrGRQJZb9H0/LcMekD0MKe2sXB6m7f6b+8cX0k+VlWsCDV1C9k2R15SWR4uTV6tU/9Ma5klE3cjaLzYfTZRg0W57aFrU6fK9R9aXheun0a1dlbUW1PtHmXfAq3Mf0G16OERgR1EZ5s2wfco4R7lcXiu8CfvpIOyg9shrXh0+1z28miZ+X3Tk0GVfduSGLwDuy3D3jmFMIAYpC7F32kFSTao//wVlL3C69d9AuI2lpHZTOirPa/fnikr/yDdhNFJ18fAfG3Gk3Eg3PIvO8683fn1mGttr94I3hSsP2HGzbWiFnENF1Dh3jc23hsq5ZsjCZNJk8GfU28YfFDizV1FeC269/dQ8FL8Mh1c2eciqL7L+CJ6SZuqagktZDP07ZPoQXiLEHnR2KWWUFeYiKP0aXD1f88UQtse17wg68U/cDUspaoHb9buebn0KIX/P5tzEeLL0/N6Vhf/AlLSSTVH8gawtyBDL/EVJ4kwGce0T3nb46NHwn7u9bhVxNqfCXgILW19aC0lg0xpO14a+X0k4YdEcz2P2uiHPZV//uL0kCutTFc2PUDsbMexGZYhy14u+7jqYkockcpcSRFylvKSYpLn91GOjpx1swHxMFA6QawUMH0DHeOtFfbz33Is6MusAkM4EMD57c3rsTbSv4rfJ/k46qe7mm7fQTFyhCTEXCuUxV5EXuyMN0RQf95gtpHO2BrgrG31RCOeFz09hA9uxUEahR8BI0e+CT4+DddxV5Zxv28BL+HjLg1gMH173Dbl+QdiDt25ePE/IDh3cH5tD1yhwn9/spZa0s11iqzpEP12QqhuvMKfETsEnp0/cG4blPEmCYX5EOD+W+WuVym/spA86rwvQ1iPom+hP5sUj++rnzj3rBKEYyWgn/7o29Acnheq8pppLPpllc4LZD7rsbf78yxoEhRZ7FGfpjutIBZKI57jwgZdvlj4REMiGUOJpDfDL1xYP0DBz263cKQ8eaUISGIZOAF6sEhdGMpkBdXcnXFEIyQLbrwq8M8/eStFWKre/ubypPTI6y3rSV/bIiabkgNND3ShWi7vp3qcgFN8GOHbf0tzxcKBzVqivvDrqcpKGsho0zrBae0Knsw5t6vrumdO72Pj+Pi+0pqg8VnH5wbm9CqZtrPWvMzf9crCEO7vSP949nEZrrVR4lHsm5v4F/wu0xHLAikqSqKYRWB9CmyGO/gItgUh4MtLc0BnVW0DC+M37/P6SGyCdWu84UjQSjjjddrv5V7TbPMNesaUOnmb6e9OSCQ7d4ho9ohBrcXa+wLdJzNj2+tKnXPQH8BaUnbKmCoye58aLqVXMH8bFW1eF6hxKuTyO8gA8+QhbroRKrm4MxdsSbtkGM53hBY9IvUF/AYlrDUIwZiYE2puIjsuGX2HiXoBXyFJREkxeu3FgYRHUMYu6TdsYZJgtDtvoLoEqurJrMJfDyFeKYyPgD+FsdS6BwaB66b3FtGCdeBTrotAkzXT0Katb47iboAwBNrOLWQ/FGgyeq+QaLHqAUOBH2aqFGGbQlV58+1L0jI1NJrH5TnaRGZpuAz+l+ejbEvUsZMTsWEtlao/DgJrHH/oeGMmQa4oiDlZ1U8mMyX6v/Cr9c3eBst3HpCEDsy9q0r0Uog/cqci/5a0HdmO1zpyDmfsUqSdU9CqypsjW1mj1s+v1uQr22a21GxwIy7KQ3s1OHEH7fRtZ7HF+ovMzLsfx2HAfR3aWYNBRTeVNSnazujfu0Z8J2o79j+HvWNLnQSbqm9LAtSTCGX+GH9llw9Yfr6KEAyquzUDE6/MsHrs/YWrY0IBAsE4AYynX9SugAkDn+XipPq11aMpCr9vn3x/H16EHcqjx1GFSgniCuDO9aGTO0s2+Qi6YE2BaJFi79EVEp6kDtBwtXVHC8e+Ebbwf52XV3pp8ZGX7h9DawQnVNJEnpvM1fQdhefcnPu3zFf0bi8++Z91L9Es1L3BXfrSpLIcNziVphXP9fQptMYzalgGaZVdEnDylvJ2jTrf4oOUv6++Tpo+xxkSz3tJmK35vmweuVtdH/skRx3//TSeYc3Qm4sPN5Zkma+J8bzyEpABK33kXBofSnXDXLQopx75HCr2WRg1h+3oDbelGjfHpEiA1Ix4UoyCw/xzSRCdB+wphtYxgzYtNORI/x/8633nvBteICiKGYjolnzJ2WWzt8qWjWMfqXdTPPH0qJU+31kmlWFEak7fDFAzHk8fZfOPfzq1TRiDGctMH4sNVy0iyZBCZOaBfJp1R8TO1XWJi4/r2q7VdWWyBI5Jn2YbHt18uT8GFL92bE3+PoipqXKMxFav0RhijZIsyWm00Jf4QQFiGfJTKsnH9O8i8IYvL72EZef+XWIcveZ9ElPy86Wvt8bRKg6LG8JpU1T10NZ1a7yTGVVZqQFcDcrPk14PSyJlSnq7yoSYCn+2vDvbBylr8bfnn3Ek3nI/KqWwUsX8RsCn4ib9Umpe4NYEuT/wb3fwQ4503gi6ID0vPcWxPiJ5H970mibD66k/q7uEXixi31+olqcmoyYCKRL20UDE5YV8S+kKyTDp3NkfI+dFIyRwV8/deJeIgTYzM9iD424RFZUjhR2YtBrCfHacLfhRT/hCY8M1wP9U0qyqaEIaRGmBx46iBUafoQ6bVL+XEnRqGquv3DNcLTpyFk8SiGHZkfXnB3uSwXLpVpqtax9muU7gyqCkk5sREWkqO2DNdOEatLdCU1zePqg9no5o4sadncXxkypF9VKd3ZAbRn985nz9KbUK0TaBEKKdUdr6aIbcFBok43g81YcTD9PJs8YG4i5ZW9Rs60l/V6IqfX4p78ZLSXAaV15ca/x/Z04zH5Ik6E4iX1Pi29zObM5mC0KJhaVtQTmC1BNF1d+IvyUTO4FnDjoOPp9m53KAEC6Sx7SNINzgmIBLFbzSctK001td5UlP1sbaoW8NEIhdSBfMnozhRB3Q4+aqeYcSJu8YLrc3VExp0MlwhM5mI4ffUi/9tNkXuhvmU0DNEHCXqPtxlOUqazfFA/U0wxj/TrKbx5sIUg4txOqv6VTvSBVR9FkvLS2rNurl70yGdvXwGVAOVkddL3ZPENoFVHc6hle2nB+h4FPwtfkAJwKixqd2HmiYK9a9hQ70IS5rRfXF9yr1f9efVXrjUg6HqyqANE6S2d3HXt8c9IQpJlm/qMzpVC87ZK6G54z+ZDsUYNXJgo+vqpfOf2Ma/NbMqUBMGzgtIms9HeCblx0I37uz1ubivmFUEcwqALD01Rdhb5+z86lEMthNz5mTpaWXPyJhIS6nEopirU2wmCfyNW/+yEhCb1UqqHiq9Cyf7xIXRGOni4oAaS5u9Ix+NOhZV5jruME+KUVWmTcbnmnrDxLeUjVIZprMbP0QWWcbD974zz3+D+G9z/DbixPS+V0qiNDC58SPQuAvtTjwhLGPEJ2KGonfKfe18mBllt7HhpIOM/trvW4qkic3vT5xFv/2Uv/GrC9tsgq9tFfNQzVyHq7Y68s/V7WOi/UdfLdoyW/18e68f4MJtE/XzbNPA0MereP3zehTN3YgRLHb5047xlkgdj51trar4eFX9S/76frNZe8t+v/1d43dkKfFE4WmSRbsPLjPQdsubAGEQfZ9CFeeUw7iVK/ePcNcE2G34Dq5U9DhezvjXrmtJ5rqGEAH12Mc2nCO/S1XCYgagem7uoHyksmMcFuBI4d6V0IjEVI1Jeg8U7NaXMnQjkpOgiBp9uJUWzGwOlJ6FlnQFNqI6tsiBcPeexlsZzjVNPpz7PsL2TNXeB0cp05Z65PwijbLwY1LnqsPVUWmy+k8ulDsXfjsI4D53Sb1xzZDIolAFzEq6sBz+hvNwrBy+R1J1DgIT6oj7aMEIXaMwPxGTqWMj/fEJIbWhthl38rki919H2wEflkHdHMiXXPYhfQm0M+6NIGlzDVzvN9NMfohYafjXoXHnUv0/cgMjuTW8lD+Al5mUqmpUYeD2eUceg8fl0Ltvh3BTTzhezUA3q02WuemheF5gdrsd4XnTMuQPcNvFYwWUHRt+6YD/gF68V7bQaGD8KBKVPbfZ7Fal+sLtD8dKYy/VZ8zLVBa6DRV/LWNPvNzObIuMZRBIGSlB4GMy0S7iJjUspnidIUG3GA6vXSN2lYwbkxytgrxNUJnopJCeAAla/QWWhcJ8+Vwj/Qp+4R/hgb7oxI6hoxxRHJBLzcvATwWiqITQBTj/gOq8b2AhuKb6q3i/eeonbMombcS7oS9818thpHbP9UTskbVuL4WJxCwq6oCnSW9wA9bLMUFsFF0kQV1BDZZApGVykquc8+fvDC5QAhqwTlhbZ+U0kFW0zm9dxCbnmnA/JvRNlPRkxJsdalqQMXbvUwvN2zMB7eqzzybgCEnXSWAjAgiz622cl4XrsUFF7NyM/UAPoTxc/WZtNTX/W0sCbrSJKaix3/YfXjhhi0TQLUVf0yizyo+cTgLGFGuJZ4gqX5+2FgTbZ+QK4CLHLzn7FFPudGOG2f5xPNnHQfhUp5sSriJ9lsdueeYmGHJOrORiHmrYDx+dphnUlbd49yv+/A7V7iebcbbicZh2Ro9XEn1esmE/+Jcow3Jm5P76cux64ly8LZ3hgfvi8+8HfVXPj2MWOVMhkbvt9FGDuBpYVQNfMNB3NtCvclHhttWO45fytUBJg7tr8xMKF2Vn7ClBKcwd55nP3hwPTMQjh6HASIG527oKU80yGSDH55XwnGqy+lgQQD6wGGk846AIHaUtVQbMteXFxvayINfO4sJdqmpkarJuE+Q9eCWeWu83bL6wHTnEtreeJceglCgwqsPFNBtQ9P5tDTQEILIrsquPm3QZ+ytRnNs1lrLzOdZO1qpqRO5pzxzOC62bO6gI3ZrRUZmsKupQNtJYf+Wm7dnnAfX6zMDK/x1CKn9+aXP6pafjr525kC15+y1aVHhZ8/wGaClVmU8Qq4I+foUHNTcZ6sXZndJtQA5vB9/9qTyz15i38buHcDGzGx5TwubPteT+QM3agNrxXzrfmfiaHpwe2DJNDOPdjOaIVQG2LHz5nFVv7FcVvCOSykF/P5sASulTDiN8e82GSVgsk4wUZcQ5ZxeiRfolboECZ7iCQQri0iXhuj7TAVMKbMJWmD7HgLyFxL3sS1GH1UtxQQl3ZbN4FBrs/MhDexav15DS+EV3oIIWUzBNrWEUzP5FaT5H8UrLnmae/lGuNHV6skNglQg42k6UOVonKV7D8Cxv93o8hh/PuNUDiGFh+FHqeyC11TajEhOPRoVVvuMX5ugpf3a+31vn4L3w5d9wc6aONb4B1ieqOzFPJIJjZVDFbkDl83Aak8KkxR9Vm5phAuoXbUi740tj32Es1qrif4oP9GSr2XejJLu4vCrkrI5YCI88frNFhHWvE1LuhXtkmAZqd/grV5zXeoqZyzcagEvGle5kA7hHdY42Eeje23/L/ACKzDbikhLg9tLuRcsibszh0C/guZq6fnRgG/mzscFzpQFO5CFzdhXge04QSKMsa1WnE+HwjqgGfjqySzmLCiAKkAJADEW8Bgd+VNcyail9XDQmDQXETjL3eFKlwWDKWrTvrjRyw4npSFo8jX+ZR90h5E69B9cN7xxsWM76hpfy2YUnXAYpnDCZGVHr2iRDs30OSUonT74RCyiHauWxzU0oJJIYR02PP2ynqc4F0uiOOMPzXdeETeL/gVwFbXeaa65+tdS3cb5Phe8ksRnIiBySYhpBqyr0PL8kMyOo8sWvzaccCdLTNRBxlr8fpF5JJxFDNO3Yu1QYVW1i0BDYRsPFiscq4D4fn0/weTzmU1baHJny/md7SMBZ7JeUohfsmBk1OpwX4eCK7c8zFkSHYtOaSY9B6D5MoDSyUjw0otauBfrSv3Q6a6+b/w7xNqDuPjpFJ9cTdvm8tXoluHLak7OmB9Fepd4qrQd+iIbHDdJGkcRQgUWfiZvq7wqgNPng4sDJU1+yxE20uNOB06zJe9tGtmRRKsY/EKcfagtkUL2P8NgDf6yt6SXjLExXjl9GXaLJibzCb5i5eQH1n80An3+2N/he3KK/kLlyAy8Cxpic5kRC3yjTstbAJyLTtuYW/StoSOux+8+HEtNED6MNn6kJJGAEBQwURFq5QXm7PiXHyPhFtDWwULpugNUh5zea6wpYtpuBjHvRxdzIYdZ7eGJn9OSb7tB4W+tJctjWxyqKb8EvMq44wRawUBLO3+XxW6vn+gNaVwNAECeOrh7QjitXHd0GyxrhRPcSvheDpHf/p9GG7wKf6eXmE5C8CXMG2rUYC87plLxibGM6mJJ/A9e5qfZpsMr9CZVFMDT12faMPJjU1GdBG5GCD56y0meEInyJg4nnF0i8myKceUIfv9rLHc46EdU0V4/uM0J69QOHaqe+IkwG4ra0cAGR2krVOysp5G1M/uMZxf7f3QO2pE7wtBK56mrLrd4k0ozuZTfQw+NdS/lN0xmkqd0Jq2hKSQ+mglXVEvx22xUhjyNwnNB+3fwuipzIhxOFT0Mmb3Mo1/jZ/SvBtTxNKBv6squakSdctjLC3ymGWNYYQ/VINQ4NazEw7q46CyjzmfK7KCX8L/gZ3jwSNd6OP3yEbhwmuTlUeuFwyJwIKIOjlEVLVU8jPK0gBvjWtTrWOtRlXqjTomso+MXWj4QXT2fSwuEa8jRSTOEN9109PRNDYz/4YXeEJC+tqYLenGNbhvuXe+yLuffxTWj/l6X4MWAMQu3PvJV7NixrjW0GvpP6qRtLWqKTs1oyvp3Hq085N1dWO7Na8B6f3udW2S/XugTaXmGd2bhJ6S049lewrwfd54xmbD0SKYDnCOE6EiOAqkwjIHcOJ9XK9eX4ed81coevwnkbgkauXtevdc3y8/LK9r7w2P0rUXdaxOGMUYEYCnXStPkcjosBZULqnThS9sPlQE+pjzTtyrUy4Rs0O28WjnbTq1Zurm4fjJNC+rgZoZWOMd1iVzTidAJ0qaF4rlL7sXtr8b+kjQJQk84CnrEOA1ZX5habbPF2uc3i0wpYwxligl4p49Xg1xLNFnKQQly6LhbaSG7aa2YwUPc7O30XZ/VdujEGQfcljIYU3abst1ICPLIMIs988a4LxfVmXD9ZwfBkxwVRoT6n0T5HveBvdFVI3I6/5Vis8kQXvUzXg1Ivnh15WrB5zf3EQwBCeIaJuwwtOaYjFxBpvenMQnZNSWvSxFUqPspqI8cqJ8V5NQEc7UsFBE0d804caYtgYZAgjLK5NeNwUinBuHIFpdXXTpirHefk8Ar4tho1+wrMStZdt4VPW3ZvGlPViqYP6/6oEw+UO+/ddbz055u76CcjZtqeutkHVsJa7dphBbHdm+jZKsvvTFT52h+2CBU/VXVv4CxRu8unaWGw3gzWNeWEddrmpNMapm16WAO369pH45o1ucpcupy3SMViyj6x7rsviiCyLk3mNPgRzkvC7Lkw6kavWGZ6fBBvwRXEirEwXYHOwY0c3A+hqyWcXOxeNDBOCcRvGCFSV2daQzkri1N5sTbEFO5txJVWSM2QO9VaIz+QcrPcZ3E0L6A4vuHn4TUiXL6H3vbRGqksTRoYUtddcgfcg7bv7+km9tHi6dD2n27Sqd9hWvcW8ilgdzKU8lI6x8H8kQP614m5Lbw6ECVZj7zGmkNqsbimT5PYd9dizGkEX6Y4s653PPmyHSl0EOC7z3brQ2vbrI73vRG1hnZqn3b91UWCdXvs/EmCvg1k1wUfI5tDbdmG4+1DUEN7uqz79txg6vj91D6z262B9v09p4DIO/InKt5gQCgiVEAanm+NubgxmsyHNMilnTsB978Wwi0z4dTf116E+ic4XxIfVS0zpHtP5/5FlFKhYax1MozvyIs8MxFjIYsSU0A7JvLDmaBW7m+UhPfk9D/Ki86O+5w30Mk1hiP6jraSWODZ8xymNfveKjypNRDjbVGi3S4RuxsHrp6Fe+35/UGlqTJ99nBpW1Icdvqg1vEyz+9k7+8c2Umw6jMCbje2jTXYJsVSSx59QCTu8pHGDF4P83MNMdtXd+GLT93NWUSh1j7O2TVh3Exwk5IaWCI7/h27hg/S62Yhn2m3l0AsHZHX23E07biWjlUVnxrBTWwqV1sBfMFSafJh2AJXII5Dfm6FubhBL/PRwXPWwK8chqoNTTXdKARzHfdetLynGOxkQh3tPpNLc2GRxr5CKj3VkNq01SMj6t2hwcZHMgBgNA/VSSlv6LMfDxqFQllWXhhO+XAxFvuIIT5ZTJdvp7uVucyVwV30YOUb8J+xMSfqg7ekWUlxDqG4X3i9ndxNKoj3dK7QLh+CKKfHCDlXP2HXbGKpXYfBfVQTmuGlN3NbQQ2cYjGrOFOoswKKSw7OOufn81GqMSKbtJAAELuHAOYyXj/HEL42Mk08nVgGr+QQVvNep2xQ7Fp+McRCBB2N6oqf/TYwNL/bbJenO1CMDuQUOOv2Jsxa2k9rpRH43S5c4CcurUTN7firamsf46o5M5AlT94yvPew1Z4gTo9IVrTgMVYeANJLFbZeZaARSNXv5XjNOAUvzoCdDu9fqM3TL6qDrPKucAK2RZJLhhoca98mfn95cGgQVwa5xLaG0a0nVb771pSedh2axyVAr2JNpjeE+53plTaJwls7+6Evg0ab1nLwhYdn9oP7VhwerPoQJwP7ZvLhQTBG+lGdJwFOUdWi4mlTuDesRvh5BW9e9PrX4X9qs9cSpfGSjIMUU2eN5qZzNe2yK+Fai99JD1lGe93nu4d581g3ZajKkWjH7Ittb0jd902UuIlrNBQ8JUMKf9dSdPFaiukbo3YWnmYdWsQR8+OX8B+MNjA+FxewDV2LI1QGnKpbufF9WHWy4kC6kfcv1HidsuF8TLITVEzRwTkbXKfV5MauAiRwBgVpJGmoM5dKFK/dMlUWAfi+onNWugfJeuIR5IukpCEyJbWx122aMCCESAQll/1JxP+qBmvlpFjZfx3RuwEDfVoEqBB264o42NGk2wPIwcuYD0ij9Drc4rXmEVNBqgkwaSn9WuGxLGKHDwva7seoHVV8SN4wMnXRK/+6S3CCkAp+A9ZkLorZwvWZnXZ3CjBLazUcrbqw++Yh0KhmQ+YBY07fa3z8+5BbPPadlFo+DsmkBDA4YdUBFE/gAqYueiNI9OcURmtOr8WSeqDSQiuC8X7zGSgc4GUd7HA+KfaLyG3wj+NNFG+HIwz+HtpnrlmmGuU7Pxusi2en5eePh/XR+IoUfKuEiJZQAv0XN9/f4vnu4RydntuMk/EAPY9JBMpJOkjVnJVl1Kj+8zmuRGedkDW6uTmoBn5oc8mRvKX3gmKrtPRoYAx8gluHzPxZNeJHHmE3AkAbTOzeM3zyj6riHr/8RC3/+wKtfKrh4B/XUqX6dxJmdOQmMbx+yeyH9tjMvVMP6eXjCnUNa2le/XLRK/3Jx7PGxFt2LYou8uqEIouBXheMmBDe5dp9XYXKqBXceIkv3VoPhepMCFz+t/2vZ87bf2/LIdHt3X1TGpvVvp/0Onb1aIcZif9mtU5XrFhdooLnkeu3r7Tl2n1f6z/2rfjmvv+bJzLPd/y+qz1O+/Cv6XPivd+//vduk0ZwcIKv/PFC2P3zhrbL1Uc+0QmAN7Q1nF7Zzh+s+v7a84Oz+32yzdqccOST12rI/mU/81u/N3zwmtHiYf4xbuxAcIbCDardVnP3/cVH646b1d6cddNq8p/Z5eV165JSDhiv6pn/+AV5IOSMmeBuwBE63T9gdzC/ed9CwnfvOWlRDBPQc1gLj6/HW+1+fIam3fnjoD2gGBVXxCr/uE6Zi0w4e+rSL26/7wY3Q46crQWsf419u/xpZjlfrifMBYeIlNQ+W29WqR5z4+1RXvORL8RSZtel1+23izr1enF9//ab8vqsbKyUj06/F5m5Osl+gFjMjvu8/Sjcbeo5wq67dp/q/k8/y/7m7/3NOyob/uqdTbmbNZTBgxrR7jnbMjlMLd1/XPL+4qs7b/oP5/1/PLn6/V2VmJnH/ktnpkNdMDZFPQma9+u//rHBi9tqax97v9a8fTTz9OwzYfKhB3tEBGj94vePDjdIb3+3vnN/zOn5ebPXD9Hs/+9IfN/8Cl05rzt4sldq3yWerHsOMTqfiPPufzv8X1cSXW07b/9nvrGvTEuynvhStK3i4St+mTPZcdeHmFtad/w7ZVz+und3//5j7vF7hfWW/T7Dnz5/LNdGsiZWh7yh8xAM8nHL/8sTkH9bvr8z5/v7Wvf81T56b1X+4ElxayDhnyRfOl9Kr7JLln3OJP1qlBzRer7hwM//fD/w5dU/y9796o65VPXNa5VUjBoPNLDxuBmdU7yfVg/Yr3D9fe+ZP+b2VO8/c38oQ/vAOaPSIwQG8IpUhBry+kGGHCFiwQBM02sTwIGje9p8/v083Bqloq/v3d/bzXLnfV6vUgNwDJ5L376q894x7/vp0kJaemoefgdJFv/X3B5qD1N9QqzwUnhfPK170e+39NdIgNTqq7hXfvm0tUNy+fP4t0K0QX51AKk/yTpK/szPX7L/9vzgO1aqlvgEgUU9XP5d1TglNAFBLAwQUAAIACABptF1T9rEOQqMFAAClFQAAIAAAAHZpZGVvbGVjdHVyZS9jb21tb25fbWVzc2FnZXMubG5nrVjfb6M4EH5faf8HC6nSnbTX3dO97EObihCnRSWYA5O094JccFJrAef4kTb319/YQJrc7QrIVqqiYjTfjL/5Zjzm6uY1S9GOF6WQ+bXx++UXA/E8lonIN9dGSOe/fTVQWbE8YanM+bWRSwPdTD5+uEpZvqnZhsP/Hz8gdJXxsoTHcqKe3p6RSK4NbxqZloWDwJ46ODJ924wcc4qdaGpa9xEl0RTf2q4xuZWogr9njp74RuQ5BIHkWi+UqUj41ecWdZwTQilZRJ7pYseYTGVVyQxNWXEemmsu7VuT2sSNpiEAu4ExcdlObFgFFKKnGuDz8jzsAFNqu7eAaMYxGIgnkYpqjwJeVcDFuaiOPcPGJDifQUq8jj4qt2O5C2c2Adp8v2FNQ8IO60RIlLOi0MSNAPQc8xH7UWBhAFXQhEZB6HnEp3gGESq1iKxOm4SIEuWyQmW93cqi4gkSuRYUO2E4k6O4Ce5tNwL3en/tsu3Y9DFaEMU1rYscgfN3c+ISf2E6J+jr9TvAez4OsEuBTu+OUGJMvIKXPK94gbbPspJj8JTMIjci88gioUtbxaGLP0Mc6My74WKK/QtV0heUUNhP9yq4GOFoCX6+I6glODtPUCsTCFiY/n3DieVjWJhFK5veGROr4EzJ5kVUz0gE20I1Jb5jad3oq+2dfe66Tmd6Xts3urinLP7WZ22RBdTfY+SQWxIFoASws2S2ZfkeOXIj0S9/fP3y+vXLr/1ALvWJ01Rz5OIHSJP6HWcHqlmCVOC31y70fdBXKw470MWqduNgXayPskbPbMdV398J/qJLE/QnirblqxexhIW87hX3jCxMyB9Imvq2pbQBGpRFsf/UVHxdPcsC3JUoESV7SiGryqdKqHq/baTfpFWqLgG9I5EZE/llv+uV6xBzpvO7AGGZt6pQD5sCpBN4raadUuwncPGSp5IlaF1wACQBYtttKuK2f7WS81K274uirWQzCFbEB3axLmSGtqwsX2SRnLB8HE8fsO1aBBJp0SNw1WcPwLA/AWNDUfC46geDKE2dn1YXK9sFAiOq5agkkdVlBWnPtimvuI5WqK2wuDlj+VqCPlIOx67OHXjXYulNk2OGrnUXTemh+hxW5/HzQDsQ13fze5zNuuQnOeuNqUWDMeUBqgPKkYyxIPfGhNyPsXjEMF/AT5/N0aADddsVVVe0MVM1ku7bM0ipaSdkXcKKogRKS2ekHOclwHAiuNQ2nR+0hga0O8M3YschjCLhRS/NJKSO7eKI2tSB1LWPfVbQ4yw8g5kMjir7r2hu2o4+Gf6rV7bXUwZLdiyP1fgaMyWEPbxLRKLfqVrRUf9di38Qq9r+dtG2RneGHy4uR8Zz0k1/UEasqni2rfpcK5rb8M+JQvWFH4YwZOvn+T8Mge+SmaOx8afzczKejslRbxA/ydTwbL13JO2kieGUhvrGcLCmw61cAk7nqj9K9Dak2vlaDsdoa/+wMNxyhaeBTcF2xZ9KUfWOIrouBh9uuizOP9UgShL6MM6ekAQcybqIdbfsJ+kNoyXpsDDAshu3Ts6ZFufobgwbSkUG7CUDMMMF7vhvjocTHleyThNdxKn4po8I2G6d8f8PcusCbvtqNWVlJ+LmhLr5mShakhqn3ohR6lCHg9VxVIbnayQIpzrmAO5nczj+1us+C2rD3t9llmZNY8tkBku9kVJCHGp7kWWpOQ281k+VqNL+UeJgeGe6oEF1V4JbEgzS35Q+eCKgz2pm1a0phVvTUMB56DgB3Aqx20Q0r9O0jGFYz89AAPobFPwKAa0PUIOu7x2eurK1AtJYLn+thn0i6xC6cUibk7pKRT7Y1jPDoLX01GE62M4xH1uzAZeZg9WhCTemXe8fYb885sprJ9VxfL31Rw3id811qP2SOKqXaOOlTKFrnFoenkr9QfXq89H31X8BUEsDBBQAAgAIAGm0XVMVHmAbowAAAH8BAAAxAAAAdmlkZW9sZWN0dXJlL3BsYXliYWNrX2FuZF9uYXZpZ2F0aW9uX3NldHRpbmdzLnhtbHWQQQqDMBBF957CGwhdh0DXpUWoFxhxlECSCZlR8PZNRG1p02Xe+z/DjGIUMX5iXdW1glnoKRBFS5xRNe93tgwLXr1xIIZ8woK850omNyxRaCMyetmUHsFyyv/wY3hrYT0/4iNeMOVCZxzqS6mwmVzysJhpY90aUI8R04AvmHPoobd4w7UniMPjDOwb/9W5mzabHd5pQB0iuSCq+UBVutdx9BdQSwMEFAACAAgAabRdU6eK7jYMBQAA5RkAACoAAAB2aWRlb2xlY3R1cmUvZmxhc2hfcHVibGlzaGluZ19zZXR0aW5ncy54bWztWV9v4jgQf++nsHLaxy3077UVULE0aKOlwJG03T5VJjHgq2NnbYeWfbpPcx/sPsmNEwhQCjXVtrenu0qoij2/n8fjmfFMUjl/jBkaE6mo4FVnb7fsIMJDEVE+rDpXQfPjiYOUxjzCTHBSdbhw0Hltp5KkfUbVyCdag6hCQMPVWaKrzkjr5KxUenh42KUqkWZWsFQDv9oNRVxKJFGEayJLCcMT+KcnCVHOlMGCAH6x4FNYbWcHoUrOdCmilBFEo6pzTSMiWiTUqSRNhtXIKeWSfRzeD6VIedQQTEgkh/2q88tB9jeTydkuaEy4MYuqwaAZ1mc4iqhRBDOffidoROhwBBqD0R5opEdV56BcNiwgXVplybjz3WPD0hBgBq6n9DHROMIa54/5epIMiITzIKqmZUqAdGlsQVKTR10M5EPRhOOYhgHMIGOsqnMR3PXcpttz2w337qrXylW1RgRe0HKtMH7Lu9hGvttzfbcduL27T15nS8RrVnEv615rS8yN+8n3gm1Xatcvt4V0P3faW2Hqgddpb2GHRueyW2/fbrWjz7ddt9fy2l/ugk6nFXjdOSrzygX/q5SWXbkCLi9SueiwepTGfY4pg/zxxGsV0ZCBGJZDEogmhegaYKaIg35PyPC3FDOqJ5CoIM7QPSFJXSUQ5T0TT1XHxIgzp8sJQTEIsiJWT/eLYN3bP13aeylffr6vZ9WsFAmsOxJavLP6e+WjQv/Tw83qr1G0Agk0wXzSEsN31/7oeJ4qT8qb1X9OzcrYJPY2ljLLoKvqv2i+/cP5+R8cH29WYc1qFaw1DkeQ2fUsMS+OzKSosT0ONR3DpUGe6DpIGfPTJBFSz3P74mChxBqaykDwpeAxz6gvWFScGon7JGrjmEwvRJZfiP495U0Q3nPQACKdwZF2EsKRjzncw1TDMYcFh0r7SlOd3b/NqXRdUszQFadQKBB06a8cezjCUi2FdnFE5uoLa124HHNz589r5XCqiI1g22QrxWCXVrSSjKlIlT3iGkqQ2Eqyk2pGuZVob5YYLXXOo9lG2I0ha9kI3pC+otrOxAIVOiCPD4QNqAkerUJJCLdS+5FqNCggKBZ2p3MjUhahiUgRo/cEaYFAUTgvpEcELZZcaCBFnI1CUTh1GDSm5IFE5zYL3cIScQpIk5wY0fkK31L6HfXJQEjgJXgMJSuM06l77b6euAh90PwH8SdYqbnSeGaDD3nJ5rUv3K8fjAFxNMZQZG5HDlmQxIl+E348QVzoGQ7MEZrckB16RKNszmZv1guO8DjzJOMdGSn4EIUDyDlhIoQUSnlKbAlDzJHgbIJwCCGvjF9mSQhGcg/MqdWrFczh4DTZ05COIYKEjIi02nN5b//g8Oj415PTs93SX3/8+XEjaFokQh43y+VVYmNjs2CNfNKYvIBb02q8gFrbcFjjXr/iSvNhjXymYLfGPm1ErIEr7Ygdck1T8gJ4Q2vyAnJDg7KCbQoZm1QVLeA9s9l6I/CuveD2LnC/BssEWTSs1jWVkim7nq/Csor4Jy7COlcBGMy1qlRcv3PVa7i+VaUy8x2rTGbH2e5Y1V5fLMsuUxt0F+oCKxXg4h3mVQRcvYzGUDdF75ZZ3yGS3yksfkRzkofW24TFq47r35NS/qum++l74jcynu9eep86rYv/g/cfNGL+VLwgXXojWryoW/4oYGZiymmMmW8K++JLQu3osFwpPT+1swNsy59majt/A1BLAwQUAAIACABptF1Tj3ZV/m8CAACHCAAAJAAAAHZpZGVvbGVjdHVyZS9mbGFzaF9za2luX3NldHRpbmdzLnhtbJ1W247aMBB971eg7QfQJRCElCIlXERVdkELP2DIECwcO7IntPx9becGJFnYJi945py5nLEdPHWifPyt0/H2ggm5AUTKI2Usha1Dw58vIVVkxyAMUkTBX8bfB77rDH2vayE1+FGcQZbY+XwyG/RbsZcEJKP8ZJBuEPR7bUguZExYGXbqTN3pqA1sKtgwGsKSKpwxiIGjJvVGrh+0ZkhIBEGkYY59WmGMXHZkbyqeTf3R6/QzoBbCRHz9Yd5WoEjSZE04sCz90PHbdajACyChnpdRzjdvG0MBgz1CuPofUQry14kavyNybcpdmHn8QogDrVskRcpDs4t6A9d9im+oW/iL73YPPG64gWqat7vRPF8hbnIBzGBcx3eeIhekWs+f73FlRFZvRJ5AqofVoq7uoRZ4TOMdJ5Q9sbORxqDPItxU3Hf6fvv5RSEY0uSG8SBJxthmxc+G5m3HJoHQB15rKG9TjJx5/1qY/Of1FeYhRQb2pNzdbGeqqL7PxihT8LrFKvOpo/izFJHIneXS5miOqAvmKAVrSkVSFAs91DxcuaySrVK0mtuL7Srrrb3CTya56UCYyrGlrYKtJSh9TIuL+CrwvafifIASqdyDqnHuPRVnnjKm9hKA10g1Vz6nZrGsirqu5oGFIKxjxZdwwHJyd+YyQVMcT9VHs0Ei8Wo22TrvjpzB5zQmSAXXDgRVNNfgyThMiCTX1zqLIdXsVQlr/ZUog6mC0OBpo2z1qR33mijWk9E4OdPIWrf6izs+6Kl43TtjhgRuvvW/4bITRIbvJSTvvdWdsXWPaQxvQm/xRIo4Qa97ZbLzqcagf5s/IP8AUEsDBBQAAgAIAGm0XVN8n4QKAgUAAF0ZAAApAAAAdmlkZW9sZWN0dXJlL2h0bWxfcHVibGlzaGluZ19zZXR0aW5ncy54bWztWd1u4jgUvu9TWFnN5RT6u20FVJQGTTT8LaTt9KoyiQFvHTtjO7TM1T7NPtg+yR4nEKAUarpbRittpaqKc77Px8fnfD5OS5fPEUNjIhUVvOwc7BcdRHggQsqHZefGr38+c5DSmIeYCU7KDhcOuqzsleKkz6ga9YjWYKoQ0HB1EeuyM9I6vigUnp6e9qmKpXkrWKKBX+0HIirEkijCNZGFmOEJ/NGTmChnymBBAL+R4FNYZW8PoVLG1BRhwgiiYdm5pSERDRLoRJIvOmJOITPs4+BxKEXCw5pgQiI57JedX47Sn5lNRnZNI8JNVFQFBs2wvsBhSI0fmPXoD4JGhA5H4DDE7ImGelR2jopFwwLWhVWWlDtbPDYsNQFR4HpKHxGNQ6xx9pjNJ8mASNgOoipaJgRIl8YWLDV51vlANhROOI5o4MMbZGJVdq79h65bd7tuq+Y+3HQbmavWCN/zG64Vptfwrrex73Tdntvy3e7DldfeEvGeWdxm1Wtsiblzr3qev+1MrWpzW0jnS7u1Fabqe+3WFnGotZudaut+qxV9ue+43YbX+vrgt9sN3+vMUWlWLuRfqbCcyiVIeZHIxYTVoyTqc0wZyMeLrFVEgwAxLIfEF3UK1TXATBEH/R6T4W8JZlRPQKegztAjIXFVxVDkXVNPZcfUiDOnywjBMSiyvFbPD/NiPTg8X1p7IZt+vq5X3Szl+tUZCS127P5B8ST3//x4s/trHC2BfsaYTxpiuHPvT07nUnlW3Oz+a26WxkbXW1jKVEFX3X8zfIfH8/0/Oj3d7MKa2UpYaxyMQNn1TJgXR2ZW1MQeB5qO4dAgL3wdJIz1kjgWUs+1fXEwd2INTWkg+FLxmGfUFyzMd41EfRK2cAQl3KlzBw2grhlsYDsmHPUwh0OXatjUIEeopK801elhW59aVyXFDN1wCl0BQc3eyiYHIyzVUiHnG2IOuqDSgaMwC272vNYOJ4rYGLaMNikGu2NFK8mYikTZI26h34isLNuJZpRbmXZnMmjpc1a7NsZuBBplY3hH+opquxALlPuAPD4QNqA65K8KJCHcyu1nqtEgh6BI2O3OnUhYiCYiQYw+EqQFAkdhv5AeEbTYYKGBFFE6yrCaJgwaU/JEwkubie5hiigBpJEiRnQ2w/eE/kB9MhASeAkeQ38K43SaXvvvJ84LHTz/l/hjrNTcaTyLwaesQfNa1+63TyaAOBxjaCm3IwfNI1GsP4QfTxAXeoaDcARGG9JND2mYvrNZm/WEIzxOM8lkR0oKOURhAzJOeBGAulKeEFvCAHMkOJsgHEDJK5OXqQjBSJaBGbV6t4MZHJImfRrSMVSQkCGRVmsuHhweHZ+c/np2frFf+OuPPz9vBE1bQtBxM13WE9Y2Xg2skS+uIW/g1lws3kCtvV5Y494/48pVwxr5SntujX157bAGrlw+7JBrriBvgDdcRN5AbriOrGDrQkZGqsIFvGcWW6353q3n3z/47jd/mSCthtW+plQwTdbrPVfa/75oufo/r+dq3/gQH9eqMXF77Ztuze1ZNSazVLESLjvOVtuq1fpq2WWZVqCz0AZYuQDn7DBrGuCkZTSCNincmZDuoHB3VAWv3jzoxjLICudjquBdu/MzBeP/UFlnlXpNXVGPRNSAdiSzHxS1ntv0rtqN6w8NH7WL338w6f5p+LKn/Hvm0gfM/Lva8jf8PRhf/pdIZe9vUEsDBBQAAgAIAGm0XVOTaEB+hwEAANkEAAAiAAAAdmlkZW9sZWN0dXJlL2h0bWxfc2tpbl9zZXR0aW5ncy5qc5WUzY6CMBDH7z6FYa8edi1i2FtZIG6yHyb6AkVGbSy0KcVojO++FFEpluxue6Ezv2nnP3R6Ggyr4ayc4evwVH/X67VeK1nC6G7bWmzcYhMWm7TYDtq2JqyA2nYeNamITi57dg02ONbBUlqQhEEalErxXDudpwn20BQ7bRF8D7KNxPFbNHEN5ChAMprvGsALAnfcBnIuM8Lam4Qo9EK/zehjFoym8EELFTHIIFcXdux7ODD2E2QDwebiRfUwvIwcE7JqsolC7L+EXX8lqYl/edbT8HNRijnJgd3OmCJsKrozMyApzRswxnq2wQIYrBSk3/+Qd435M19hCZFzndNM1/FdQRZUFdhIXuZp82fHE8/rDdMRSzior/pP9YqxRGhh14uhx2/8ohHXVNZDGPXGXFmbnsdbVuhyFZ9E7kAWfSmpKoU+eWpbZklOKOu/W4pmUN106GbjIhebTaE4Z4qKLmjZ8gIub4lFUz1NRAS8ap6qCPJhQx/FbuwYna46nc4sj8nefCMG5x9QSwMEFAACAAgAabRdU7x9NfdKAAAASQAAAB8AAAB2aWRlb2xlY3R1cmUvbG9jYWxfc2V0dGluZ3MueG1ss7GvyM1RKEstKs7Mz7NVMtQzUFJIzUvOT8nMS7dVCg1x07VQUiguScxLSczJz0u1VcrLV1Kwt+OyyclPTswJTi0pASos1rfjAgBQSwECAAAUAAIACABjtF1TMhu6IvkDAADgDgAAGAAAAAAAAAABAAAAAAAAAAAAbm9uZS9jb21tb25fbWVzc2FnZXMubG5nUEsBAgAAFAACAAgAY7RdUxUeYBujAAAAfwEAACkAAAAAAAAAAQAAAAAALwQAAG5vbmUvcGxheWJhY2tfYW5kX25hdmlnYXRpb25fc2V0dGluZ3MueG1sUEsBAgAAFAACAAgAY7RdUx9UimowAwAAxw4AACIAAAAAAAAAAQAAAAAAGQUAAG5vbmUvZmxhc2hfcHVibGlzaGluZ19zZXR0aW5ncy54bWxQSwECAAAUAAIACABjtF1TcVeUnRUBAADRAgAAHAAAAAAAAAABAAAAAACJCAAAbm9uZS9mbGFzaF9za2luX3NldHRpbmdzLnhtbFBLAQIAABQAAgAIAGO0XVPXm3CWKwMAAG8OAAAhAAAAAAAAAAEAAAAAANgJAABub25lL2h0bWxfcHVibGlzaGluZ19zZXR0aW5ncy54bWxQSwECAAAUAAIACABjtF1TjnP2+moAAADlAAAAGgAAAAAAAAABAAAAAABCDQAAbm9uZS9odG1sX3NraW5fc2V0dGluZ3MuanNQSwECAAAUAAIACABjtF1TvH0190oAAABJAAAAFwAAAAAAAAABAAAAAADkDQAAbm9uZS9sb2NhbF9zZXR0aW5ncy54bWxQSwECAAAUAAIACAB5Xc9SNmFYAkcDAADhCQAAFAAAAAAAAAABAAAAAABjDgAAdW5pdmVyc2FsL3BsYXllci54bWxQSwECAAAUAAIACABntF1Tv2AHC3gHAAAVGwAAHQAAAAAAAAABAAAAAADcEQAAdW5pdmVyc2FsL2NvbW1vbl9tZXNzYWdlcy5sbmdQSwECAAAUAAIACABntF1TFR5gG6MAAAB/AQAALgAAAAAAAAABAAAAAACPGQAAdW5pdmVyc2FsL3BsYXliYWNrX2FuZF9uYXZpZ2F0aW9uX3NldHRpbmdzLnhtbFBLAQIAABQAAgAIAGe0XVM9Xb1w+QUAACwfAAAnAAAAAAAAAAEAAAAAAH4aAAB1bml2ZXJzYWwvZmxhc2hfcHVibGlzaGluZ19zZXR0aW5ncy54bWxQSwECAAAUAAIACABntF1TfEU5+3wDAACYDAAAIQAAAAAAAAABAAAAAAC8IAAAdW5pdmVyc2FsL2ZsYXNoX3NraW5fc2V0dGluZ3MueG1sUEsBAgAAFAACAAgAZ7RdU0NviLLzBQAAth4AACYAAAAAAAAAAQAAAAAAdyQAAHVuaXZlcnNhbC9odG1sX3B1Ymxpc2hpbmdfc2V0dGluZ3MueG1sUEsBAgAAFAACAAgAZ7RdU5Dxs1K8AQAAZQYAAB8AAAAAAAAAAQAAAAAArioAAHVuaXZlcnNhbC9odG1sX3NraW5fc2V0dGluZ3MuanNQSwECAAAUAAIACABntF1TlBOzImkAAABuAAAAHAAAAAAAAAABAAAAAACnLAAAdW5pdmVyc2FsL2xvY2FsX3NldHRpbmdzLnhtbFBLAQIAABQAAgAIALtzVFMRJy9WEEcAACRjAAAXAAAAAAAAAAAAAAAAAEotAAB1bml2ZXJzYWwvdW5pdmVyc2FsLnBuZ1BLAQIAABQAAgAIAGm0XVP2sQ5CowUAAKUVAAAgAAAAAAAAAAEAAAAAAI90AAB2aWRlb2xlY3R1cmUvY29tbW9uX21lc3NhZ2VzLmxuZ1BLAQIAABQAAgAIAGm0XVMVHmAbowAAAH8BAAAxAAAAAAAAAAEAAAAAAHB6AAB2aWRlb2xlY3R1cmUvcGxheWJhY2tfYW5kX25hdmlnYXRpb25fc2V0dGluZ3MueG1sUEsBAgAAFAACAAgAabRdU6eK7jYMBQAA5RkAACoAAAAAAAAAAQAAAAAAYnsAAHZpZGVvbGVjdHVyZS9mbGFzaF9wdWJsaXNoaW5nX3NldHRpbmdzLnhtbFBLAQIAABQAAgAIAGm0XVOPdlX+bwIAAIcIAAAkAAAAAAAAAAEAAAAAALaAAAB2aWRlb2xlY3R1cmUvZmxhc2hfc2tpbl9zZXR0aW5ncy54bWxQSwECAAAUAAIACABptF1TfJ+ECgIFAABdGQAAKQAAAAAAAAABAAAAAABngwAAdmlkZW9sZWN0dXJlL2h0bWxfcHVibGlzaGluZ19zZXR0aW5ncy54bWxQSwECAAAUAAIACABptF1Tk2hAfocBAADZBAAAIgAAAAAAAAABAAAAAACwiAAAdmlkZW9sZWN0dXJlL2h0bWxfc2tpbl9zZXR0aW5ncy5qc1BLAQIAABQAAgAIAGm0XVO8fTX3SgAAAEkAAAAfAAAAAAAAAAEAAAAAAHeKAAB2aWRlb2xlY3R1cmUvbG9jYWxfc2V0dGluZ3MueG1sUEsFBgAAAAAXABcAGwcAAP6KAAAAAA=="/>
  <p:tag name="ISPRING_PRESENTATION_INFO_2" val="&lt;?xml version=&quot;1.0&quot; encoding=&quot;UTF-8&quot; standalone=&quot;no&quot; ?&gt;&#10;&lt;presentation2&gt;&#10;&#10;  &lt;slides&gt;&#10;    &lt;slide id=&quot;{8923525C-6AA7-453C-A4CC-17DCF622C68C}&quot; pptId=&quot;347&quot;/&gt;&#10;    &lt;slide id=&quot;{5224D504-8067-4BBD-9790-3376910009E0}&quot; pptId=&quot;383&quot;/&gt;&#10;    &lt;slide id=&quot;{EFD00BB2-109B-41C9-9D78-20A44E530B27}&quot; pptId=&quot;344&quot;/&gt;&#10;    &lt;slide id=&quot;{7A50F57F-4BD8-4AE5-B85F-1E3A625D8871}&quot; pptId=&quot;342&quot;/&gt;&#10;    &lt;slide id=&quot;{15C78EFD-CA2B-47C3-A5EC-3CEE752C3425}&quot; pptId=&quot;413&quot;/&gt;&#10;    &lt;slide id=&quot;{BC1AA80C-F189-4B9F-93C4-43E2CD2CEDE1}&quot; pptId=&quot;351&quot;/&gt;&#10;    &lt;slide id=&quot;{ADFDF72E-FDE8-4839-B4E3-DA924CD1794F}&quot; pptId=&quot;414&quot;/&gt;&#10;    &lt;slide id=&quot;{A62F2618-1F06-4154-AEBE-05C4ECC3EF14}&quot; pptId=&quot;353&quot;/&gt;&#10;    &lt;slide id=&quot;{AFD1F14C-26B7-43D9-97BF-1D1C567AB0CE}&quot; pptId=&quot;407&quot;/&gt;&#10;    &lt;slide id=&quot;{7C63E474-C3C4-4A2F-8646-E0177D240375}&quot; pptId=&quot;256&quot;/&gt;&#10;    &lt;slide id=&quot;{ABAA1062-F539-4DF7-BA7A-46F88756164B}&quot; pptId=&quot;382&quot;/&gt;&#10;    &lt;slide id=&quot;{D470C342-46CA-403C-B864-C024D73D0148}&quot; pptId=&quot;364&quot;/&gt;&#10;    &lt;slide id=&quot;{DFAE7AFA-54ED-4422-A29D-28DE42D3CB37}&quot; pptId=&quot;392&quot;/&gt;&#10;    &lt;slide id=&quot;{E971627C-3705-4FD6-BA04-1EE621293FFC}&quot; pptId=&quot;386&quot;/&gt;&#10;    &lt;slide id=&quot;{D1E13830-87F9-454A-A7F4-4D8037E19EA4}&quot; pptId=&quot;380&quot;/&gt;&#10;    &lt;slide id=&quot;{5277CEB4-0EBC-4153-9CDF-A36BBF892164}&quot; pptId=&quot;398&quot;/&gt;&#10;    &lt;slide id=&quot;{D9653606-B274-4B3F-8530-9E594E8737BD}&quot; pptId=&quot;390&quot;/&gt;&#10;    &lt;slide id=&quot;{BFC4CB12-ECA9-4517-B171-122BDA517490}&quot; pptId=&quot;381&quot;/&gt;&#10;    &lt;slide id=&quot;{BD05B46A-CF75-4F4E-844E-7FB6FDDA4E08}&quot; pptId=&quot;360&quot;/&gt;&#10;    &lt;slide id=&quot;{073C7DC1-AA28-4857-AD5F-38FF03076E67}&quot; pptId=&quot;385&quot;/&gt;&#10;    &lt;slide id=&quot;{12EBA2EC-E5CB-42CF-8EBC-3651E226E87B}&quot; pptId=&quot;408&quot;/&gt;&#10;    &lt;slide id=&quot;{F824B5A6-F3C3-4B4E-8110-B371036E8976}&quot; pptId=&quot;388&quot;/&gt;&#10;    &lt;slide id=&quot;{BB22AAF8-D449-4B72-A711-9556986C1F86}&quot; pptId=&quot;397&quot;/&gt;&#10;    &lt;slide id=&quot;{4ADA9327-CABA-4D57-BFCF-9C4C54B237B7}&quot; pptId=&quot;395&quot;/&gt;&#10;    &lt;slide id=&quot;{A7BAEFB2-92F4-4787-AC95-7C2E4AD68909}&quot; pptId=&quot;399&quot;/&gt;&#10;    &lt;slide id=&quot;{3EBAA11F-B14F-491B-8CD3-5B9AF256157D}&quot; pptId=&quot;387&quot;/&gt;&#10;    &lt;slide id=&quot;{6125BA17-2E2A-4BFD-A4EE-99746A4832C2}&quot; pptId=&quot;389&quot;/&gt;&#10;    &lt;slide id=&quot;{617AE468-2460-4C80-8AF2-D4424EC83E45}&quot; pptId=&quot;371&quot;/&gt;&#10;    &lt;slide id=&quot;{186D1D9E-CBBD-4E11-9AEB-8C4176153E6D}&quot; pptId=&quot;400&quot;/&gt;&#10;    &lt;slide id=&quot;{681E5520-6E83-4778-9EC7-83E0BBFE6751}&quot; pptId=&quot;405&quot;/&gt;&#10;    &lt;slide id=&quot;{67779179-59F8-478F-8F23-141A75FA4415}&quot; pptId=&quot;411&quot;/&gt;&#10;    &lt;slide id=&quot;{660BD3E5-C0DE-4969-B89B-A62802F693E5}&quot; pptId=&quot;402&quot;/&gt;&#10;    &lt;slide id=&quot;{909D2CB3-8066-4A6F-9C1D-C8F6865B75B7}&quot; pptId=&quot;410&quot;/&gt;&#10;    &lt;slide id=&quot;{B7FB3D54-77B0-4715-BC5F-0ECEDAA5CF0F}&quot; pptId=&quot;409&quot;/&gt;&#10;    &lt;slide id=&quot;{C69A3E09-6AB9-4441-A1AB-1D6FE86C290F}&quot; pptId=&quot;404&quot;/&gt;&#10;    &lt;slide id=&quot;{B5FE6E98-0BBA-4788-B259-B10DA1CA7D7C}&quot; pptId=&quot;412&quot;/&gt;&#10;    &lt;slide id=&quot;{EC1C79C9-9777-478D-865C-87ABE644AEE8}&quot; pptId=&quot;415&quot;/&gt;&#10;    &lt;slide id=&quot;{96B423D3-48FA-4FED-9204-C4D0C941D686}&quot; pptId=&quot;416&quot;/&gt;&#10;    &lt;slide id=&quot;{7071F6C6-C1D9-44E6-AAE9-E6DB511A3CCB}&quot; pptId=&quot;403&quot;/&gt;&#10;    &lt;slide id=&quot;{675B4C23-575D-4245-B95F-DBC0ED46BEC2}&quot; pptId=&quot;401&quot;/&gt;&#10;    &lt;slide id=&quot;{7AA6E505-5686-4696-B68C-4E60E96DCEA0}&quot; pptId=&quot;258&quot;/&gt;&#10;  &lt;/slides&gt;&#10;&#10;  &lt;narration&gt;&#10;    &lt;audioTracks&gt;&#10;      &lt;audioTrack muted=&quot;false&quot; name=&quot;Audio 2&quot; resource=&quot;459412fb&quot; slideId=&quot;{EFD00BB2-109B-41C9-9D78-20A44E530B27}&quot; startTime=&quot;0&quot; stepIndex=&quot;0&quot; volume=&quot;1&quot;&gt;&#10;        &lt;audio channels=&quot;1&quot; format=&quot;s16&quot; sampleRate=&quot;44100&quot;/&gt;&#10;      &lt;/audioTrack&gt;&#10;      &lt;audioTrack muted=&quot;false&quot; name=&quot;Audio 3&quot; resource=&quot;6dea4f58&quot; slideId=&quot;{7A50F57F-4BD8-4AE5-B85F-1E3A625D8871}&quot; startTime=&quot;0&quot; stepIndex=&quot;0&quot; volume=&quot;1&quot;&gt;&#10;        &lt;audio channels=&quot;1&quot; format=&quot;s16&quot; sampleRate=&quot;44100&quot;/&gt;&#10;      &lt;/audioTrack&gt;&#10;      &lt;audioTrack muted=&quot;false&quot; name=&quot;Audio 4&quot; resource=&quot;e03b3cce&quot; slideId=&quot;{5224D504-8067-4BBD-9790-3376910009E0}&quot; startTime=&quot;0&quot; stepIndex=&quot;0&quot; volume=&quot;1&quot;&gt;&#10;        &lt;audio channels=&quot;1&quot; format=&quot;s16&quot; sampleRate=&quot;44100&quot;/&gt;&#10;      &lt;/audioTrack&gt;&#10;      &lt;audioTrack muted=&quot;false&quot; name=&quot;Audio 5&quot; resource=&quot;a3964f09&quot; slideId=&quot;{ABAA1062-F539-4DF7-BA7A-46F88756164B}&quot; startTime=&quot;0&quot; stepIndex=&quot;0&quot; volume=&quot;1&quot;&gt;&#10;        &lt;audio channels=&quot;1&quot; format=&quot;s16&quot; sampleRate=&quot;44100&quot;/&gt;&#10;      &lt;/audioTrack&gt;&#10;      &lt;audioTrack muted=&quot;false&quot; name=&quot;Audio 6&quot; resource=&quot;364a01e4&quot; slideId=&quot;{7C63E474-C3C4-4A2F-8646-E0177D240375}&quot; startTime=&quot;0&quot; stepIndex=&quot;0&quot; volume=&quot;1&quot;&gt;&#10;        &lt;audio channels=&quot;1&quot; format=&quot;s16&quot; sampleRate=&quot;44100&quot;/&gt;&#10;      &lt;/audioTrack&gt;&#10;      &lt;audioTrack muted=&quot;false&quot; name=&quot;Audio 7&quot; resource=&quot;78948761&quot; slideId=&quot;{D470C342-46CA-403C-B864-C024D73D0148}&quot; startTime=&quot;0&quot; stepIndex=&quot;0&quot; volume=&quot;1&quot;&gt;&#10;        &lt;audio channels=&quot;1&quot; format=&quot;s16&quot; sampleRate=&quot;44100&quot;/&gt;&#10;      &lt;/audioTrack&gt;&#10;      &lt;audioTrack muted=&quot;false&quot; name=&quot;Audio 8&quot; resource=&quot;ada4f58b&quot; slideId=&quot;{E971627C-3705-4FD6-BA04-1EE621293FFC}&quot; startTime=&quot;0&quot; stepIndex=&quot;0&quot; volume=&quot;1&quot;&gt;&#10;        &lt;audio channels=&quot;1&quot; format=&quot;s16&quot; sampleRate=&quot;44100&quot;/&gt;&#10;      &lt;/audioTrack&gt;&#10;      &lt;audioTrack muted=&quot;false&quot; name=&quot;Audio 9&quot; resource=&quot;4fbb4aac&quot; slideId=&quot;{5277CEB4-0EBC-4153-9CDF-A36BBF892164}&quot; startTime=&quot;0&quot; stepIndex=&quot;0&quot; volume=&quot;1&quot;&gt;&#10;        &lt;audio channels=&quot;1&quot; format=&quot;s16&quot; sampleRate=&quot;44100&quot;/&gt;&#10;      &lt;/audioTrack&gt;&#10;      &lt;audioTrack muted=&quot;false&quot; name=&quot;Audio 10&quot; resource=&quot;62ccb568&quot; slideId=&quot;{073C7DC1-AA28-4857-AD5F-38FF03076E67}&quot; startTime=&quot;0&quot; stepIndex=&quot;0&quot; volume=&quot;1&quot;&gt;&#10;        &lt;audio channels=&quot;1&quot; format=&quot;s16&quot; sampleRate=&quot;44100&quot;/&gt;&#10;      &lt;/audioTrack&gt;&#10;      &lt;audioTrack muted=&quot;false&quot; name=&quot;Audio 11&quot; resource=&quot;d29d8571&quot; slideId=&quot;{BD05B46A-CF75-4F4E-844E-7FB6FDDA4E08}&quot; startTime=&quot;0&quot; stepIndex=&quot;0&quot; volume=&quot;1&quot;&gt;&#10;        &lt;audio channels=&quot;1&quot; format=&quot;s16&quot; sampleRate=&quot;44100&quot;/&gt;&#10;      &lt;/audioTrack&gt;&#10;      &lt;audioTrack muted=&quot;false&quot; name=&quot;Audio 12&quot; resource=&quot;799b2d74&quot; slideId=&quot;{BB22AAF8-D449-4B72-A711-9556986C1F86}&quot; startTime=&quot;0&quot; stepIndex=&quot;0&quot; volume=&quot;1&quot;&gt;&#10;        &lt;audio channels=&quot;1&quot; format=&quot;s16&quot; sampleRate=&quot;44100&quot;/&gt;&#10;      &lt;/audioTrack&gt;&#10;      &lt;audioTrack muted=&quot;false&quot; name=&quot;Audio 13&quot; resource=&quot;18cec1ac&quot; slideId=&quot;{4ADA9327-CABA-4D57-BFCF-9C4C54B237B7}&quot; startTime=&quot;0&quot; volume=&quot;1&quot;&gt;&#10;        &lt;audio channels=&quot;1&quot; format=&quot;s16&quot; sampleRate=&quot;44100&quot;/&gt;&#10;      &lt;/audioTrack&gt;&#10;      &lt;audioTrack muted=&quot;false&quot; name=&quot;Audio 14&quot; resource=&quot;0854c627&quot; slideId=&quot;{617AE468-2460-4C80-8AF2-D4424EC83E45}&quot; startTime=&quot;0&quot; stepIndex=&quot;0&quot; volume=&quot;1&quot;&gt;&#10;        &lt;audio channels=&quot;1&quot; format=&quot;s16&quot; sampleRate=&quot;44100&quot;/&gt;&#10;      &lt;/audioTrack&gt;&#10;      &lt;audioTrack muted=&quot;false&quot; name=&quot;Audio 15&quot; resource=&quot;188b3b57&quot; slideId=&quot;{681E5520-6E83-4778-9EC7-83E0BBFE6751}&quot; startTime=&quot;0&quot; stepIndex=&quot;0&quot; volume=&quot;1&quot;&gt;&#10;        &lt;audio channels=&quot;1&quot; format=&quot;s16&quot; sampleRate=&quot;44100&quot;/&gt;&#10;      &lt;/audioTrack&gt;&#10;      &lt;audioTrack muted=&quot;false&quot; name=&quot;Audio 16&quot; resource=&quot;269db613&quot; slideId=&quot;{C69A3E09-6AB9-4441-A1AB-1D6FE86C290F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1&quot; resource=&quot;2e2cefa6&quot; slideId=&quot;{8923525C-6AA7-453C-A4CC-17DCF622C68C}&quot; startTime=&quot;0&quot; stepIndex=&quot;0&quot; volume=&quot;1&quot;&gt;&#10;        &lt;audio channels=&quot;1&quot; format=&quot;s16&quot; sampleRate=&quot;44100&quot;/&gt;&#10;      &lt;/audioTrack&gt;&#10;      &lt;audioTrack muted=&quot;false&quot; name=&quot;Audio 17&quot; resource=&quot;ea599cff&quot; slideId=&quot;{15C78EFD-CA2B-47C3-A5EC-3CEE752C3425}&quot; startTime=&quot;0&quot; stepIndex=&quot;0&quot; volume=&quot;1&quot;&gt;&#10;        &lt;audio channels=&quot;1&quot; format=&quot;s16&quot; sampleRate=&quot;44100&quot;/&gt;&#10;      &lt;/audioTrack&gt;&#10;      &lt;audioTrack muted=&quot;false&quot; name=&quot;Audio 18&quot; resource=&quot;d89fd6df&quot; slideId=&quot;{ADFDF72E-FDE8-4839-B4E3-DA924CD1794F}&quot; startTime=&quot;0&quot; stepIndex=&quot;0&quot; volume=&quot;1&quot;&gt;&#10;        &lt;audio channels=&quot;1&quot; format=&quot;s16&quot; sampleRate=&quot;44100&quot;/&gt;&#10;      &lt;/audioTrack&gt;&#10;      &lt;audioTrack muted=&quot;false&quot; name=&quot;Audio 19&quot; resource=&quot;1d17da7a&quot; slideId=&quot;{96B423D3-48FA-4FED-9204-C4D0C941D686}&quot; startTime=&quot;0&quot; stepIndex=&quot;0&quot; volume=&quot;1&quot;&gt;&#10;        &lt;audio channels=&quot;1&quot; format=&quot;s16&quot; sampleRate=&quot;44100&quot;/&gt;&#10;      &lt;/audioTrack&gt;&#10;    &lt;/audioTracks&gt;&#10;    &lt;videoTracks&gt;&#10;      &lt;videoTrack muted=&quot;false&quot; name=&quot;hd1&quot; resource=&quot;f751eee8&quot; slideId=&quot;{D9653606-B274-4B3F-8530-9E594E8737BD}&quot; startTime=&quot;0&quot; stepIndex=&quot;0&quot; volume=&quot;1&quot;&gt;&#10;        &lt;video format=&quot;yuv420p&quot; frameRate=&quot;30&quot; height=&quot;1080&quot; pixelAspectRatio=&quot;1&quot; width=&quot;1920&quot;/&gt;&#10;        &lt;audio channels=&quot;2&quot; format=&quot;fltp&quot; sampleRate=&quot;48000&quot;/&gt;&#10;      &lt;/videoTrack&gt;&#10;    &lt;/videoTracks&gt;&#10;  &lt;/narration&gt;&#10;&#10;&lt;/presentation2&gt;&#10;"/>
  <p:tag name="ISPRING_OUTPUT_FOLDER" val="[[&quot;P..\uFFFD{59902CE4-5B77-4E47-A728-2D75AD4F8A0F}&quot;,&quot;D:\\Bài dự thi Dương Thị Thanh Thủy-TH Việt Hưng\\thumucnguon_sp1&quot;]]"/>
  <p:tag name="ISPRING_PUBLISH_SETTINGS" val="{&quot;commonSettings&quot;:{&quot;webSettings&quot;:{&quot;useMobileViewer&quot;:&quot;T_FALSE&quot;},&quot;lmsSettings&quot;:{&quot;useMobileViewer&quot;:&quot;T_FALSE&quot;},&quot;cloudSettings&quot;:{&quot;useMobileViewer&quot;:&quot;T_FALSE&quot;},&quot;ispringLmsSettings&quot;:{&quot;useMobileViewer&quot;:&quot;T_FALSE&quot;},&quot;playerId&quot;:&quot;universal&quot;,&quot;studioSettings&quot;:{&quot;useMobileViewer&quot;:&quot;T_FALSE&quot;}},&quot;advancedSettings&quot;:{&quot;enableTextAllocation&quot;:&quot;T_TRUE&quot;,&quot;viewingFromLocalDrive&quot;:&quot;T_TRUE&quot;,&quot;contentScale&quot;:75,&quot;contentScaleMode&quot;:&quot;SCALE&quot;},&quot;accessibilitySettings&quot;:{&quot;enabled&quot;:&quot;T_FALSE&quot;},&quot;compressionSettings&quot;:{&quot;imageSettings&quot;:{&quot;jpegQuality&quot;:70,&quot;optimizeImageForResolution&quot;:&quot;T_FALSE&quot;},&quot;audioQuality&quot;:70,&quot;videoQuality&quot;:65},&quot;protectionSettings&quot;:{&quot;watermarkEnabled&quot;:&quot;T_FALSE&quot;,&quot;watermarkPosition&quot;:&quot;MIDDLE_CENTER&quot;,&quot;openWatermarkUrl&quot;:&quot;T_FALSE&quot;,&quot;openWatermarkWebPageInNewWindow&quot;:&quot;T_FALSE&quot;,&quot;displayAfterEnabled&quot;:&quot;T_FALSE&quot;,&quot;displayUntilEnabled&quot;:&quot;T_FALSE&quot;,&quot;domainRestrictionEnabled&quot;:&quot;T_FALSE&quot;,&quot;enablePassword&quot;:&quot;T_FALSE&quot;},&quot;videoSettings&quot;:{&quot;videoCompressionSettings&quot;:{&quot;audioQuality&quot;:70,&quot;videoQuality&quot;:75},&quot;secondsOnEachSlide&quot;:5,&quot;hostingSettings&quot;:{}},&quot;ispringOnlineSettings&quot;:{&quot;onlineDestinationFolderId&quot;:&quot;1&quot;},&quot;cloudSettings&quot;:{&quot;onlineDestinationFolderId&quot;:&quot;1&quot;},&quot;wordSettings&quot;:{&quot;printCopies&quot;:1},&quot;studioSettings&quot;:{}}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LAYER_LAYOUT_TYPE" val="Video"/>
  <p:tag name="GENSWF_SLIDE_TITLE" val="Video giới thiệu bài"/>
  <p:tag name="TIMING" val="|0.001"/>
  <p:tag name="GENSWF_SLIDE_UID" val="{66881756-15DA-43C1-A185-2FD1DD6FC1A6}:407"/>
  <p:tag name="GENSWF_ADVANCE_TIME" val="48.000"/>
  <p:tag name="ISPRING_SLIDE_ID_2" val="{AFD1F14C-26B7-43D9-97BF-1D1C567AB0CE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RESENTER_ID" val="{7FAE3166-3128-46E8-8301-6C7340BDF74D}"/>
  <p:tag name="GENSWF_SLIDE_TITLE" val="Tên bài"/>
  <p:tag name="GENSWF_SLIDE_UID" val="{777914F4-3CAD-4FF6-AFF0-3305457C6704}:256"/>
  <p:tag name="GENSWF_ADVANCE_TIME" val="3.720"/>
  <p:tag name="ISPRING_SLIDE_ID_2" val="{7C63E474-C3C4-4A2F-8646-E0177D240375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RESENTER_ID" val="{7FAE3166-3128-46E8-8301-6C7340BDF74D}"/>
  <p:tag name="GENSWF_SLIDE_TITLE" val="Yêu cầu cần đạt"/>
  <p:tag name="TIMING" val="|5.305|4.841|4.745"/>
  <p:tag name="GENSWF_ADVANCE_TIME" val="17.303"/>
  <p:tag name="GENSWF_SLIDE_UID" val="{ED446635-575E-46F7-BD15-5D6A79231B4B}:382"/>
  <p:tag name="ISPRING_SLIDE_ID_2" val="{ABAA1062-F539-4DF7-BA7A-46F88756164B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RESENTER_ID" val="{7FAE3166-3128-46E8-8301-6C7340BDF74D}"/>
  <p:tag name="GENSWF_SLIDE_TITLE" val="Tên hoạt động 1"/>
  <p:tag name="GENSWF_SLIDE_UID" val="{CC676A77-793F-40B6-85B7-C03AF64CC35F}:364"/>
  <p:tag name="GENSWF_ADVANCE_TIME" val="6.980"/>
  <p:tag name="ISPRING_SLIDE_ID_2" val="{D470C342-46CA-403C-B864-C024D73D0148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RESENTER_ID" val="{7FAE3166-3128-46E8-8301-6C7340BDF74D}"/>
  <p:tag name="GENSWF_SLIDE_TITLE" val="Video vị trí địa lí"/>
  <p:tag name="GENSWF_SLIDE_UID" val="{E426FF29-8C86-422F-8A71-0F80194480EC}:392"/>
  <p:tag name="GENSWF_ADVANCE_TIME" val="47.900"/>
  <p:tag name="ISPRING_SLIDE_ID_2" val="{DFAE7AFA-54ED-4422-A29D-28DE42D3CB37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RESENTER_ID" val="{7FAE3166-3128-46E8-8301-6C7340BDF74D}"/>
  <p:tag name="GENSWF_SLIDE_TITLE" val="Slide chỉ bản đồ cho người học"/>
  <p:tag name="GENSWF_SLIDE_UID" val="{048300BE-9969-42DC-A37E-8DAFE98EB073}:386"/>
  <p:tag name="GENSWF_ADVANCE_TIME" val="58.060"/>
  <p:tag name="ISPRING_SLIDE_ID_2" val="{E971627C-3705-4FD6-BA04-1EE621293FFC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3.quiz"/>
  <p:tag name="ISPRING_QUIZ_RELATIVE_PATH" val="bài dự thi\quiz\quiz3.quiz"/>
  <p:tag name="ISPRING_CUSTOM_TIMING_USED" val="1"/>
  <p:tag name="ISPRING_SLIDE_INDENT_LEVEL" val="0"/>
  <p:tag name="ISPRING_PRESENTER_ID" val="{7FAE3166-3128-46E8-8301-6C7340BDF74D}"/>
  <p:tag name="GENSWF_SLIDE_TITLE" val="Bài tập nhanh"/>
  <p:tag name="ISPRING_PLAYER_PLAYLIST_ID" val="f3ecc3de40d585288a93098e93f741693bd76d48"/>
  <p:tag name="ISPRING_QUIZ_FULL_PATH" val="D:\Bài dự thi Dương Thị Thanh Thủy-TH Việt Hưng\thumucnguon_sp1\bài dự thi\quiz\quiz3.quiz"/>
  <p:tag name="GENSWF_SLIDE_UID" val="{79695F97-4DCD-44E2-BDF9-B1CDE7526AF9}:380"/>
  <p:tag name="GENSWF_ADVANCE_TIME" val="7.650"/>
  <p:tag name="ISPRING_SLIDE_ID_2" val="{D1E13830-87F9-454A-A7F4-4D8037E19EA4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RESENTER_ID" val="{7FAE3166-3128-46E8-8301-6C7340BDF74D}"/>
  <p:tag name="GENSWF_SLIDE_TITLE" val="Slide câu hỏi"/>
  <p:tag name="GENSWF_SLIDE_UID" val="{9D7442C5-CA6B-4590-BE97-8FC9BE207D07}:398"/>
  <p:tag name="GENSWF_ADVANCE_TIME" val="12.310"/>
  <p:tag name="ISPRING_SLIDE_ID_2" val="{5277CEB4-0EBC-4153-9CDF-A36BBF892164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4.quiz"/>
  <p:tag name="ISPRING_QUIZ_RELATIVE_PATH" val="bài dự thi\quiz\quiz4.quiz"/>
  <p:tag name="ISPRING_CUSTOM_TIMING_USED" val="1"/>
  <p:tag name="ISPRING_SLIDE_INDENT_LEVEL" val="0"/>
  <p:tag name="ISPRING_PRESENTER_ID" val="{7FAE3166-3128-46E8-8301-6C7340BDF74D}"/>
  <p:tag name="GENSWF_SLIDE_TITLE" val="Bài tập củng cố HĐ1"/>
  <p:tag name="ISPRING_PLAYER_PLAYLIST_ID" val="f3ecc3de40d585288a93098e93f741693bd76d48"/>
  <p:tag name="ISPRING_QUIZ_FULL_PATH" val="D:\Bài dự thi Dương Thị Thanh Thủy-TH Việt Hưng\thumucnguon_sp1\bài dự thi\quiz\quiz4.quiz"/>
  <p:tag name="GENSWF_SLIDE_UID" val="{A56C0CD2-D5B2-4D3B-AF79-F156D9CF01A9}:381"/>
  <p:tag name="GENSWF_ADVANCE_TIME" val="7.970"/>
  <p:tag name="ISPRING_SLIDE_ID_2" val="{BFC4CB12-ECA9-4517-B171-122BDA517490}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RESENTER_ID" val="{7FAE3166-3128-46E8-8301-6C7340BDF74D}"/>
  <p:tag name="GENSWF_SLIDE_TITLE" val="Sơ đồ tư duy chốt phần 1"/>
  <p:tag name="TIMING" val="|9.869|4.168|3.078|4.396|3.384"/>
  <p:tag name="GENSWF_SLIDE_UID" val="{EFAF83AF-5550-4AC6-92A8-BBAF28093D99}:360"/>
  <p:tag name="GENSWF_ADVANCE_TIME" val="26.470"/>
  <p:tag name="ISPRING_SLIDE_ID_2" val="{BD05B46A-CF75-4F4E-844E-7FB6FDDA4E08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RESENTER_ID" val="{7FAE3166-3128-46E8-8301-6C7340BDF74D}"/>
  <p:tag name="GENSWF_SLIDE_TITLE" val="Giới thiệu chung"/>
  <p:tag name="TIMING" val="|2.001|6.037|3.76|3.136|10.465"/>
  <p:tag name="GENSWF_SLIDE_UID" val="{75FEB0B9-DADF-476B-8E1B-491A34D8440D}:347"/>
  <p:tag name="GENSWF_ADVANCE_TIME" val="40.000"/>
  <p:tag name="ISPRING_SLIDE_ID_2" val="{8923525C-6AA7-453C-A4CC-17DCF622C68C}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RESENTER_ID" val="{7FAE3166-3128-46E8-8301-6C7340BDF74D}"/>
  <p:tag name="GENSWF_SLIDE_TITLE" val="So sánh 2 đồng bằng"/>
  <p:tag name="TIMING" val="|19.959|5.25|4.691"/>
  <p:tag name="GENSWF_SLIDE_UID" val="{31C2A67D-6017-4919-BA08-E04E11ABA2C0}:385"/>
  <p:tag name="GENSWF_ADVANCE_TIME" val="34.150"/>
  <p:tag name="ISPRING_SLIDE_ID_2" val="{073C7DC1-AA28-4857-AD5F-38FF03076E67}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RESENTER_ID" val="{7FAE3166-3128-46E8-8301-6C7340BDF74D}"/>
  <p:tag name="ISPRING_PLAYER_LAYOUT_TYPE" val="Video"/>
  <p:tag name="GENSWF_SLIDE_TITLE" val="Video chuyển chốt phần 1 sang phần 2"/>
  <p:tag name="GENSWF_SLIDE_UID" val="{05BDCC53-70C3-4EAC-9D00-CF6551267500}:388"/>
  <p:tag name="GENSWF_ADVANCE_TIME" val="20.220"/>
  <p:tag name="ISPRING_SLIDE_ID_2" val="{F824B5A6-F3C3-4B4E-8110-B371036E8976}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RESENTER_ID" val="{7FAE3166-3128-46E8-8301-6C7340BDF74D}"/>
  <p:tag name="GENSWF_SLIDE_TITLE" val="Tên hoạt động 2"/>
  <p:tag name="GENSWF_SLIDE_UID" val="{5D64DF24-5FC0-4716-AB02-D95DA0A82915}:397"/>
  <p:tag name="GENSWF_ADVANCE_TIME" val="7.430"/>
  <p:tag name="ISPRING_SLIDE_ID_2" val="{BB22AAF8-D449-4B72-A711-9556986C1F86}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RESENTER_ID" val="{7FAE3166-3128-46E8-8301-6C7340BDF74D}"/>
  <p:tag name="GENSWF_SLIDE_TITLE" val="Giải nghĩa kênh rạch"/>
  <p:tag name="TIMING" val="|1.45|0.868|1.587|1.407|2.542|2.853|1.175|2.455|0.918"/>
  <p:tag name="GENSWF_SLIDE_UID" val="{B56CB505-7631-466C-9D75-9ED8F529B9C1}:395"/>
  <p:tag name="GENSWF_ADVANCE_TIME" val="17.440"/>
  <p:tag name="ISPRING_SLIDE_ID_2" val="{4ADA9327-CABA-4D57-BFCF-9C4C54B237B7}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5.quiz"/>
  <p:tag name="ISPRING_QUIZ_RELATIVE_PATH" val="bài dự thi\quiz\quiz5.quiz"/>
  <p:tag name="ISPRING_SLIDE_INDENT_LEVEL" val="0"/>
  <p:tag name="ISPRING_PRESENTER_ID" val="{7FAE3166-3128-46E8-8301-6C7340BDF74D}"/>
  <p:tag name="GENSWF_SLIDE_TITLE" val="Bài tập củng cố phần 2"/>
  <p:tag name="ISPRING_PLAYER_PLAYLIST_ID" val="f3ecc3de40d585288a93098e93f741693bd76d48"/>
  <p:tag name="ISPRING_QUIZ_FULL_PATH" val="D:\Bài dự thi Dương Thị Thanh Thủy-TH Việt Hưng\thumucnguon_sp1\bài dự thi\quiz\quiz5.quiz"/>
  <p:tag name="GENSWF_SLIDE_UID" val="{9BE5F529-C831-49F2-9C00-29049B84B611}:387"/>
  <p:tag name="GENSWF_ADVANCE_TIME" val="5.560"/>
  <p:tag name="ISPRING_SLIDE_ID_2" val="{3EBAA11F-B14F-491B-8CD3-5B9AF256157D}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RESENTER_ID" val="{7FAE3166-3128-46E8-8301-6C7340BDF74D}"/>
  <p:tag name="GENSWF_SLIDE_TITLE" val="Video chốt phần 2"/>
  <p:tag name="GENSWF_SLIDE_UID" val="{C1133198-53BD-4C09-B5A9-FAFDFAFE1614}:389"/>
  <p:tag name="GENSWF_ADVANCE_TIME" val="22.170"/>
  <p:tag name="ISPRING_SLIDE_ID_2" val="{6125BA17-2E2A-4BFD-A4EE-99746A4832C2}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RESENTER_ID" val="{7FAE3166-3128-46E8-8301-6C7340BDF74D}"/>
  <p:tag name="GENSWF_SLIDE_TITLE" val="Sơ dồ tư duy phần 2"/>
  <p:tag name="TIMING" val="|6.799|3.067|1.603|1.765|3.433|2.731|2.856"/>
  <p:tag name="GENSWF_SLIDE_UID" val="{875F493F-BAFB-47AE-9615-DDD551850CFF}:371"/>
  <p:tag name="GENSWF_ADVANCE_TIME" val="24.160"/>
  <p:tag name="ISPRING_SLIDE_ID_2" val="{617AE468-2460-4C80-8AF2-D4424EC83E45}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RESENTER_ID" val="{7FAE3166-3128-46E8-8301-6C7340BDF74D}"/>
  <p:tag name="GENSWF_SLIDE_TITLE" val="Mở rộng phần 2"/>
  <p:tag name="GENSWF_SLIDE_UID" val="{9EBB49B4-35B7-4050-89A6-0B0170870733}:400"/>
  <p:tag name="GENSWF_ADVANCE_TIME" val="41.800"/>
  <p:tag name="ISPRING_SLIDE_ID_2" val="{186D1D9E-CBBD-4E11-9AEB-8C4176153E6D}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RESENTER_ID" val="{7FAE3166-3128-46E8-8301-6C7340BDF74D}"/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6.quiz"/>
  <p:tag name="ISPRING_QUIZ_RELATIVE_PATH" val="bài dự thi\quiz\quiz6.quiz"/>
  <p:tag name="GENSWF_SLIDE_TITLE" val="Bài tập nhanh sau tình huống"/>
  <p:tag name="ISPRING_PLAYER_PLAYLIST_ID" val="f3ecc3de40d585288a93098e93f741693bd76d48"/>
  <p:tag name="ISPRING_QUIZ_FULL_PATH" val="D:\Bài dự thi Dương Thị Thanh Thủy-TH Việt Hưng\thumucnguon_sp1\bài dự thi\quiz\quiz6.quiz"/>
  <p:tag name="GENSWF_SLIDE_UID" val="{0B91AA6F-505D-4E96-89FD-C189DED0A9C3}:402"/>
  <p:tag name="GENSWF_ADVANCE_TIME" val="5.510"/>
  <p:tag name="ISPRING_SLIDE_ID_2" val="{660BD3E5-C0DE-4969-B89B-A62802F693E5}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RESENTER_ID" val="{7FAE3166-3128-46E8-8301-6C7340BDF74D}"/>
  <p:tag name="GENSWF_SLIDE_TITLE" val="Mở rộng liên hệ"/>
  <p:tag name="GENSWF_SLIDE_UID" val="{92F591AC-3BBB-4ACF-911E-216CA067D192}:409"/>
  <p:tag name="GENSWF_ADVANCE_TIME" val="50.760"/>
  <p:tag name="ISPRING_SLIDE_ID_2" val="{B7FB3D54-77B0-4715-BC5F-0ECEDAA5CF0F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RESENTER_ID" val="{7FAE3166-3128-46E8-8301-6C7340BDF74D}"/>
  <p:tag name="GENSWF_SLIDE_TITLE" val="Giới thiệu chung"/>
  <p:tag name="TIMING" val="|2.001|6.037|3.76|3.136|10.465"/>
  <p:tag name="GENSWF_SLIDE_UID" val="{75FEB0B9-DADF-476B-8E1B-491A34D8440D}:347"/>
  <p:tag name="GENSWF_ADVANCE_TIME" val="40.000"/>
  <p:tag name="ISPRING_SLIDE_ID_2" val="{8923525C-6AA7-453C-A4CC-17DCF622C68C}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RESENTER_ID" val="{7FAE3166-3128-46E8-8301-6C7340BDF74D}"/>
  <p:tag name="GENSWF_SLIDE_TITLE" val="Sơ đồ tổng kết bài học"/>
  <p:tag name="TIMING" val="|5.467|2.288|2.236|4.963|3.504|5.302"/>
  <p:tag name="GENSWF_SLIDE_UID" val="{D2B3E4C7-A952-4BDC-9DA4-E705F0D23CC6}:404"/>
  <p:tag name="GENSWF_ADVANCE_TIME" val="26.230"/>
  <p:tag name="ISPRING_SLIDE_ID_2" val="{C69A3E09-6AB9-4441-A1AB-1D6FE86C290F}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Vận dụng - Kết nối"/>
  <p:tag name="ISPRING_SLIDE_INDENT_LEVEL" val="0"/>
  <p:tag name="GENSWF_SLIDE_UID" val="{2791805E-9F46-4E17-A2C2-9D490A3081DC}:412"/>
  <p:tag name="GENSWF_ADVANCE_TIME" val="50.440"/>
  <p:tag name="ISPRING_CUSTOM_TIMING_USED" val="1"/>
  <p:tag name="ISPRING_SLIDE_ID_2" val="{B5FE6E98-0BBA-4788-B259-B10DA1CA7D7C}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C1A54722-06E4-4A35-9E32-951C46C67240}:415"/>
  <p:tag name="GENSWF_ADVANCE_TIME" val="5.000"/>
  <p:tag name="ISPRING_CUSTOM_TIMING_USED" val="1"/>
  <p:tag name="ISPRING_SLIDE_ID_2" val="{EC1C79C9-9777-478D-865C-87ABE644AEE8}"/>
  <p:tag name="GENSWF_SLIDE_TITLE" val="Trò chơi quizzi củng cố"/>
  <p:tag name="ISPRING_SLIDE_INDENT_LEVEL" val="0"/>
  <p:tag name="ISPRING_PLAYER_LAYOUT_TYPE" val="Full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WO_WEB_ADDRESS" val="https://quizizz.com/join/quiz/617c0035720d17001d49b8f3/start"/>
  <p:tag name="ISPRING_WO_DISPLAY_IN_SLIDE" val="1"/>
  <p:tag name="ISPRING_WO_FULL_SIZE" val="1"/>
  <p:tag name="ISPRING_WO_WINDOW_WIDTH" val="720"/>
  <p:tag name="ISPRING_WO_WINDOW_HEIGHT" val="540"/>
  <p:tag name="ISPRING_WO_SHOW_AFTER" val="0"/>
  <p:tag name="ISPRING_WO_INCLUDE_FILES_AND_SUBFOLDERS" val="0"/>
  <p:tag name="ISPRING_WO_SLIDE_POS_X" val="0"/>
  <p:tag name="ISPRING_WO_SLIDE_POS_Y" val="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96B423D3-48FA-4FED-9204-C4D0C941D686}"/>
  <p:tag name="GENSWF_ADVANCE_TIME" val="25.414"/>
  <p:tag name="GENSWF_SLIDE_TITLE" val="Dế Mèn cảm ơn"/>
  <p:tag name="ISPRING_SLIDE_INDENT_LEVEL" val="0"/>
  <p:tag name="GENSWF_SLIDE_UID" val="{8D0DA4F9-A05B-497B-BE6E-25D4C272B2A6}:416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RESENTER_ID" val="{7FAE3166-3128-46E8-8301-6C7340BDF74D}"/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7.quiz"/>
  <p:tag name="ISPRING_QUIZ_RELATIVE_PATH" val="bài dự thi\quiz\quiz7.quiz"/>
  <p:tag name="GENSWF_SLIDE_TITLE" val="Khảo sát cảm nhận"/>
  <p:tag name="ISPRING_PLAYER_PLAYLIST_ID" val="ce78d2b3728ea3a63b4fae721ecddeae2b444381"/>
  <p:tag name="ISPRING_QUIZ_FULL_PATH" val="D:\Bài dự thi Dương Thị Thanh Thủy-TH Việt Hưng\thumucnguon_sp1\bài dự thi\quiz\quiz7.quiz"/>
  <p:tag name="GENSWF_SLIDE_UID" val="{D76AF12E-C511-45E5-AEE8-485C936654BB}:403"/>
  <p:tag name="GENSWF_ADVANCE_TIME" val="5.000"/>
  <p:tag name="ISPRING_SLIDE_ID_2" val="{7071F6C6-C1D9-44E6-AAE9-E6DB511A3CCB}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RESENTER_ID" val="{7FAE3166-3128-46E8-8301-6C7340BDF74D}"/>
  <p:tag name="GENSWF_SLIDE_TITLE" val="Tư liệu tham khảo"/>
  <p:tag name="TIMING" val="|2.324|4.102|4.102"/>
  <p:tag name="GENSWF_SLIDE_UID" val="{3D608A0C-0830-464F-B875-C0C23EBFB2FA}:401"/>
  <p:tag name="GENSWF_ADVANCE_TIME" val="33.000"/>
  <p:tag name="ISPRING_SLIDE_ID_2" val="{675B4C23-575D-4245-B95F-DBC0ED46BEC2}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RESENTER_ID" val="{7FAE3166-3128-46E8-8301-6C7340BDF74D}"/>
  <p:tag name="GENSWF_SLIDE_UID" val="{FC2EDB04-7F6E-4DB0-988B-A88F022F0A3B}:258"/>
  <p:tag name="GENSWF_ADVANCE_TIME" val="3.000"/>
  <p:tag name="ISPRING_SLIDE_ID_2" val="{7AA6E505-5686-4696-B68C-4E60E96DCEA0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RESENTER_ID" val="{7FAE3166-3128-46E8-8301-6C7340BDF74D}"/>
  <p:tag name="TIMING" val="|3.093|5.584|6.846"/>
  <p:tag name="GENSWF_SLIDE_TITLE" val="Hướng dẫn sử dụng bài giảng"/>
  <p:tag name="GENSWF_SLIDE_UID" val="{78B1CC88-D84E-451E-BBD6-B7B42E50FA96}:383"/>
  <p:tag name="GENSWF_ADVANCE_TIME" val="19.640"/>
  <p:tag name="ISPRING_SLIDE_ID_2" val="{5224D504-8067-4BBD-9790-3376910009E0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Cấu trúc bài"/>
  <p:tag name="ISPRING_SLIDE_INDENT_LEVEL" val="0"/>
  <p:tag name="ISPRING_PRESENTER_ID" val="{7FAE3166-3128-46E8-8301-6C7340BDF74D}"/>
  <p:tag name="TIMING" val="|30.704"/>
  <p:tag name="GENSWF_ADVANCE_TIME" val="30.705"/>
  <p:tag name="GENSWF_SLIDE_UID" val="{42B3446D-305E-41F6-9A39-1928C00444FF}:344"/>
  <p:tag name="ISPRING_SLIDE_ID_2" val="{EFD00BB2-109B-41C9-9D78-20A44E530B27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F44187BF-5235-4B99-8B71-87656D9C4A13}:413"/>
  <p:tag name="GENSWF_ADVANCE_TIME" val="41.498"/>
  <p:tag name="TIMING" val="|8.896"/>
  <p:tag name="ISPRING_CUSTOM_TIMING_USED" val="1"/>
  <p:tag name="ISPRING_SLIDE_ID_2" val="{15C78EFD-CA2B-47C3-A5EC-3CEE752C3425}"/>
  <p:tag name="GENSWF_SLIDE_TITLE" val="Trò chơi Dế Mèn phiêu lưu kí"/>
  <p:tag name="ISPRING_SLIDE_INDENT_LEVEL" val="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2.quiz"/>
  <p:tag name="ISPRING_QUIZ_RELATIVE_PATH" val="bài dự thi\quiz\quiz2.quiz"/>
  <p:tag name="ISPRING_CUSTOM_TIMING_USED" val="1"/>
  <p:tag name="ISPRING_SLIDE_INDENT_LEVEL" val="0"/>
  <p:tag name="ISPRING_PRESENTER_ID" val="{7FAE3166-3128-46E8-8301-6C7340BDF74D}"/>
  <p:tag name="ISPRING_PLAYER_PLAYLIST_ID" val="f3ecc3de40d585288a93098e93f741693bd76d48"/>
  <p:tag name="ISPRING_QUIZ_FULL_PATH" val="D:\Bài dự thi Dương Thị Thanh Thủy-TH Việt Hưng\thumucnguon_sp1\bài dự thi\quiz\quiz2.quiz"/>
  <p:tag name="GENSWF_SLIDE_UID" val="{B7034324-B0F1-496D-9F08-6C01B5851CB3}:351"/>
  <p:tag name="GENSWF_ADVANCE_TIME" val="9.420"/>
  <p:tag name="ISPRING_SLIDE_ID_2" val="{BC1AA80C-F189-4B9F-93C4-43E2CD2CEDE1}"/>
  <p:tag name="GENSWF_SLIDE_TITLE" val="Câu hỏi trò chơi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99587959-BEC4-431F-9B52-821E0A6CDDF8}:414"/>
  <p:tag name="GENSWF_ADVANCE_TIME" val="11.720"/>
  <p:tag name="TIMING" val="|0.32|11.399"/>
  <p:tag name="ISPRING_CUSTOM_TIMING_USED" val="1"/>
  <p:tag name="ISPRING_SLIDE_ID_2" val="{ADFDF72E-FDE8-4839-B4E3-DA924CD1794F}"/>
  <p:tag name="GENSWF_SLIDE_TITLE" val="Kết thúc trò chơi"/>
  <p:tag name="ISPRING_SLIDE_INDENT_LEVEL" val="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RESENTER_ID" val="{7FAE3166-3128-46E8-8301-6C7340BDF74D}"/>
  <p:tag name="ISPRING_PLAYER_LAYOUT_TYPE" val="Video"/>
  <p:tag name="GENSWF_SLIDE_TITLE" val="Video dẫn dắt"/>
  <p:tag name="TIMING" val="|0.001"/>
  <p:tag name="GENSWF_SLIDE_UID" val="{3623DE10-51F4-4D3A-80F0-E8D51A458728}:353"/>
  <p:tag name="GENSWF_ADVANCE_TIME" val="26.810"/>
  <p:tag name="ISPRING_SLIDE_ID_2" val="{A62F2618-1F06-4154-AEBE-05C4ECC3EF14}"/>
</p:tagLst>
</file>

<file path=ppt/theme/theme1.xml><?xml version="1.0" encoding="utf-8"?>
<a:theme xmlns:a="http://schemas.openxmlformats.org/drawingml/2006/main" name="Sunflower Inspirational by Slidesgo">
  <a:themeElements>
    <a:clrScheme name="Simple Light">
      <a:dk1>
        <a:srgbClr val="783F04"/>
      </a:dk1>
      <a:lt1>
        <a:srgbClr val="F4994E"/>
      </a:lt1>
      <a:dk2>
        <a:srgbClr val="658C68"/>
      </a:dk2>
      <a:lt2>
        <a:srgbClr val="C5D8BC"/>
      </a:lt2>
      <a:accent1>
        <a:srgbClr val="FDDAA0"/>
      </a:accent1>
      <a:accent2>
        <a:srgbClr val="783F04"/>
      </a:accent2>
      <a:accent3>
        <a:srgbClr val="F4994E"/>
      </a:accent3>
      <a:accent4>
        <a:srgbClr val="C5D8BC"/>
      </a:accent4>
      <a:accent5>
        <a:srgbClr val="658C68"/>
      </a:accent5>
      <a:accent6>
        <a:srgbClr val="FFF8ED"/>
      </a:accent6>
      <a:hlink>
        <a:srgbClr val="783F04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4233</TotalTime>
  <Words>474</Words>
  <Application>Microsoft Office PowerPoint</Application>
  <PresentationFormat>On-screen Show (16:9)</PresentationFormat>
  <Paragraphs>87</Paragraphs>
  <Slides>35</Slides>
  <Notes>35</Notes>
  <HiddenSlides>0</HiddenSlides>
  <MMClips>11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8" baseType="lpstr">
      <vt:lpstr>Calibri</vt:lpstr>
      <vt:lpstr>Times New Roman</vt:lpstr>
      <vt:lpstr>Revue</vt:lpstr>
      <vt:lpstr>UVN But Long 2</vt:lpstr>
      <vt:lpstr>Anaheim</vt:lpstr>
      <vt:lpstr>Bebas Neue</vt:lpstr>
      <vt:lpstr>Permanent Marker</vt:lpstr>
      <vt:lpstr>Segoe UI</vt:lpstr>
      <vt:lpstr>Open Sans</vt:lpstr>
      <vt:lpstr>Arial</vt:lpstr>
      <vt:lpstr>UTM Cookies</vt:lpstr>
      <vt:lpstr>Abril Fatface</vt:lpstr>
      <vt:lpstr>Sunflower Inspirational by Slidesgo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Địa lí ĐỒNG BẰNG NAM BỘ</vt:lpstr>
      <vt:lpstr>PowerPoint Presentation</vt:lpstr>
      <vt:lpstr>PowerPoint Presentation</vt:lpstr>
      <vt:lpstr>PowerPoint Presentation</vt:lpstr>
      <vt:lpstr>Con hãy chỉ trên lược đồ tự nhiên vị trí của đồng bằng Nam Bộ, Đồng Tháp Mười, Kiên Giang, Cà Mau.</vt:lpstr>
      <vt:lpstr>PowerPoint Presentation</vt:lpstr>
      <vt:lpstr>Tìm hiểu về đặc điểm diện tích, địa hình, đất đai của đồng bằng Nam Bộ.</vt:lpstr>
      <vt:lpstr>PowerPoint Presentation</vt:lpstr>
      <vt:lpstr>PowerPoint Presentation</vt:lpstr>
      <vt:lpstr>PowerPoint Presentation</vt:lpstr>
      <vt:lpstr>PowerPoint Presentation</vt:lpstr>
      <vt:lpstr>Tìm hiểu sông ngòi, kênh rạch của đồng bằng Nam Bộ.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Tạm biệt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baigiang_sp1.zip</dc:title>
  <dc:creator>Asus</dc:creator>
  <cp:lastModifiedBy>ASUS</cp:lastModifiedBy>
  <cp:revision>282</cp:revision>
  <dcterms:modified xsi:type="dcterms:W3CDTF">2022-09-28T02:22:39Z</dcterms:modified>
</cp:coreProperties>
</file>