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65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F9407D-4F3D-43D8-B4B8-5F12570C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2E196E-2E5D-4A05-9497-C7E75F3AC070}"/>
              </a:ext>
            </a:extLst>
          </p:cNvPr>
          <p:cNvSpPr txBox="1"/>
          <p:nvPr/>
        </p:nvSpPr>
        <p:spPr>
          <a:xfrm>
            <a:off x="1179044" y="634862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SO 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(Tiết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1BF914-B241-40F7-8B31-63CD30DC8C0B}"/>
              </a:ext>
            </a:extLst>
          </p:cNvPr>
          <p:cNvSpPr/>
          <p:nvPr/>
        </p:nvSpPr>
        <p:spPr>
          <a:xfrm>
            <a:off x="2403180" y="2075022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BÉ HƠN, DẤU &lt;</a:t>
            </a:r>
          </a:p>
        </p:txBody>
      </p:sp>
      <p:pic>
        <p:nvPicPr>
          <p:cNvPr id="2" name="Ba-Thuong-Con-Top-Ca-Thieu-Nhi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F6610DDE-5FAF-4B85-A1DB-04A2A74EC8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59556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4" y="444276"/>
            <a:ext cx="8133078" cy="1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BÉ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HƠN, DẤU 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19671" cy="6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88084" y="1616284"/>
            <a:ext cx="12923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544" y="22817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Hai </a:t>
            </a:r>
            <a:r>
              <a:rPr lang="vi-VN" sz="2400" b="1" dirty="0">
                <a:solidFill>
                  <a:srgbClr val="0070C0"/>
                </a:solidFill>
              </a:rPr>
              <a:t>bé hơn </a:t>
            </a:r>
            <a:r>
              <a:rPr lang="vi-VN" sz="2400" b="1" dirty="0" smtClean="0"/>
              <a:t>ba</a:t>
            </a:r>
            <a:endParaRPr lang="vi-VN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25993" y="3781884"/>
            <a:ext cx="12165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2383" y="4487320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Sáu </a:t>
            </a:r>
            <a:r>
              <a:rPr lang="vi-VN" sz="2400" b="1" dirty="0">
                <a:solidFill>
                  <a:srgbClr val="0070C0"/>
                </a:solidFill>
              </a:rPr>
              <a:t>bé hơn </a:t>
            </a:r>
            <a:r>
              <a:rPr lang="vi-VN" sz="2400" b="1" dirty="0" smtClean="0"/>
              <a:t>tám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B2E1D7-9966-4885-AFCA-CA8C3BD10B2F}"/>
              </a:ext>
            </a:extLst>
          </p:cNvPr>
          <p:cNvSpPr txBox="1"/>
          <p:nvPr/>
        </p:nvSpPr>
        <p:spPr>
          <a:xfrm>
            <a:off x="4430061" y="1661749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7BE927-7CA3-4A85-BA62-07A8F023A68E}"/>
              </a:ext>
            </a:extLst>
          </p:cNvPr>
          <p:cNvSpPr txBox="1"/>
          <p:nvPr/>
        </p:nvSpPr>
        <p:spPr>
          <a:xfrm>
            <a:off x="5575958" y="168562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24C0D5-37FA-4BEA-9FE6-00ED162D8670}"/>
              </a:ext>
            </a:extLst>
          </p:cNvPr>
          <p:cNvSpPr txBox="1"/>
          <p:nvPr/>
        </p:nvSpPr>
        <p:spPr>
          <a:xfrm>
            <a:off x="4337974" y="3781884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D55FB3-0A90-4F47-B03D-9D8625C8C37C}"/>
              </a:ext>
            </a:extLst>
          </p:cNvPr>
          <p:cNvSpPr txBox="1"/>
          <p:nvPr/>
        </p:nvSpPr>
        <p:spPr>
          <a:xfrm>
            <a:off x="5292080" y="3781884"/>
            <a:ext cx="28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7_20200730060352_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680914"/>
            <a:ext cx="4464496" cy="44644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dấu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&lt; 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9A3AB-3D79-4B39-903F-D148B8A0F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92FE95-E76D-41FC-89DF-AFCF0FA76B04}"/>
              </a:ext>
            </a:extLst>
          </p:cNvPr>
          <p:cNvSpPr txBox="1"/>
          <p:nvPr/>
        </p:nvSpPr>
        <p:spPr>
          <a:xfrm>
            <a:off x="1835696" y="149163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THƯ GIÃN</a:t>
            </a:r>
          </a:p>
        </p:txBody>
      </p:sp>
      <p:pic>
        <p:nvPicPr>
          <p:cNvPr id="5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D0C52332-C33A-4E72-86A3-020A00E98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BÉ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HƠN, DẤU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Tìm số thích hợp.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62936" y="3776082"/>
            <a:ext cx="1241077" cy="525236"/>
            <a:chOff x="801323" y="3743859"/>
            <a:chExt cx="1241077" cy="525236"/>
          </a:xfrm>
        </p:grpSpPr>
        <p:grpSp>
          <p:nvGrpSpPr>
            <p:cNvPr id="23" name="Group 22"/>
            <p:cNvGrpSpPr/>
            <p:nvPr/>
          </p:nvGrpSpPr>
          <p:grpSpPr>
            <a:xfrm>
              <a:off x="801323" y="3743859"/>
              <a:ext cx="537600" cy="523220"/>
              <a:chOff x="1502365" y="4555751"/>
              <a:chExt cx="537600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07334" y="4555751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6354" y="3745875"/>
              <a:ext cx="556046" cy="523220"/>
              <a:chOff x="1502365" y="4557036"/>
              <a:chExt cx="556046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25780" y="4557036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094" y="3691058"/>
            <a:ext cx="1243341" cy="536790"/>
            <a:chOff x="796260" y="3734688"/>
            <a:chExt cx="1243341" cy="536790"/>
          </a:xfrm>
        </p:grpSpPr>
        <p:grpSp>
          <p:nvGrpSpPr>
            <p:cNvPr id="30" name="Group 29"/>
            <p:cNvGrpSpPr/>
            <p:nvPr/>
          </p:nvGrpSpPr>
          <p:grpSpPr>
            <a:xfrm>
              <a:off x="796260" y="3734688"/>
              <a:ext cx="532631" cy="523220"/>
              <a:chOff x="1497302" y="4546580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302" y="4546580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6354" y="3748258"/>
              <a:ext cx="553247" cy="523220"/>
              <a:chOff x="1502365" y="4559419"/>
              <a:chExt cx="553247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22981" y="4559419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So sánh (theo mẫu).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068996" cy="945396"/>
            <a:chOff x="827584" y="1491630"/>
            <a:chExt cx="8787787" cy="945396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2993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chuồng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xe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cỏ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dê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chuồng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ít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bó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latin typeface="Arial" pitchFamily="34" charset="0"/>
                  <a:cs typeface="Arial" pitchFamily="34" charset="0"/>
                </a:rPr>
                <a:t>cỏ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171</Words>
  <Application>Microsoft Office PowerPoint</Application>
  <PresentationFormat>On-screen Show (16:9)</PresentationFormat>
  <Paragraphs>96</Paragraphs>
  <Slides>9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Administrator_PC</cp:lastModifiedBy>
  <cp:revision>133</cp:revision>
  <dcterms:created xsi:type="dcterms:W3CDTF">2014-04-01T16:27:38Z</dcterms:created>
  <dcterms:modified xsi:type="dcterms:W3CDTF">2021-08-14T15:58:24Z</dcterms:modified>
</cp:coreProperties>
</file>