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810" autoAdjust="0"/>
    <p:restoredTop sz="93060" autoAdjust="0"/>
  </p:normalViewPr>
  <p:slideViewPr>
    <p:cSldViewPr>
      <p:cViewPr varScale="1">
        <p:scale>
          <a:sx n="64" d="100"/>
          <a:sy n="64" d="100"/>
        </p:scale>
        <p:origin x="546" y="60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12/14/2021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2021/12/14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12/14/2021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2021/12/14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2021/12/14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 (</a:t>
            </a:r>
            <a:r>
              <a:rPr lang="en-US" sz="5120" b="1" dirty="0" err="1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13</a:t>
            </a: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+ 87</a:t>
            </a: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+ 2 = 10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+ 4 =  </a:t>
            </a: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 + 7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123825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1957</TotalTime>
  <Words>420</Words>
  <Application>Microsoft Office PowerPoint</Application>
  <PresentationFormat>Custom</PresentationFormat>
  <Paragraphs>202</Paragraphs>
  <Slides>16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29" baseType="lpstr"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Thu Thieu Thi Van</cp:lastModifiedBy>
  <cp:revision>183</cp:revision>
  <dcterms:created xsi:type="dcterms:W3CDTF">2021-05-23T10:25:42Z</dcterms:created>
  <dcterms:modified xsi:type="dcterms:W3CDTF">2021-12-14T13:00:31Z</dcterms:modified>
</cp:coreProperties>
</file>