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9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1" d="100"/>
          <a:sy n="61" d="100"/>
        </p:scale>
        <p:origin x="1080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+mj-lt"/>
              </a:rPr>
              <a:t>TOÁN LỚP 1</a:t>
            </a: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240</Words>
  <Application>Microsoft Office PowerPoint</Application>
  <PresentationFormat>Custom</PresentationFormat>
  <Paragraphs>110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 Thieu Thi Van</cp:lastModifiedBy>
  <cp:revision>273</cp:revision>
  <dcterms:created xsi:type="dcterms:W3CDTF">2021-05-23T10:25:42Z</dcterms:created>
  <dcterms:modified xsi:type="dcterms:W3CDTF">2021-12-13T10:34:10Z</dcterms:modified>
</cp:coreProperties>
</file>