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17"/>
  </p:notesMasterIdLst>
  <p:sldIdLst>
    <p:sldId id="3401" r:id="rId7"/>
    <p:sldId id="2007577095" r:id="rId8"/>
    <p:sldId id="2007577107" r:id="rId9"/>
    <p:sldId id="308" r:id="rId10"/>
    <p:sldId id="2007577112" r:id="rId11"/>
    <p:sldId id="2007577111" r:id="rId12"/>
    <p:sldId id="319" r:id="rId13"/>
    <p:sldId id="318" r:id="rId14"/>
    <p:sldId id="322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1440" autoAdjust="0"/>
  </p:normalViewPr>
  <p:slideViewPr>
    <p:cSldViewPr snapToGrid="0">
      <p:cViewPr varScale="1">
        <p:scale>
          <a:sx n="74" d="100"/>
          <a:sy n="74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5.png"/><Relationship Id="rId3" Type="http://schemas.openxmlformats.org/officeDocument/2006/relationships/audio" Target="../media/media2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1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2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70830" y="2363550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909058" y="4831063"/>
            <a:ext cx="1572027" cy="1556325"/>
            <a:chOff x="2182550" y="3624456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2550" y="3624456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101</Words>
  <Application>Microsoft Office PowerPoint</Application>
  <PresentationFormat>Widescreen</PresentationFormat>
  <Paragraphs>46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Thieu Thi Van</cp:lastModifiedBy>
  <cp:revision>80</cp:revision>
  <dcterms:created xsi:type="dcterms:W3CDTF">2021-07-20T01:55:21Z</dcterms:created>
  <dcterms:modified xsi:type="dcterms:W3CDTF">2021-12-07T12:54:29Z</dcterms:modified>
</cp:coreProperties>
</file>