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1" r:id="rId4"/>
    <p:sldId id="262" r:id="rId5"/>
    <p:sldId id="263" r:id="rId6"/>
    <p:sldId id="256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99"/>
    <a:srgbClr val="99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658" y="1933303"/>
            <a:ext cx="9937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BÀI 11: PHÉP TRỪ TRONG PHẠM VI 10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(TIẾT 2)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6809" y="3256742"/>
            <a:ext cx="525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ra còn lại mấy?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243" y="1152937"/>
            <a:ext cx="10004399" cy="43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997" y="3488441"/>
            <a:ext cx="3305508" cy="2832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5403" y="731339"/>
            <a:ext cx="3586491" cy="2402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8766" y="678606"/>
            <a:ext cx="10595186" cy="23492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6025" y="731339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a)</a:t>
            </a:r>
            <a:endParaRPr lang="en-US" sz="3600" dirty="0">
              <a:latin typeface="+mj-lt"/>
            </a:endParaRPr>
          </a:p>
        </p:txBody>
      </p:sp>
      <p:sp>
        <p:nvSpPr>
          <p:cNvPr id="32" name="Rounded Rectangular Callout 31"/>
          <p:cNvSpPr/>
          <p:nvPr/>
        </p:nvSpPr>
        <p:spPr>
          <a:xfrm rot="16200000">
            <a:off x="6443527" y="-949746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51894" y="669519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vàng có 3 bông.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9025" y="980985"/>
            <a:ext cx="1708074" cy="14648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22128" y="1072692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đỏ có mấy bông?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45407" y="2044681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9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88351" y="1669682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88350" y="2457929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6" idx="3"/>
            <a:endCxn id="37" idx="1"/>
          </p:cNvCxnSpPr>
          <p:nvPr/>
        </p:nvCxnSpPr>
        <p:spPr>
          <a:xfrm flipV="1">
            <a:off x="5383290" y="1918497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3"/>
            <a:endCxn id="38" idx="1"/>
          </p:cNvCxnSpPr>
          <p:nvPr/>
        </p:nvCxnSpPr>
        <p:spPr>
          <a:xfrm>
            <a:off x="5383290" y="2293496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99531" y="2019091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9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37843" y="1669682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40965" y="244924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40965" y="2442177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6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95487" y="3627160"/>
            <a:ext cx="10595186" cy="257193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12746" y="3679893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b)</a:t>
            </a:r>
            <a:endParaRPr lang="en-US" sz="3600" dirty="0">
              <a:latin typeface="+mj-lt"/>
            </a:endParaRPr>
          </a:p>
        </p:txBody>
      </p:sp>
      <p:sp>
        <p:nvSpPr>
          <p:cNvPr id="72" name="Rounded Rectangular Callout 71"/>
          <p:cNvSpPr/>
          <p:nvPr/>
        </p:nvSpPr>
        <p:spPr>
          <a:xfrm rot="16200000">
            <a:off x="6420248" y="1998808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728615" y="3618073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vàng có 3 quả.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5746" y="3929539"/>
            <a:ext cx="1708074" cy="146484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798849" y="4021246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xanh có mấy quả?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22128" y="4993235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9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965072" y="4618236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965071" y="5406483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76" idx="3"/>
            <a:endCxn id="77" idx="1"/>
          </p:cNvCxnSpPr>
          <p:nvPr/>
        </p:nvCxnSpPr>
        <p:spPr>
          <a:xfrm flipV="1">
            <a:off x="5360011" y="4867051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6" idx="3"/>
            <a:endCxn id="78" idx="1"/>
          </p:cNvCxnSpPr>
          <p:nvPr/>
        </p:nvCxnSpPr>
        <p:spPr>
          <a:xfrm>
            <a:off x="5360011" y="5242050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252" y="4967645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8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54312" y="5377053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42205" y="457193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48956" y="460136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5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11646" y="1976900"/>
            <a:ext cx="200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73635" y="4925454"/>
            <a:ext cx="16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8 – 3 =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6228" y="1960580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56084" y="196441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49515" y="4906089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78532" y="490330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33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32" grpId="0" animBg="1"/>
      <p:bldP spid="33" grpId="0"/>
      <p:bldP spid="35" grpId="0"/>
      <p:bldP spid="36" grpId="0" animBg="1"/>
      <p:bldP spid="37" grpId="0" animBg="1"/>
      <p:bldP spid="38" grpId="0" animBg="1"/>
      <p:bldP spid="50" grpId="0"/>
      <p:bldP spid="51" grpId="0"/>
      <p:bldP spid="52" grpId="0"/>
      <p:bldP spid="52" grpId="1"/>
      <p:bldP spid="53" grpId="0"/>
      <p:bldP spid="70" grpId="0" animBg="1"/>
      <p:bldP spid="71" grpId="0"/>
      <p:bldP spid="72" grpId="0" animBg="1"/>
      <p:bldP spid="73" grpId="0"/>
      <p:bldP spid="75" grpId="0"/>
      <p:bldP spid="76" grpId="0" animBg="1"/>
      <p:bldP spid="77" grpId="0" animBg="1"/>
      <p:bldP spid="78" grpId="0" animBg="1"/>
      <p:bldP spid="81" grpId="0"/>
      <p:bldP spid="82" grpId="0"/>
      <p:bldP spid="83" grpId="0"/>
      <p:bldP spid="83" grpId="1"/>
      <p:bldP spid="84" grpId="0"/>
      <p:bldP spid="85" grpId="1"/>
      <p:bldP spid="86" grpId="1"/>
      <p:bldP spid="39" grpId="0"/>
      <p:bldP spid="39" grpId="1"/>
      <p:bldP spid="41" grpId="0"/>
      <p:bldP spid="42" grpId="0"/>
      <p:bldP spid="42" grpId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5956" b="72748"/>
          <a:stretch/>
        </p:blipFill>
        <p:spPr>
          <a:xfrm>
            <a:off x="1840058" y="1228074"/>
            <a:ext cx="8656072" cy="37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9301"/>
          <a:stretch/>
        </p:blipFill>
        <p:spPr>
          <a:xfrm>
            <a:off x="683972" y="602039"/>
            <a:ext cx="11516715" cy="53427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22658" y="4701091"/>
            <a:ext cx="657580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42762" y="4114236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90426" y="4104203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5" y="502803"/>
            <a:ext cx="11364402" cy="55939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8278" y="4386470"/>
            <a:ext cx="781879" cy="7818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810136" y="3366051"/>
            <a:ext cx="579568" cy="6493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810136" y="4835246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002766" y="4835245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4" y="225701"/>
            <a:ext cx="10934350" cy="54197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26101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6100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393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393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2209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209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8" y="225701"/>
            <a:ext cx="10934350" cy="54197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285176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85175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176" y="1590261"/>
            <a:ext cx="619324" cy="55659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285175" y="2372139"/>
            <a:ext cx="606074" cy="55017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52605" y="3759994"/>
            <a:ext cx="619324" cy="5565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52604" y="4541872"/>
            <a:ext cx="606074" cy="5501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52605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52604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37" r="2012"/>
          <a:stretch/>
        </p:blipFill>
        <p:spPr>
          <a:xfrm>
            <a:off x="451535" y="521169"/>
            <a:ext cx="11295774" cy="531300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569402" y="4999286"/>
            <a:ext cx="73084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852909" y="4999288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092070" y="4999287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2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97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Thieu Thi Van</cp:lastModifiedBy>
  <cp:revision>46</cp:revision>
  <dcterms:created xsi:type="dcterms:W3CDTF">2020-08-14T13:15:10Z</dcterms:created>
  <dcterms:modified xsi:type="dcterms:W3CDTF">2021-11-25T12:49:39Z</dcterms:modified>
</cp:coreProperties>
</file>