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6" r:id="rId2"/>
    <p:sldId id="307" r:id="rId3"/>
    <p:sldId id="317" r:id="rId4"/>
    <p:sldId id="318" r:id="rId5"/>
    <p:sldId id="322" r:id="rId6"/>
    <p:sldId id="321" r:id="rId7"/>
    <p:sldId id="328" r:id="rId8"/>
    <p:sldId id="288" r:id="rId9"/>
    <p:sldId id="306" r:id="rId10"/>
    <p:sldId id="304" r:id="rId11"/>
    <p:sldId id="325" r:id="rId12"/>
    <p:sldId id="326" r:id="rId13"/>
    <p:sldId id="329" r:id="rId14"/>
    <p:sldId id="298" r:id="rId15"/>
    <p:sldId id="300" r:id="rId16"/>
    <p:sldId id="262" r:id="rId17"/>
    <p:sldId id="305" r:id="rId18"/>
    <p:sldId id="303" r:id="rId19"/>
    <p:sldId id="292" r:id="rId20"/>
    <p:sldId id="293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17"/>
            <p14:sldId id="318"/>
            <p14:sldId id="322"/>
            <p14:sldId id="321"/>
            <p14:sldId id="328"/>
            <p14:sldId id="288"/>
            <p14:sldId id="306"/>
            <p14:sldId id="304"/>
            <p14:sldId id="325"/>
            <p14:sldId id="326"/>
            <p14:sldId id="329"/>
            <p14:sldId id="298"/>
          </p14:sldIdLst>
        </p14:section>
        <p14:section name="Untitled Section" id="{D889BFC8-6E64-4AA8-9BBA-4BCEC1E417DF}">
          <p14:sldIdLst>
            <p14:sldId id="300"/>
            <p14:sldId id="262"/>
            <p14:sldId id="305"/>
            <p14:sldId id="303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32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27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4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98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63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2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5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6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143000" y="1143000"/>
            <a:ext cx="2188080" cy="3013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495800" y="1066800"/>
            <a:ext cx="2286000" cy="2710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45532" r="65909" b="302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498" y="411479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41148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0012" y="409848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4314" y="40821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2091" y="406585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7498" y="479548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479548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60012" y="47791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4314" y="476285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2091" y="474653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2143" r="53070" b="53572"/>
          <a:stretch/>
        </p:blipFill>
        <p:spPr>
          <a:xfrm>
            <a:off x="914400" y="1219200"/>
            <a:ext cx="1985211" cy="228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4191000" y="1219200"/>
            <a:ext cx="1524000" cy="2362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007" y="40113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8902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5521" y="39950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9823" y="39787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3962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007" y="48423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6623" y="48755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9823" y="48097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47933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0134" y="48840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8134" y="40458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4419600" y="3962400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93872" y="4348995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0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346075" y="1352512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50" y="25349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33731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49" y="42113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1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7" y="4098946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09" y="2502958"/>
            <a:ext cx="54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022" y="3351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022" y="42113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4822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010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822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7458" y="239842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2822" y="323662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23325" y="4038600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0" y="0"/>
            <a:ext cx="2029360" cy="9906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06939"/>
              </p:ext>
            </p:extLst>
          </p:nvPr>
        </p:nvGraphicFramePr>
        <p:xfrm>
          <a:off x="1524000" y="1397000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303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928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75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4463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0926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3688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0589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398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8544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3212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1829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687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9687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2387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9992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9992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2692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2029360" y="35593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64748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2987065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24391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4829341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5793953" y="49309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2991256" y="3429000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993972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704304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6708495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6711211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381000" y="1219200"/>
            <a:ext cx="3356986" cy="1630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38" y="762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192390" y="3581400"/>
            <a:ext cx="2991979" cy="1905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276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388620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0719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567879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0</a:t>
            </a:r>
            <a:endParaRPr lang="en-US" sz="4000" b="1"/>
          </a:p>
        </p:txBody>
      </p:sp>
      <p:sp>
        <p:nvSpPr>
          <p:cNvPr id="12" name="Rectangle 11"/>
          <p:cNvSpPr/>
          <p:nvPr/>
        </p:nvSpPr>
        <p:spPr>
          <a:xfrm>
            <a:off x="689799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387306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29405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6565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27" name="Rectangle 26"/>
          <p:cNvSpPr/>
          <p:nvPr/>
        </p:nvSpPr>
        <p:spPr>
          <a:xfrm>
            <a:off x="688485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3810000" y="33528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230990" y="3733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  <p:sp>
        <p:nvSpPr>
          <p:cNvPr id="54" name="Rectangle 53"/>
          <p:cNvSpPr/>
          <p:nvPr/>
        </p:nvSpPr>
        <p:spPr>
          <a:xfrm>
            <a:off x="5602590" y="3733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5" name="Rectangle 54"/>
          <p:cNvSpPr/>
          <p:nvPr/>
        </p:nvSpPr>
        <p:spPr>
          <a:xfrm>
            <a:off x="6821790" y="3733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7</a:t>
            </a:r>
            <a:endParaRPr lang="en-US" sz="4000" b="1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3771162" y="47244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19215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8" name="Rectangle 57"/>
          <p:cNvSpPr/>
          <p:nvPr/>
        </p:nvSpPr>
        <p:spPr>
          <a:xfrm>
            <a:off x="556375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78295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625436" y="39623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755073" y="10153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429000" y="9906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248400" y="10153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066800" y="28005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640290" y="39624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248400" y="3983883"/>
            <a:ext cx="1484772" cy="14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95600" y="4038600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110344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085604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110344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2895600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057404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078887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057403"/>
            <a:ext cx="2040324" cy="73464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057403"/>
            <a:ext cx="0" cy="734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2304804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72000" y="2286000"/>
            <a:ext cx="1683328" cy="914400"/>
          </a:xfrm>
          <a:prstGeom prst="curvedConnector3">
            <a:avLst>
              <a:gd name="adj1" fmla="val 3436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2286000"/>
            <a:ext cx="1905000" cy="914400"/>
          </a:xfrm>
          <a:prstGeom prst="curvedConnector3">
            <a:avLst>
              <a:gd name="adj1" fmla="val 449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429759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70" y="979133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1614">
            <a:off x="7312340" y="275671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60" y="486354"/>
            <a:ext cx="1384148" cy="134763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178" y="928127"/>
            <a:ext cx="954444" cy="1144361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69" y="4013405"/>
            <a:ext cx="5391997" cy="167538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78764"/>
            <a:ext cx="9144000" cy="1379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2934" y="2566669"/>
            <a:ext cx="744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</a:t>
            </a:r>
            <a:r>
              <a:rPr lang="vi-VN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lại!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8382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32920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319084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357607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322925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218776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87328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1" y="3797753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. 2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tinh 1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 mod="1"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82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128659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128659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97211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3" y="1672576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928147" y="2186347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Tm="36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6033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251667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241547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95468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164020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6" y="2743200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rgbClr val="FF9933"/>
                </a:solidFill>
                <a:latin typeface="HP-087" pitchFamily="34" charset="0"/>
              </a:rPr>
              <a:t>TIẾT </a:t>
            </a:r>
            <a:r>
              <a:rPr lang="en-US" sz="5000" smtClean="0">
                <a:solidFill>
                  <a:srgbClr val="FF9933"/>
                </a:solidFill>
                <a:latin typeface="HP-087" pitchFamily="34" charset="0"/>
              </a:rPr>
              <a:t>4</a:t>
            </a:r>
            <a:endParaRPr lang="vi-VN" sz="5000" dirty="0">
              <a:solidFill>
                <a:srgbClr val="FF99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470392"/>
            <a:ext cx="8809703" cy="294920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"/>
    </mc:Choice>
    <mc:Fallback xmlns="">
      <p:transition spd="slow" advTm="1000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457200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239316" y="2428598"/>
            <a:ext cx="8665369" cy="25242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375"/>
              </a:spcBef>
              <a:defRPr/>
            </a:pPr>
            <a:endParaRPr lang="en-US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059648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039273" y="1683593"/>
            <a:ext cx="3332020" cy="281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876800" y="1812148"/>
            <a:ext cx="3027219" cy="2553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1602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6102" y="451602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314" y="449971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8616" y="448339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393" y="446708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714413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1000</TotalTime>
  <Words>269</Words>
  <Application>Microsoft Office PowerPoint</Application>
  <PresentationFormat>On-screen Show (4:3)</PresentationFormat>
  <Paragraphs>119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宋体</vt:lpstr>
      <vt:lpstr>.VnAvant</vt:lpstr>
      <vt:lpstr>.VnAvantH</vt:lpstr>
      <vt:lpstr>Arial</vt:lpstr>
      <vt:lpstr>Arial-Rounded</vt:lpstr>
      <vt:lpstr>Arial-SGK-TV</vt:lpstr>
      <vt:lpstr>Calibri</vt:lpstr>
      <vt:lpstr>HP001 4 hàng</vt:lpstr>
      <vt:lpstr>HP-087</vt:lpstr>
      <vt:lpstr>Sitka Small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118</cp:revision>
  <cp:lastPrinted>2020-11-10T04:40:23Z</cp:lastPrinted>
  <dcterms:created xsi:type="dcterms:W3CDTF">2020-08-24T16:53:57Z</dcterms:created>
  <dcterms:modified xsi:type="dcterms:W3CDTF">2021-11-15T09:41:32Z</dcterms:modified>
</cp:coreProperties>
</file>