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7" r:id="rId1"/>
    <p:sldMasterId id="2147483749" r:id="rId2"/>
    <p:sldMasterId id="2147483761" r:id="rId3"/>
    <p:sldMasterId id="2147483783" r:id="rId4"/>
    <p:sldMasterId id="2147483796" r:id="rId5"/>
  </p:sldMasterIdLst>
  <p:notesMasterIdLst>
    <p:notesMasterId r:id="rId31"/>
  </p:notesMasterIdLst>
  <p:sldIdLst>
    <p:sldId id="257" r:id="rId6"/>
    <p:sldId id="524" r:id="rId7"/>
    <p:sldId id="390" r:id="rId8"/>
    <p:sldId id="301" r:id="rId9"/>
    <p:sldId id="372" r:id="rId10"/>
    <p:sldId id="449" r:id="rId11"/>
    <p:sldId id="525" r:id="rId12"/>
    <p:sldId id="451" r:id="rId13"/>
    <p:sldId id="455" r:id="rId14"/>
    <p:sldId id="459" r:id="rId15"/>
    <p:sldId id="515" r:id="rId16"/>
    <p:sldId id="509" r:id="rId17"/>
    <p:sldId id="516" r:id="rId18"/>
    <p:sldId id="521" r:id="rId19"/>
    <p:sldId id="517" r:id="rId20"/>
    <p:sldId id="522" r:id="rId21"/>
    <p:sldId id="518" r:id="rId22"/>
    <p:sldId id="523" r:id="rId23"/>
    <p:sldId id="510" r:id="rId24"/>
    <p:sldId id="519" r:id="rId25"/>
    <p:sldId id="520" r:id="rId26"/>
    <p:sldId id="506" r:id="rId27"/>
    <p:sldId id="365" r:id="rId28"/>
    <p:sldId id="507" r:id="rId29"/>
    <p:sldId id="280" r:id="rId30"/>
  </p:sldIdLst>
  <p:sldSz cx="12192000" cy="6858000"/>
  <p:notesSz cx="6858000" cy="9144000"/>
  <p:embeddedFontLst>
    <p:embeddedFont>
      <p:font typeface=".VnAvant" panose="020B7200000000000000" pitchFamily="34" charset="0"/>
      <p:regular r:id="rId32"/>
      <p:bold r:id="rId33"/>
      <p:italic r:id="rId34"/>
      <p:boldItalic r:id="rId35"/>
    </p:embeddedFont>
    <p:embeddedFont>
      <p:font typeface="Arial-Rounded" panose="020B0500000000000000"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P001 4 hàng" panose="020B0603050302020204" pitchFamily="34" charset="0"/>
      <p:regular r:id="rId43"/>
      <p:bold r:id="rId44"/>
    </p:embeddedFont>
    <p:embeddedFont>
      <p:font typeface="Segoe UI Black" panose="020B0A02040204020203" pitchFamily="34" charset="0"/>
      <p:bold r:id="rId45"/>
      <p:boldItalic r:id="rId46"/>
    </p:embeddedFont>
    <p:embeddedFont>
      <p:font typeface="Tw Cen MT Condensed Extra Bold" panose="020B0803020202020204" pitchFamily="34" charset="0"/>
      <p:regular r:id="rId47"/>
    </p:embeddedFont>
    <p:embeddedFont>
      <p:font typeface="UTM Avo" panose="02040603050506020204" pitchFamily="18" charset="0"/>
      <p:regular r:id="rId48"/>
      <p:bold r:id="rId49"/>
      <p:italic r:id="rId50"/>
      <p:boldItalic r:id="rId51"/>
    </p:embeddedFont>
    <p:embeddedFont>
      <p:font typeface="VNI-Avo" panose="020B0604020202020204"/>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FF0066"/>
    <a:srgbClr val="009900"/>
    <a:srgbClr val="FFCC00"/>
    <a:srgbClr val="2E12D6"/>
    <a:srgbClr val="0000CC"/>
    <a:srgbClr val="00CC00"/>
    <a:srgbClr val="000099"/>
    <a:srgbClr val="008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75" d="100"/>
          <a:sy n="75" d="100"/>
        </p:scale>
        <p:origin x="66"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09/11/2021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Chào</a:t>
            </a:r>
            <a:r>
              <a:rPr lang="en-US" altLang="zh-CN" baseline="0" dirty="0"/>
              <a:t> </a:t>
            </a:r>
            <a:r>
              <a:rPr lang="en-US" altLang="zh-CN" baseline="0" dirty="0" err="1"/>
              <a:t>mừng</a:t>
            </a:r>
            <a:r>
              <a:rPr lang="en-US" altLang="zh-CN" baseline="0" dirty="0"/>
              <a:t> </a:t>
            </a:r>
            <a:r>
              <a:rPr lang="en-US" altLang="zh-CN" baseline="0" dirty="0" err="1"/>
              <a:t>các</a:t>
            </a:r>
            <a:r>
              <a:rPr lang="en-US" altLang="zh-CN" baseline="0" dirty="0"/>
              <a:t> con </a:t>
            </a:r>
            <a:r>
              <a:rPr lang="en-US" altLang="zh-CN" baseline="0" dirty="0" err="1"/>
              <a:t>đến</a:t>
            </a:r>
            <a:r>
              <a:rPr lang="en-US" altLang="zh-CN" baseline="0" dirty="0"/>
              <a:t> </a:t>
            </a:r>
            <a:r>
              <a:rPr lang="en-US" altLang="zh-CN" baseline="0" dirty="0" err="1"/>
              <a:t>với</a:t>
            </a:r>
            <a:r>
              <a:rPr lang="en-US" altLang="zh-CN" baseline="0" dirty="0"/>
              <a:t> </a:t>
            </a:r>
            <a:r>
              <a:rPr lang="en-US" altLang="zh-CN" baseline="0" dirty="0" err="1"/>
              <a:t>tiết</a:t>
            </a:r>
            <a:r>
              <a:rPr lang="en-US" altLang="zh-CN" baseline="0" dirty="0"/>
              <a:t> </a:t>
            </a:r>
            <a:r>
              <a:rPr lang="en-US" altLang="zh-CN" baseline="0" dirty="0" err="1"/>
              <a:t>học</a:t>
            </a:r>
            <a:r>
              <a:rPr lang="en-US" altLang="zh-CN" baseline="0" dirty="0"/>
              <a:t> </a:t>
            </a:r>
            <a:r>
              <a:rPr lang="en-US" altLang="zh-CN" baseline="0" dirty="0" err="1"/>
              <a:t>Tiếng</a:t>
            </a:r>
            <a:r>
              <a:rPr lang="en-US" altLang="zh-CN" baseline="0" dirty="0"/>
              <a:t> </a:t>
            </a:r>
            <a:r>
              <a:rPr lang="en-US" altLang="zh-CN" baseline="0" dirty="0" err="1"/>
              <a:t>Việt</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9F448D-067C-4AA7-8944-0B61205DCB44}" type="slidenum">
              <a:rPr lang="vi-VN" smtClean="0"/>
              <a:t>13</a:t>
            </a:fld>
            <a:endParaRPr lang="vi-VN"/>
          </a:p>
        </p:txBody>
      </p:sp>
    </p:spTree>
    <p:extLst>
      <p:ext uri="{BB962C8B-B14F-4D97-AF65-F5344CB8AC3E}">
        <p14:creationId xmlns:p14="http://schemas.microsoft.com/office/powerpoint/2010/main" val="177992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9F448D-067C-4AA7-8944-0B61205DCB44}" type="slidenum">
              <a:rPr lang="vi-VN" smtClean="0"/>
              <a:t>15</a:t>
            </a:fld>
            <a:endParaRPr lang="vi-VN"/>
          </a:p>
        </p:txBody>
      </p:sp>
    </p:spTree>
    <p:extLst>
      <p:ext uri="{BB962C8B-B14F-4D97-AF65-F5344CB8AC3E}">
        <p14:creationId xmlns:p14="http://schemas.microsoft.com/office/powerpoint/2010/main" val="302017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CE9F448D-067C-4AA7-8944-0B61205DCB44}" type="slidenum">
              <a:rPr lang="vi-VN" smtClean="0"/>
              <a:t>17</a:t>
            </a:fld>
            <a:endParaRPr lang="vi-VN"/>
          </a:p>
        </p:txBody>
      </p:sp>
    </p:spTree>
    <p:extLst>
      <p:ext uri="{BB962C8B-B14F-4D97-AF65-F5344CB8AC3E}">
        <p14:creationId xmlns:p14="http://schemas.microsoft.com/office/powerpoint/2010/main" val="28219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1950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46012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SG" dirty="0"/>
          </a:p>
        </p:txBody>
      </p:sp>
      <p:sp>
        <p:nvSpPr>
          <p:cNvPr id="4" name="Slide Number Placeholder 3"/>
          <p:cNvSpPr>
            <a:spLocks noGrp="1"/>
          </p:cNvSpPr>
          <p:nvPr>
            <p:ph type="sldNum" sz="quarter" idx="10"/>
          </p:nvPr>
        </p:nvSpPr>
        <p:spPr/>
        <p:txBody>
          <a:bodyPr/>
          <a:lstStyle/>
          <a:p>
            <a:fld id="{CE9F448D-067C-4AA7-8944-0B61205DCB44}" type="slidenum">
              <a:rPr lang="vi-VN" smtClean="0"/>
              <a:t>21</a:t>
            </a:fld>
            <a:endParaRPr lang="vi-VN"/>
          </a:p>
        </p:txBody>
      </p:sp>
    </p:spTree>
    <p:extLst>
      <p:ext uri="{BB962C8B-B14F-4D97-AF65-F5344CB8AC3E}">
        <p14:creationId xmlns:p14="http://schemas.microsoft.com/office/powerpoint/2010/main" val="4202114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22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Hôm</a:t>
            </a:r>
            <a:r>
              <a:rPr lang="en-US" altLang="zh-CN" baseline="0" dirty="0"/>
              <a:t> nay </a:t>
            </a:r>
            <a:r>
              <a:rPr lang="en-US" altLang="zh-CN" baseline="0" dirty="0" err="1"/>
              <a:t>chúng</a:t>
            </a:r>
            <a:r>
              <a:rPr lang="en-US" altLang="zh-CN" baseline="0" dirty="0"/>
              <a:t> </a:t>
            </a:r>
            <a:r>
              <a:rPr lang="en-US" altLang="zh-CN" baseline="0" dirty="0" err="1"/>
              <a:t>mình</a:t>
            </a:r>
            <a:r>
              <a:rPr lang="en-US" altLang="zh-CN" baseline="0" dirty="0"/>
              <a:t> </a:t>
            </a:r>
            <a:r>
              <a:rPr lang="en-US" altLang="zh-CN" baseline="0" dirty="0" err="1"/>
              <a:t>sẽ</a:t>
            </a:r>
            <a:r>
              <a:rPr lang="en-US" altLang="zh-CN" baseline="0" dirty="0"/>
              <a:t> </a:t>
            </a:r>
            <a:r>
              <a:rPr lang="en-US" altLang="zh-CN" baseline="0" dirty="0" err="1"/>
              <a:t>tìm</a:t>
            </a:r>
            <a:r>
              <a:rPr lang="en-US" altLang="zh-CN" baseline="0" dirty="0"/>
              <a:t> </a:t>
            </a:r>
            <a:r>
              <a:rPr lang="en-US" altLang="zh-CN" baseline="0" dirty="0" err="1"/>
              <a:t>hiểu</a:t>
            </a:r>
            <a:r>
              <a:rPr lang="en-US" altLang="zh-CN" baseline="0" dirty="0"/>
              <a:t> </a:t>
            </a:r>
            <a:r>
              <a:rPr lang="en-US" altLang="zh-CN" baseline="0" dirty="0" err="1"/>
              <a:t>bài</a:t>
            </a:r>
            <a:r>
              <a:rPr lang="en-US" altLang="zh-CN" baseline="0" dirty="0"/>
              <a:t> 37 </a:t>
            </a:r>
            <a:r>
              <a:rPr lang="en-US" altLang="zh-CN" baseline="0" dirty="0" err="1"/>
              <a:t>các</a:t>
            </a:r>
            <a:r>
              <a:rPr lang="en-US" altLang="zh-CN" baseline="0" dirty="0"/>
              <a:t> </a:t>
            </a:r>
            <a:r>
              <a:rPr lang="en-US" altLang="zh-CN" baseline="0" dirty="0" err="1"/>
              <a:t>vần</a:t>
            </a:r>
            <a:r>
              <a:rPr lang="en-US" altLang="zh-CN" baseline="0" dirty="0"/>
              <a:t> </a:t>
            </a:r>
            <a:r>
              <a:rPr lang="en-US" altLang="zh-CN" baseline="0" dirty="0" err="1"/>
              <a:t>em</a:t>
            </a:r>
            <a:r>
              <a:rPr lang="en-US" altLang="zh-CN" baseline="0" dirty="0"/>
              <a:t>, </a:t>
            </a:r>
            <a:r>
              <a:rPr lang="en-US" altLang="zh-CN" baseline="0" dirty="0" err="1"/>
              <a:t>êm</a:t>
            </a:r>
            <a:r>
              <a:rPr lang="en-US" altLang="zh-CN" baseline="0" dirty="0"/>
              <a:t>, </a:t>
            </a:r>
            <a:r>
              <a:rPr lang="en-US" altLang="zh-CN" baseline="0" dirty="0" err="1"/>
              <a:t>im</a:t>
            </a:r>
            <a:r>
              <a:rPr lang="en-US" altLang="zh-CN" baseline="0" dirty="0"/>
              <a:t>, um </a:t>
            </a:r>
            <a:r>
              <a:rPr lang="en-US" altLang="zh-CN" baseline="0" dirty="0" err="1"/>
              <a:t>tiết</a:t>
            </a:r>
            <a:r>
              <a:rPr lang="en-US" altLang="zh-CN" baseline="0" dirty="0"/>
              <a:t> 1 </a:t>
            </a:r>
            <a:r>
              <a:rPr lang="en-US" altLang="zh-CN" baseline="0" dirty="0" err="1"/>
              <a:t>trang</a:t>
            </a:r>
            <a:r>
              <a:rPr lang="en-US" altLang="zh-CN" baseline="0" dirty="0"/>
              <a:t> 86, </a:t>
            </a:r>
            <a:r>
              <a:rPr lang="en-US" altLang="zh-CN" baseline="0" dirty="0" err="1"/>
              <a:t>cô</a:t>
            </a:r>
            <a:r>
              <a:rPr lang="en-US" altLang="zh-CN" baseline="0" dirty="0"/>
              <a:t> </a:t>
            </a:r>
            <a:r>
              <a:rPr lang="en-US" altLang="zh-CN" baseline="0" dirty="0" err="1"/>
              <a:t>mời</a:t>
            </a:r>
            <a:r>
              <a:rPr lang="en-US" altLang="zh-CN" baseline="0" dirty="0"/>
              <a:t> </a:t>
            </a:r>
            <a:r>
              <a:rPr lang="en-US" altLang="zh-CN" baseline="0" dirty="0" err="1"/>
              <a:t>cả</a:t>
            </a:r>
            <a:r>
              <a:rPr lang="en-US" altLang="zh-CN" baseline="0" dirty="0"/>
              <a:t> </a:t>
            </a:r>
            <a:r>
              <a:rPr lang="en-US" altLang="zh-CN" baseline="0" dirty="0" err="1"/>
              <a:t>lớp</a:t>
            </a:r>
            <a:r>
              <a:rPr lang="en-US" altLang="zh-CN" baseline="0" dirty="0"/>
              <a:t> </a:t>
            </a:r>
            <a:r>
              <a:rPr lang="en-US" altLang="zh-CN" baseline="0" dirty="0" err="1"/>
              <a:t>cùng</a:t>
            </a:r>
            <a:r>
              <a:rPr lang="en-US" altLang="zh-CN" baseline="0" dirty="0"/>
              <a:t> </a:t>
            </a:r>
            <a:r>
              <a:rPr lang="en-US" altLang="zh-CN" baseline="0" dirty="0" err="1"/>
              <a:t>mở</a:t>
            </a:r>
            <a:r>
              <a:rPr lang="en-US" altLang="zh-CN" baseline="0" dirty="0"/>
              <a:t> SGK </a:t>
            </a:r>
            <a:r>
              <a:rPr lang="en-US" altLang="zh-CN" baseline="0" dirty="0" err="1"/>
              <a:t>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00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1950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F448D-067C-4AA7-8944-0B61205DCB44}" type="slidenum">
              <a:rPr lang="vi-VN" smtClean="0"/>
              <a:t>6</a:t>
            </a:fld>
            <a:endParaRPr lang="vi-VN"/>
          </a:p>
        </p:txBody>
      </p:sp>
    </p:spTree>
    <p:extLst>
      <p:ext uri="{BB962C8B-B14F-4D97-AF65-F5344CB8AC3E}">
        <p14:creationId xmlns:p14="http://schemas.microsoft.com/office/powerpoint/2010/main" val="251624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Hôm</a:t>
            </a:r>
            <a:r>
              <a:rPr lang="en-US" altLang="zh-CN" baseline="0" dirty="0"/>
              <a:t> nay </a:t>
            </a:r>
            <a:r>
              <a:rPr lang="en-US" altLang="zh-CN" baseline="0" dirty="0" err="1"/>
              <a:t>chúng</a:t>
            </a:r>
            <a:r>
              <a:rPr lang="en-US" altLang="zh-CN" baseline="0" dirty="0"/>
              <a:t> </a:t>
            </a:r>
            <a:r>
              <a:rPr lang="en-US" altLang="zh-CN" baseline="0" dirty="0" err="1"/>
              <a:t>mình</a:t>
            </a:r>
            <a:r>
              <a:rPr lang="en-US" altLang="zh-CN" baseline="0" dirty="0"/>
              <a:t> </a:t>
            </a:r>
            <a:r>
              <a:rPr lang="en-US" altLang="zh-CN" baseline="0" dirty="0" err="1"/>
              <a:t>sẽ</a:t>
            </a:r>
            <a:r>
              <a:rPr lang="en-US" altLang="zh-CN" baseline="0" dirty="0"/>
              <a:t> </a:t>
            </a:r>
            <a:r>
              <a:rPr lang="en-US" altLang="zh-CN" baseline="0" dirty="0" err="1"/>
              <a:t>tìm</a:t>
            </a:r>
            <a:r>
              <a:rPr lang="en-US" altLang="zh-CN" baseline="0" dirty="0"/>
              <a:t> </a:t>
            </a:r>
            <a:r>
              <a:rPr lang="en-US" altLang="zh-CN" baseline="0" dirty="0" err="1"/>
              <a:t>hiểu</a:t>
            </a:r>
            <a:r>
              <a:rPr lang="en-US" altLang="zh-CN" baseline="0" dirty="0"/>
              <a:t> </a:t>
            </a:r>
            <a:r>
              <a:rPr lang="en-US" altLang="zh-CN" baseline="0" dirty="0" err="1"/>
              <a:t>bài</a:t>
            </a:r>
            <a:r>
              <a:rPr lang="en-US" altLang="zh-CN" baseline="0" dirty="0"/>
              <a:t> 37 </a:t>
            </a:r>
            <a:r>
              <a:rPr lang="en-US" altLang="zh-CN" baseline="0" dirty="0" err="1"/>
              <a:t>các</a:t>
            </a:r>
            <a:r>
              <a:rPr lang="en-US" altLang="zh-CN" baseline="0" dirty="0"/>
              <a:t> </a:t>
            </a:r>
            <a:r>
              <a:rPr lang="en-US" altLang="zh-CN" baseline="0" dirty="0" err="1"/>
              <a:t>vần</a:t>
            </a:r>
            <a:r>
              <a:rPr lang="en-US" altLang="zh-CN" baseline="0" dirty="0"/>
              <a:t> </a:t>
            </a:r>
            <a:r>
              <a:rPr lang="en-US" altLang="zh-CN" baseline="0" dirty="0" err="1"/>
              <a:t>em</a:t>
            </a:r>
            <a:r>
              <a:rPr lang="en-US" altLang="zh-CN" baseline="0" dirty="0"/>
              <a:t>, </a:t>
            </a:r>
            <a:r>
              <a:rPr lang="en-US" altLang="zh-CN" baseline="0" dirty="0" err="1"/>
              <a:t>êm</a:t>
            </a:r>
            <a:r>
              <a:rPr lang="en-US" altLang="zh-CN" baseline="0" dirty="0"/>
              <a:t>, </a:t>
            </a:r>
            <a:r>
              <a:rPr lang="en-US" altLang="zh-CN" baseline="0" dirty="0" err="1"/>
              <a:t>im</a:t>
            </a:r>
            <a:r>
              <a:rPr lang="en-US" altLang="zh-CN" baseline="0" dirty="0"/>
              <a:t>, um </a:t>
            </a:r>
            <a:r>
              <a:rPr lang="en-US" altLang="zh-CN" baseline="0" dirty="0" err="1"/>
              <a:t>tiết</a:t>
            </a:r>
            <a:r>
              <a:rPr lang="en-US" altLang="zh-CN" baseline="0" dirty="0"/>
              <a:t> 1 </a:t>
            </a:r>
            <a:r>
              <a:rPr lang="en-US" altLang="zh-CN" baseline="0" dirty="0" err="1"/>
              <a:t>trang</a:t>
            </a:r>
            <a:r>
              <a:rPr lang="en-US" altLang="zh-CN" baseline="0" dirty="0"/>
              <a:t> 86, </a:t>
            </a:r>
            <a:r>
              <a:rPr lang="en-US" altLang="zh-CN" baseline="0" dirty="0" err="1"/>
              <a:t>cô</a:t>
            </a:r>
            <a:r>
              <a:rPr lang="en-US" altLang="zh-CN" baseline="0" dirty="0"/>
              <a:t> </a:t>
            </a:r>
            <a:r>
              <a:rPr lang="en-US" altLang="zh-CN" baseline="0" dirty="0" err="1"/>
              <a:t>mời</a:t>
            </a:r>
            <a:r>
              <a:rPr lang="en-US" altLang="zh-CN" baseline="0" dirty="0"/>
              <a:t> </a:t>
            </a:r>
            <a:r>
              <a:rPr lang="en-US" altLang="zh-CN" baseline="0" dirty="0" err="1"/>
              <a:t>cả</a:t>
            </a:r>
            <a:r>
              <a:rPr lang="en-US" altLang="zh-CN" baseline="0" dirty="0"/>
              <a:t> </a:t>
            </a:r>
            <a:r>
              <a:rPr lang="en-US" altLang="zh-CN" baseline="0" dirty="0" err="1"/>
              <a:t>lớp</a:t>
            </a:r>
            <a:r>
              <a:rPr lang="en-US" altLang="zh-CN" baseline="0" dirty="0"/>
              <a:t> </a:t>
            </a:r>
            <a:r>
              <a:rPr lang="en-US" altLang="zh-CN" baseline="0" dirty="0" err="1"/>
              <a:t>cùng</a:t>
            </a:r>
            <a:r>
              <a:rPr lang="en-US" altLang="zh-CN" baseline="0" dirty="0"/>
              <a:t> </a:t>
            </a:r>
            <a:r>
              <a:rPr lang="en-US" altLang="zh-CN" baseline="0" dirty="0" err="1"/>
              <a:t>mở</a:t>
            </a:r>
            <a:r>
              <a:rPr lang="en-US" altLang="zh-CN" baseline="0" dirty="0"/>
              <a:t> SGK </a:t>
            </a:r>
            <a:r>
              <a:rPr lang="en-US" altLang="zh-CN" baseline="0" dirty="0" err="1"/>
              <a:t>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084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6F2459-4F34-407F-9650-641D0181F3A4}" type="slidenum">
              <a:rPr lang="en-US" smtClean="0">
                <a:latin typeface="Times New Roman" panose="02020603050405020304" pitchFamily="18" charset="0"/>
              </a:rPr>
              <a:pPr>
                <a:spcBef>
                  <a:spcPct val="0"/>
                </a:spcBef>
              </a:pPr>
              <a:t>8</a:t>
            </a:fld>
            <a:endParaRPr lang="en-US">
              <a:latin typeface="Times New Roman" panose="02020603050405020304" pitchFamily="18" charset="0"/>
            </a:endParaRPr>
          </a:p>
        </p:txBody>
      </p:sp>
    </p:spTree>
    <p:extLst>
      <p:ext uri="{BB962C8B-B14F-4D97-AF65-F5344CB8AC3E}">
        <p14:creationId xmlns:p14="http://schemas.microsoft.com/office/powerpoint/2010/main" val="381858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6F2459-4F34-407F-9650-641D0181F3A4}" type="slidenum">
              <a:rPr lang="en-US" smtClean="0">
                <a:latin typeface="Times New Roman" panose="02020603050405020304" pitchFamily="18" charset="0"/>
              </a:rPr>
              <a:pPr>
                <a:spcBef>
                  <a:spcPct val="0"/>
                </a:spcBef>
              </a:pPr>
              <a:t>9</a:t>
            </a:fld>
            <a:endParaRPr lang="en-US">
              <a:latin typeface="Times New Roman" panose="02020603050405020304" pitchFamily="18" charset="0"/>
            </a:endParaRPr>
          </a:p>
        </p:txBody>
      </p:sp>
    </p:spTree>
    <p:extLst>
      <p:ext uri="{BB962C8B-B14F-4D97-AF65-F5344CB8AC3E}">
        <p14:creationId xmlns:p14="http://schemas.microsoft.com/office/powerpoint/2010/main" val="178880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6FF543-F621-443A-A0AA-B591F586E898}" type="slidenum">
              <a:rPr lang="en-US" smtClean="0">
                <a:latin typeface="Times New Roman" panose="02020603050405020304" pitchFamily="18" charset="0"/>
              </a:rPr>
              <a:pPr>
                <a:spcBef>
                  <a:spcPct val="0"/>
                </a:spcBef>
              </a:pPr>
              <a:t>10</a:t>
            </a:fld>
            <a:endParaRPr lang="en-US">
              <a:latin typeface="Times New Roman" panose="02020603050405020304" pitchFamily="18" charset="0"/>
            </a:endParaRPr>
          </a:p>
        </p:txBody>
      </p:sp>
    </p:spTree>
    <p:extLst>
      <p:ext uri="{BB962C8B-B14F-4D97-AF65-F5344CB8AC3E}">
        <p14:creationId xmlns:p14="http://schemas.microsoft.com/office/powerpoint/2010/main" val="407716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22449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FAA0-3F40-40DC-922B-82D855719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753BD-747D-49E2-AEB0-E8682DBEC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1C0D0-11CA-4448-A114-4D9E1597AF9F}"/>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5" name="Footer Placeholder 4">
            <a:extLst>
              <a:ext uri="{FF2B5EF4-FFF2-40B4-BE49-F238E27FC236}">
                <a16:creationId xmlns:a16="http://schemas.microsoft.com/office/drawing/2014/main" id="{6DBE85F1-8342-4D4F-B0D1-357826EB9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B17EA-B10C-47A5-8878-FBD07D10BFA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12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8511-1995-47D4-9150-7AE244296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289B91-E7CE-440A-A406-06A093765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E9E0F-3017-4489-BF9C-432963BC8823}"/>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5" name="Footer Placeholder 4">
            <a:extLst>
              <a:ext uri="{FF2B5EF4-FFF2-40B4-BE49-F238E27FC236}">
                <a16:creationId xmlns:a16="http://schemas.microsoft.com/office/drawing/2014/main" id="{99D8599E-AF5E-41F0-8D5B-3FE465437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F808A-8656-491A-8CE5-A4783FD5A64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086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759EB-2A22-4639-AE5C-A11CE9AD3B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9140-2DE0-4021-9C14-AAC6FA94B8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259E-7924-4B11-9D59-B019E8CF14A4}"/>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5" name="Footer Placeholder 4">
            <a:extLst>
              <a:ext uri="{FF2B5EF4-FFF2-40B4-BE49-F238E27FC236}">
                <a16:creationId xmlns:a16="http://schemas.microsoft.com/office/drawing/2014/main" id="{8F9E3CE6-A5AE-4401-B3BF-1930A4AC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DB8A0-E237-4626-B0AC-833983A4D35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21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12143725"/>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5039618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09946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564014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50495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04506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006323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644139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2D00-F98C-4E56-BDDE-E6E42F944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C770D-D42C-4D8A-8FA7-888FA701B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8AC00-00F6-4452-AB89-D67DB8C3F058}"/>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5" name="Footer Placeholder 4">
            <a:extLst>
              <a:ext uri="{FF2B5EF4-FFF2-40B4-BE49-F238E27FC236}">
                <a16:creationId xmlns:a16="http://schemas.microsoft.com/office/drawing/2014/main" id="{E08464FA-92AD-4436-AA6D-715854F00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D9ACA-07A0-4936-995A-1715095CC1D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768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2787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829582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644938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1748090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24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2419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79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957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1621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40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43D8-31DF-4ACA-9CC5-CFC7082513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5B0B69-F41D-4B10-AEDE-60951213E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DC041-BDDE-470F-9DBA-BC44B111EFD9}"/>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5" name="Footer Placeholder 4">
            <a:extLst>
              <a:ext uri="{FF2B5EF4-FFF2-40B4-BE49-F238E27FC236}">
                <a16:creationId xmlns:a16="http://schemas.microsoft.com/office/drawing/2014/main" id="{A37B9F0C-CDB9-4D62-83AD-2443982A6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4DA75-3962-4E2A-9D77-97C92BB0D6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760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52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87880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60496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342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4496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43721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019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99322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924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712846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7D8D-714F-4B0F-8090-706C05296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DD3EF-2811-499E-B970-A13299700F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47E4E-D47C-48B9-A238-3726D3E739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A3FE8-580A-453B-BD88-6371B4251DFD}"/>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6" name="Footer Placeholder 5">
            <a:extLst>
              <a:ext uri="{FF2B5EF4-FFF2-40B4-BE49-F238E27FC236}">
                <a16:creationId xmlns:a16="http://schemas.microsoft.com/office/drawing/2014/main" id="{1DFEFF00-A475-4696-B616-A933F3087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A862C-622F-4534-85ED-E55BAE74F4A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867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959903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8406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844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58535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FDCC-8D99-4090-9A95-E773A061E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AA8E8A-9350-49DD-9E20-09D094F85E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FD7B4-518E-4FAB-9E91-7CC7DA9F87C8}"/>
              </a:ext>
            </a:extLst>
          </p:cNvPr>
          <p:cNvSpPr>
            <a:spLocks noGrp="1"/>
          </p:cNvSpPr>
          <p:nvPr>
            <p:ph type="dt" sz="half" idx="10"/>
          </p:nvPr>
        </p:nvSpPr>
        <p:spPr/>
        <p:txBody>
          <a:bodyPr/>
          <a:lstStyle/>
          <a:p>
            <a:pPr>
              <a:defRPr/>
            </a:pPr>
            <a:fld id="{C2D907A8-08EF-4BC7-B8B4-4B07F3E0E921}"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F3D2EC4C-FBB1-4044-A454-FE32E827E1C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FE081D6-1CF1-4F5A-AA5E-C2DA5C719074}"/>
              </a:ext>
            </a:extLst>
          </p:cNvPr>
          <p:cNvSpPr>
            <a:spLocks noGrp="1"/>
          </p:cNvSpPr>
          <p:nvPr>
            <p:ph type="sldNum" sz="quarter" idx="12"/>
          </p:nvPr>
        </p:nvSpPr>
        <p:spPr/>
        <p:txBody>
          <a:bodyPr/>
          <a:lstStyle/>
          <a:p>
            <a:fld id="{19C6D037-8CF1-4728-8284-3D4633DD1640}" type="slidenum">
              <a:rPr lang="en-US" altLang="en-US" smtClean="0"/>
              <a:pPr/>
              <a:t>‹#›</a:t>
            </a:fld>
            <a:endParaRPr lang="en-US" altLang="en-US"/>
          </a:p>
        </p:txBody>
      </p:sp>
    </p:spTree>
    <p:extLst>
      <p:ext uri="{BB962C8B-B14F-4D97-AF65-F5344CB8AC3E}">
        <p14:creationId xmlns:p14="http://schemas.microsoft.com/office/powerpoint/2010/main" val="2749665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2A21-B342-4402-8651-9E8F43F77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64F24-CA5D-46E7-9CCE-5B01CDFA2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D7492-6404-41C8-908E-FE4FCE89B459}"/>
              </a:ext>
            </a:extLst>
          </p:cNvPr>
          <p:cNvSpPr>
            <a:spLocks noGrp="1"/>
          </p:cNvSpPr>
          <p:nvPr>
            <p:ph type="dt" sz="half" idx="10"/>
          </p:nvPr>
        </p:nvSpPr>
        <p:spPr/>
        <p:txBody>
          <a:bodyPr/>
          <a:lstStyle/>
          <a:p>
            <a:pPr>
              <a:defRPr/>
            </a:pPr>
            <a:fld id="{817AF33D-62A9-4993-B2F2-2CA8E8436CE7}"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2A5C6EA6-0AEE-4568-8AFF-5DB1832CAC0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2ACA173-E486-4451-8A43-9926A1EEAA90}"/>
              </a:ext>
            </a:extLst>
          </p:cNvPr>
          <p:cNvSpPr>
            <a:spLocks noGrp="1"/>
          </p:cNvSpPr>
          <p:nvPr>
            <p:ph type="sldNum" sz="quarter" idx="12"/>
          </p:nvPr>
        </p:nvSpPr>
        <p:spPr/>
        <p:txBody>
          <a:bodyPr/>
          <a:lstStyle/>
          <a:p>
            <a:fld id="{36431602-688B-4E5A-9301-0B5B8471EA56}" type="slidenum">
              <a:rPr lang="en-US" altLang="en-US" smtClean="0"/>
              <a:pPr/>
              <a:t>‹#›</a:t>
            </a:fld>
            <a:endParaRPr lang="en-US" altLang="en-US"/>
          </a:p>
        </p:txBody>
      </p:sp>
    </p:spTree>
    <p:extLst>
      <p:ext uri="{BB962C8B-B14F-4D97-AF65-F5344CB8AC3E}">
        <p14:creationId xmlns:p14="http://schemas.microsoft.com/office/powerpoint/2010/main" val="3218504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9012-DBA6-4FB3-8A1D-AD1B94EFA2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2D4B43-F662-4FBB-81CB-9F36F149A7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699D8-C7C6-4B24-B9AD-74B8FB98CBC7}"/>
              </a:ext>
            </a:extLst>
          </p:cNvPr>
          <p:cNvSpPr>
            <a:spLocks noGrp="1"/>
          </p:cNvSpPr>
          <p:nvPr>
            <p:ph type="dt" sz="half" idx="10"/>
          </p:nvPr>
        </p:nvSpPr>
        <p:spPr/>
        <p:txBody>
          <a:bodyPr/>
          <a:lstStyle/>
          <a:p>
            <a:pPr>
              <a:defRPr/>
            </a:pPr>
            <a:fld id="{BA387889-08B3-49B9-9B7B-9006B4C27C76}"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88CBEF06-6876-4EAA-B2E8-F68007DE03A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8A631B3-A0E6-4291-8057-44EA54C75C9D}"/>
              </a:ext>
            </a:extLst>
          </p:cNvPr>
          <p:cNvSpPr>
            <a:spLocks noGrp="1"/>
          </p:cNvSpPr>
          <p:nvPr>
            <p:ph type="sldNum" sz="quarter" idx="12"/>
          </p:nvPr>
        </p:nvSpPr>
        <p:spPr/>
        <p:txBody>
          <a:bodyPr/>
          <a:lstStyle/>
          <a:p>
            <a:fld id="{12CE79AC-CB52-4D80-93BB-6CF4110D969A}" type="slidenum">
              <a:rPr lang="en-US" altLang="en-US" smtClean="0"/>
              <a:pPr/>
              <a:t>‹#›</a:t>
            </a:fld>
            <a:endParaRPr lang="en-US" altLang="en-US"/>
          </a:p>
        </p:txBody>
      </p:sp>
    </p:spTree>
    <p:extLst>
      <p:ext uri="{BB962C8B-B14F-4D97-AF65-F5344CB8AC3E}">
        <p14:creationId xmlns:p14="http://schemas.microsoft.com/office/powerpoint/2010/main" val="3611709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8164-D9D1-4720-B5F6-8204E9B70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85EF52-EC66-4650-A654-0B2AE89B99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12630-96E1-4F59-A30A-6B5060812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1050F9-FC43-4754-B2BE-1A750925640F}"/>
              </a:ext>
            </a:extLst>
          </p:cNvPr>
          <p:cNvSpPr>
            <a:spLocks noGrp="1"/>
          </p:cNvSpPr>
          <p:nvPr>
            <p:ph type="dt" sz="half" idx="10"/>
          </p:nvPr>
        </p:nvSpPr>
        <p:spPr/>
        <p:txBody>
          <a:bodyPr/>
          <a:lstStyle/>
          <a:p>
            <a:pPr>
              <a:defRPr/>
            </a:pPr>
            <a:fld id="{9A4AB530-B3ED-408C-9D9B-594C8FA6028B}" type="datetimeFigureOut">
              <a:rPr lang="en-US" smtClean="0"/>
              <a:pPr>
                <a:defRPr/>
              </a:pPr>
              <a:t>11/9/2021</a:t>
            </a:fld>
            <a:endParaRPr lang="en-US"/>
          </a:p>
        </p:txBody>
      </p:sp>
      <p:sp>
        <p:nvSpPr>
          <p:cNvPr id="6" name="Footer Placeholder 5">
            <a:extLst>
              <a:ext uri="{FF2B5EF4-FFF2-40B4-BE49-F238E27FC236}">
                <a16:creationId xmlns:a16="http://schemas.microsoft.com/office/drawing/2014/main" id="{76361F18-A8DC-491B-B211-81CE80BEF02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61023AB-20AE-433E-AEF9-F34931BA4D63}"/>
              </a:ext>
            </a:extLst>
          </p:cNvPr>
          <p:cNvSpPr>
            <a:spLocks noGrp="1"/>
          </p:cNvSpPr>
          <p:nvPr>
            <p:ph type="sldNum" sz="quarter" idx="12"/>
          </p:nvPr>
        </p:nvSpPr>
        <p:spPr/>
        <p:txBody>
          <a:bodyPr/>
          <a:lstStyle/>
          <a:p>
            <a:fld id="{558262A0-0C32-4519-A2ED-864BFCA5FBDF}" type="slidenum">
              <a:rPr lang="en-US" altLang="en-US" smtClean="0"/>
              <a:pPr/>
              <a:t>‹#›</a:t>
            </a:fld>
            <a:endParaRPr lang="en-US" altLang="en-US"/>
          </a:p>
        </p:txBody>
      </p:sp>
    </p:spTree>
    <p:extLst>
      <p:ext uri="{BB962C8B-B14F-4D97-AF65-F5344CB8AC3E}">
        <p14:creationId xmlns:p14="http://schemas.microsoft.com/office/powerpoint/2010/main" val="2719236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FDDE-D371-4FDE-9418-A23A3A99B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50FEB-F17A-48CB-AD3F-CD1772602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D67B06-E0FC-4DFD-B10E-ED3A0CB212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35562C-3EA3-4ED2-8652-2849A67F1D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5DCD0E-C273-4127-BBC0-CCEEE9C1F8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C04FC-874C-41E6-84C7-AB9980ECFD52}"/>
              </a:ext>
            </a:extLst>
          </p:cNvPr>
          <p:cNvSpPr>
            <a:spLocks noGrp="1"/>
          </p:cNvSpPr>
          <p:nvPr>
            <p:ph type="dt" sz="half" idx="10"/>
          </p:nvPr>
        </p:nvSpPr>
        <p:spPr/>
        <p:txBody>
          <a:bodyPr/>
          <a:lstStyle/>
          <a:p>
            <a:pPr>
              <a:defRPr/>
            </a:pPr>
            <a:fld id="{D82987B2-C4CC-4F1E-BCF1-4FC9B8172819}" type="datetimeFigureOut">
              <a:rPr lang="en-US" smtClean="0"/>
              <a:pPr>
                <a:defRPr/>
              </a:pPr>
              <a:t>11/9/2021</a:t>
            </a:fld>
            <a:endParaRPr lang="en-US"/>
          </a:p>
        </p:txBody>
      </p:sp>
      <p:sp>
        <p:nvSpPr>
          <p:cNvPr id="8" name="Footer Placeholder 7">
            <a:extLst>
              <a:ext uri="{FF2B5EF4-FFF2-40B4-BE49-F238E27FC236}">
                <a16:creationId xmlns:a16="http://schemas.microsoft.com/office/drawing/2014/main" id="{3E35B7B1-A5DD-4726-8562-1B11A13D9926}"/>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D3905EC4-8120-4832-9B35-6A825A9F6425}"/>
              </a:ext>
            </a:extLst>
          </p:cNvPr>
          <p:cNvSpPr>
            <a:spLocks noGrp="1"/>
          </p:cNvSpPr>
          <p:nvPr>
            <p:ph type="sldNum" sz="quarter" idx="12"/>
          </p:nvPr>
        </p:nvSpPr>
        <p:spPr/>
        <p:txBody>
          <a:bodyPr/>
          <a:lstStyle/>
          <a:p>
            <a:fld id="{F98104A0-B71B-45A2-B19C-78DA444944F7}" type="slidenum">
              <a:rPr lang="en-US" altLang="en-US" smtClean="0"/>
              <a:pPr/>
              <a:t>‹#›</a:t>
            </a:fld>
            <a:endParaRPr lang="en-US" altLang="en-US"/>
          </a:p>
        </p:txBody>
      </p:sp>
    </p:spTree>
    <p:extLst>
      <p:ext uri="{BB962C8B-B14F-4D97-AF65-F5344CB8AC3E}">
        <p14:creationId xmlns:p14="http://schemas.microsoft.com/office/powerpoint/2010/main" val="3356118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FB1A-FC64-4BBB-AB76-B71FA09DF6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1457D3-C543-4852-BB5D-F878F63F116E}"/>
              </a:ext>
            </a:extLst>
          </p:cNvPr>
          <p:cNvSpPr>
            <a:spLocks noGrp="1"/>
          </p:cNvSpPr>
          <p:nvPr>
            <p:ph type="dt" sz="half" idx="10"/>
          </p:nvPr>
        </p:nvSpPr>
        <p:spPr/>
        <p:txBody>
          <a:bodyPr/>
          <a:lstStyle/>
          <a:p>
            <a:pPr>
              <a:defRPr/>
            </a:pPr>
            <a:fld id="{4E42781B-6FD5-4610-8C7D-C5E1CC0B0FEB}" type="datetimeFigureOut">
              <a:rPr lang="en-US" smtClean="0"/>
              <a:pPr>
                <a:defRPr/>
              </a:pPr>
              <a:t>11/9/2021</a:t>
            </a:fld>
            <a:endParaRPr lang="en-US"/>
          </a:p>
        </p:txBody>
      </p:sp>
      <p:sp>
        <p:nvSpPr>
          <p:cNvPr id="4" name="Footer Placeholder 3">
            <a:extLst>
              <a:ext uri="{FF2B5EF4-FFF2-40B4-BE49-F238E27FC236}">
                <a16:creationId xmlns:a16="http://schemas.microsoft.com/office/drawing/2014/main" id="{01365173-906B-466C-84E2-F6014869A7B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4BF6407-C98E-4B59-8FE6-70294FF9BD9C}"/>
              </a:ext>
            </a:extLst>
          </p:cNvPr>
          <p:cNvSpPr>
            <a:spLocks noGrp="1"/>
          </p:cNvSpPr>
          <p:nvPr>
            <p:ph type="sldNum" sz="quarter" idx="12"/>
          </p:nvPr>
        </p:nvSpPr>
        <p:spPr/>
        <p:txBody>
          <a:bodyPr/>
          <a:lstStyle/>
          <a:p>
            <a:fld id="{F2FDCC4D-2D8D-4212-B9D9-D70573A567EC}" type="slidenum">
              <a:rPr lang="en-US" altLang="en-US" smtClean="0"/>
              <a:pPr/>
              <a:t>‹#›</a:t>
            </a:fld>
            <a:endParaRPr lang="en-US" altLang="en-US"/>
          </a:p>
        </p:txBody>
      </p:sp>
    </p:spTree>
    <p:extLst>
      <p:ext uri="{BB962C8B-B14F-4D97-AF65-F5344CB8AC3E}">
        <p14:creationId xmlns:p14="http://schemas.microsoft.com/office/powerpoint/2010/main" val="263390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F9968-40EE-4DEA-9C16-B05C7C76B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82C995-C674-43E9-9674-542CB580BF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392BC-7A1B-4327-987A-2A6DCFE2AF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47D600-C4D3-4AED-90BC-428E2B7978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1A7C1-31A1-4BC5-ACE6-8D15D1288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BB5F5-18AE-4C33-9E5E-B863332AB66C}"/>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8" name="Footer Placeholder 7">
            <a:extLst>
              <a:ext uri="{FF2B5EF4-FFF2-40B4-BE49-F238E27FC236}">
                <a16:creationId xmlns:a16="http://schemas.microsoft.com/office/drawing/2014/main" id="{26A98BCF-FCD8-426C-8A0B-0E72AC65AE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5DBFFC-5A97-4FD6-BAC3-986EF438BA7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970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CA4D5-938D-4E3D-A1E6-7393E09E81C6}"/>
              </a:ext>
            </a:extLst>
          </p:cNvPr>
          <p:cNvSpPr>
            <a:spLocks noGrp="1"/>
          </p:cNvSpPr>
          <p:nvPr>
            <p:ph type="dt" sz="half" idx="10"/>
          </p:nvPr>
        </p:nvSpPr>
        <p:spPr/>
        <p:txBody>
          <a:bodyPr/>
          <a:lstStyle/>
          <a:p>
            <a:pPr>
              <a:defRPr/>
            </a:pPr>
            <a:fld id="{89626709-DE4A-45CD-A274-40AD2D07EE2B}" type="datetimeFigureOut">
              <a:rPr lang="en-US" smtClean="0"/>
              <a:pPr>
                <a:defRPr/>
              </a:pPr>
              <a:t>11/9/2021</a:t>
            </a:fld>
            <a:endParaRPr lang="en-US"/>
          </a:p>
        </p:txBody>
      </p:sp>
      <p:sp>
        <p:nvSpPr>
          <p:cNvPr id="3" name="Footer Placeholder 2">
            <a:extLst>
              <a:ext uri="{FF2B5EF4-FFF2-40B4-BE49-F238E27FC236}">
                <a16:creationId xmlns:a16="http://schemas.microsoft.com/office/drawing/2014/main" id="{40B02E74-F241-485C-BDD2-DB84975BF7F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E6A2F2F-8C0D-4365-AEBA-FEE7815C7AE9}"/>
              </a:ext>
            </a:extLst>
          </p:cNvPr>
          <p:cNvSpPr>
            <a:spLocks noGrp="1"/>
          </p:cNvSpPr>
          <p:nvPr>
            <p:ph type="sldNum" sz="quarter" idx="12"/>
          </p:nvPr>
        </p:nvSpPr>
        <p:spPr/>
        <p:txBody>
          <a:bodyPr/>
          <a:lstStyle/>
          <a:p>
            <a:fld id="{D4227876-7077-4584-8839-E5E119CD3740}" type="slidenum">
              <a:rPr lang="en-US" altLang="en-US" smtClean="0"/>
              <a:pPr/>
              <a:t>‹#›</a:t>
            </a:fld>
            <a:endParaRPr lang="en-US" altLang="en-US"/>
          </a:p>
        </p:txBody>
      </p:sp>
    </p:spTree>
    <p:extLst>
      <p:ext uri="{BB962C8B-B14F-4D97-AF65-F5344CB8AC3E}">
        <p14:creationId xmlns:p14="http://schemas.microsoft.com/office/powerpoint/2010/main" val="877656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E1CA-D89C-4F66-9D28-4DF0801CC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7E98EA-649D-4312-B0EB-C9DD52B0E5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0D4F4-66A1-46CB-BED7-D402B1B97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2F97C-CCD3-4F84-B31B-82F5B9AB20BA}"/>
              </a:ext>
            </a:extLst>
          </p:cNvPr>
          <p:cNvSpPr>
            <a:spLocks noGrp="1"/>
          </p:cNvSpPr>
          <p:nvPr>
            <p:ph type="dt" sz="half" idx="10"/>
          </p:nvPr>
        </p:nvSpPr>
        <p:spPr/>
        <p:txBody>
          <a:bodyPr/>
          <a:lstStyle/>
          <a:p>
            <a:pPr>
              <a:defRPr/>
            </a:pPr>
            <a:fld id="{F24149DC-D99A-459E-995E-66A69B1A53A3}" type="datetimeFigureOut">
              <a:rPr lang="en-US" smtClean="0"/>
              <a:pPr>
                <a:defRPr/>
              </a:pPr>
              <a:t>11/9/2021</a:t>
            </a:fld>
            <a:endParaRPr lang="en-US"/>
          </a:p>
        </p:txBody>
      </p:sp>
      <p:sp>
        <p:nvSpPr>
          <p:cNvPr id="6" name="Footer Placeholder 5">
            <a:extLst>
              <a:ext uri="{FF2B5EF4-FFF2-40B4-BE49-F238E27FC236}">
                <a16:creationId xmlns:a16="http://schemas.microsoft.com/office/drawing/2014/main" id="{1DBA12C3-7660-4954-8737-37DCF3B4773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BC34141-5D5F-442C-82EE-EDE4D239E024}"/>
              </a:ext>
            </a:extLst>
          </p:cNvPr>
          <p:cNvSpPr>
            <a:spLocks noGrp="1"/>
          </p:cNvSpPr>
          <p:nvPr>
            <p:ph type="sldNum" sz="quarter" idx="12"/>
          </p:nvPr>
        </p:nvSpPr>
        <p:spPr/>
        <p:txBody>
          <a:bodyPr/>
          <a:lstStyle/>
          <a:p>
            <a:fld id="{26B7BAD2-2943-4FF4-A59F-0CDD217F0CC1}" type="slidenum">
              <a:rPr lang="en-US" altLang="en-US" smtClean="0"/>
              <a:pPr/>
              <a:t>‹#›</a:t>
            </a:fld>
            <a:endParaRPr lang="en-US" altLang="en-US"/>
          </a:p>
        </p:txBody>
      </p:sp>
    </p:spTree>
    <p:extLst>
      <p:ext uri="{BB962C8B-B14F-4D97-AF65-F5344CB8AC3E}">
        <p14:creationId xmlns:p14="http://schemas.microsoft.com/office/powerpoint/2010/main" val="3876023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1D83-92AB-47DE-90ED-1613DE34E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15A4D-DC44-4C06-8DB6-017781FE1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8E41C-36D3-4482-A2CF-3D20C5D36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247FB-1530-4D5C-A0F1-E62482CF2AF7}"/>
              </a:ext>
            </a:extLst>
          </p:cNvPr>
          <p:cNvSpPr>
            <a:spLocks noGrp="1"/>
          </p:cNvSpPr>
          <p:nvPr>
            <p:ph type="dt" sz="half" idx="10"/>
          </p:nvPr>
        </p:nvSpPr>
        <p:spPr/>
        <p:txBody>
          <a:bodyPr/>
          <a:lstStyle/>
          <a:p>
            <a:pPr>
              <a:defRPr/>
            </a:pPr>
            <a:fld id="{146D8F8E-81F6-4D8C-9665-B1922FD86DA7}" type="datetimeFigureOut">
              <a:rPr lang="en-US" smtClean="0"/>
              <a:pPr>
                <a:defRPr/>
              </a:pPr>
              <a:t>11/9/2021</a:t>
            </a:fld>
            <a:endParaRPr lang="en-US"/>
          </a:p>
        </p:txBody>
      </p:sp>
      <p:sp>
        <p:nvSpPr>
          <p:cNvPr id="6" name="Footer Placeholder 5">
            <a:extLst>
              <a:ext uri="{FF2B5EF4-FFF2-40B4-BE49-F238E27FC236}">
                <a16:creationId xmlns:a16="http://schemas.microsoft.com/office/drawing/2014/main" id="{9FDCEBA0-6277-4140-9620-26AA65F518A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C47453-2C7F-44FA-8C90-AE72087CACF6}"/>
              </a:ext>
            </a:extLst>
          </p:cNvPr>
          <p:cNvSpPr>
            <a:spLocks noGrp="1"/>
          </p:cNvSpPr>
          <p:nvPr>
            <p:ph type="sldNum" sz="quarter" idx="12"/>
          </p:nvPr>
        </p:nvSpPr>
        <p:spPr/>
        <p:txBody>
          <a:bodyPr/>
          <a:lstStyle/>
          <a:p>
            <a:fld id="{91B0B736-C6BF-432C-9E0E-8CE637DBEEB5}" type="slidenum">
              <a:rPr lang="en-US" altLang="en-US" smtClean="0"/>
              <a:pPr/>
              <a:t>‹#›</a:t>
            </a:fld>
            <a:endParaRPr lang="en-US" altLang="en-US"/>
          </a:p>
        </p:txBody>
      </p:sp>
    </p:spTree>
    <p:extLst>
      <p:ext uri="{BB962C8B-B14F-4D97-AF65-F5344CB8AC3E}">
        <p14:creationId xmlns:p14="http://schemas.microsoft.com/office/powerpoint/2010/main" val="1449552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9467-C933-4BD2-BA37-0D534C976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82F6CB-B1CB-4C17-8A1E-E631D10C2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2F021-FCD2-4D60-BAD8-90B011DD4678}"/>
              </a:ext>
            </a:extLst>
          </p:cNvPr>
          <p:cNvSpPr>
            <a:spLocks noGrp="1"/>
          </p:cNvSpPr>
          <p:nvPr>
            <p:ph type="dt" sz="half" idx="10"/>
          </p:nvPr>
        </p:nvSpPr>
        <p:spPr/>
        <p:txBody>
          <a:bodyPr/>
          <a:lstStyle/>
          <a:p>
            <a:pPr>
              <a:defRPr/>
            </a:pPr>
            <a:fld id="{36707A10-4121-4F6C-948D-B61D7E698C03}"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232842F4-B788-488A-AF4A-56E1C385DA5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6C31FD-8CBE-4172-9A3E-05E646FA4AF6}"/>
              </a:ext>
            </a:extLst>
          </p:cNvPr>
          <p:cNvSpPr>
            <a:spLocks noGrp="1"/>
          </p:cNvSpPr>
          <p:nvPr>
            <p:ph type="sldNum" sz="quarter" idx="12"/>
          </p:nvPr>
        </p:nvSpPr>
        <p:spPr/>
        <p:txBody>
          <a:bodyPr/>
          <a:lstStyle/>
          <a:p>
            <a:fld id="{0FEC8737-327E-4267-AF32-B689FB443E67}" type="slidenum">
              <a:rPr lang="en-US" altLang="en-US" smtClean="0"/>
              <a:pPr/>
              <a:t>‹#›</a:t>
            </a:fld>
            <a:endParaRPr lang="en-US" altLang="en-US"/>
          </a:p>
        </p:txBody>
      </p:sp>
    </p:spTree>
    <p:extLst>
      <p:ext uri="{BB962C8B-B14F-4D97-AF65-F5344CB8AC3E}">
        <p14:creationId xmlns:p14="http://schemas.microsoft.com/office/powerpoint/2010/main" val="2108693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5E1C8-15DE-40C6-80EC-6C5182D58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BA784-9C94-43E8-89E3-78E6D1C045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894EE-1CC6-4B6B-934A-AD412A89C207}"/>
              </a:ext>
            </a:extLst>
          </p:cNvPr>
          <p:cNvSpPr>
            <a:spLocks noGrp="1"/>
          </p:cNvSpPr>
          <p:nvPr>
            <p:ph type="dt" sz="half" idx="10"/>
          </p:nvPr>
        </p:nvSpPr>
        <p:spPr/>
        <p:txBody>
          <a:bodyPr/>
          <a:lstStyle/>
          <a:p>
            <a:pPr>
              <a:defRPr/>
            </a:pPr>
            <a:fld id="{238D2053-1657-4C81-B0BA-81F874AFB0CE}"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A4EC9150-D1A3-42AE-902B-5A906B7E642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4071B6B-414D-4588-A7DE-885BC5AB8E50}"/>
              </a:ext>
            </a:extLst>
          </p:cNvPr>
          <p:cNvSpPr>
            <a:spLocks noGrp="1"/>
          </p:cNvSpPr>
          <p:nvPr>
            <p:ph type="sldNum" sz="quarter" idx="12"/>
          </p:nvPr>
        </p:nvSpPr>
        <p:spPr/>
        <p:txBody>
          <a:bodyPr/>
          <a:lstStyle/>
          <a:p>
            <a:fld id="{B33F1AB2-9AAA-4EA3-92AD-2CF2494AAEB4}" type="slidenum">
              <a:rPr lang="en-US" altLang="en-US" smtClean="0"/>
              <a:pPr/>
              <a:t>‹#›</a:t>
            </a:fld>
            <a:endParaRPr lang="en-US" altLang="en-US"/>
          </a:p>
        </p:txBody>
      </p:sp>
    </p:spTree>
    <p:extLst>
      <p:ext uri="{BB962C8B-B14F-4D97-AF65-F5344CB8AC3E}">
        <p14:creationId xmlns:p14="http://schemas.microsoft.com/office/powerpoint/2010/main" val="192575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22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ABA-738B-4D87-9E11-07751C8DBA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9F43D-50D9-4C4F-B0BD-79BF9707B268}"/>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4" name="Footer Placeholder 3">
            <a:extLst>
              <a:ext uri="{FF2B5EF4-FFF2-40B4-BE49-F238E27FC236}">
                <a16:creationId xmlns:a16="http://schemas.microsoft.com/office/drawing/2014/main" id="{EA684A62-1593-4D28-855A-B65C8897D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A2E8A-8433-4BAD-B791-49909301E8B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63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F210A-40F9-407D-9C2F-368D18C9F090}"/>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3" name="Footer Placeholder 2">
            <a:extLst>
              <a:ext uri="{FF2B5EF4-FFF2-40B4-BE49-F238E27FC236}">
                <a16:creationId xmlns:a16="http://schemas.microsoft.com/office/drawing/2014/main" id="{1D7D72CC-BE00-4F47-A8CC-593C4E820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63820A-BC5D-4EA0-BF51-79C01AA7E15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94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5C34-AFEF-420C-A061-D9068D585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8AB02-004D-427A-8AE4-61B3B4BE7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CE58D-4932-45CE-A32D-C2F2273DA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2864B-DB6E-46E5-8AE3-41D1F7370450}"/>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6" name="Footer Placeholder 5">
            <a:extLst>
              <a:ext uri="{FF2B5EF4-FFF2-40B4-BE49-F238E27FC236}">
                <a16:creationId xmlns:a16="http://schemas.microsoft.com/office/drawing/2014/main" id="{54796E18-75BE-42E7-9CAF-584537D28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EDF65-25D0-4C8B-A898-FFD385F219A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563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6D74-62A6-41B1-AEBF-399A9DBE00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6E011C-306C-4F09-9136-14B0C49AB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96D97-F826-4218-8688-6B94BFAC6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9D1EDA-A31D-4820-998A-535B898BB25D}"/>
              </a:ext>
            </a:extLst>
          </p:cNvPr>
          <p:cNvSpPr>
            <a:spLocks noGrp="1"/>
          </p:cNvSpPr>
          <p:nvPr>
            <p:ph type="dt" sz="half" idx="10"/>
          </p:nvPr>
        </p:nvSpPr>
        <p:spPr/>
        <p:txBody>
          <a:bodyPr/>
          <a:lstStyle/>
          <a:p>
            <a:fld id="{1D8BD707-D9CF-40AE-B4C6-C98DA3205C09}" type="datetimeFigureOut">
              <a:rPr lang="en-US" smtClean="0"/>
              <a:pPr/>
              <a:t>11/9/2021</a:t>
            </a:fld>
            <a:endParaRPr lang="en-US"/>
          </a:p>
        </p:txBody>
      </p:sp>
      <p:sp>
        <p:nvSpPr>
          <p:cNvPr id="6" name="Footer Placeholder 5">
            <a:extLst>
              <a:ext uri="{FF2B5EF4-FFF2-40B4-BE49-F238E27FC236}">
                <a16:creationId xmlns:a16="http://schemas.microsoft.com/office/drawing/2014/main" id="{CE0FFC21-A3B1-463A-9B6F-BACB39617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6F961-1FAD-4843-BC5F-C1D765E4AE3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628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4.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ACD83-79CA-454C-BA72-4A3657202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BAFFE-C630-4DAD-B085-68EFF6A9E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13282-20A0-4ED4-B79A-59D1D800A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5" name="Footer Placeholder 4">
            <a:extLst>
              <a:ext uri="{FF2B5EF4-FFF2-40B4-BE49-F238E27FC236}">
                <a16:creationId xmlns:a16="http://schemas.microsoft.com/office/drawing/2014/main" id="{55936F80-4F7C-4B6C-A13A-A0434A539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a:extLst>
              <a:ext uri="{FF2B5EF4-FFF2-40B4-BE49-F238E27FC236}">
                <a16:creationId xmlns:a16="http://schemas.microsoft.com/office/drawing/2014/main" id="{21D38685-8BB3-46AF-8063-C4369C111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5246743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2021/11/9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7214411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37857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98708852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8C988-E092-4E5F-98DA-1E699C998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9E9CC-5CE3-4D41-9D4F-2EEFA643C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23FE6-D5E3-4297-9BCA-7D3A68F64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B58035-19D2-4B2A-BC65-8A78935D8D7A}" type="datetimeFigureOut">
              <a:rPr lang="en-US" smtClean="0"/>
              <a:pPr>
                <a:defRPr/>
              </a:pPr>
              <a:t>11/9/2021</a:t>
            </a:fld>
            <a:endParaRPr lang="en-US"/>
          </a:p>
        </p:txBody>
      </p:sp>
      <p:sp>
        <p:nvSpPr>
          <p:cNvPr id="5" name="Footer Placeholder 4">
            <a:extLst>
              <a:ext uri="{FF2B5EF4-FFF2-40B4-BE49-F238E27FC236}">
                <a16:creationId xmlns:a16="http://schemas.microsoft.com/office/drawing/2014/main" id="{71469C99-57CB-4BBF-8209-3F8AE72B3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D7D307-AB1A-4422-92AD-AF9FCF8C24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EC820-4AEB-49DB-845D-058AF19DCECA}" type="slidenum">
              <a:rPr lang="en-US" altLang="en-US" smtClean="0"/>
              <a:pPr/>
              <a:t>‹#›</a:t>
            </a:fld>
            <a:endParaRPr lang="en-US" altLang="en-US"/>
          </a:p>
        </p:txBody>
      </p:sp>
    </p:spTree>
    <p:extLst>
      <p:ext uri="{BB962C8B-B14F-4D97-AF65-F5344CB8AC3E}">
        <p14:creationId xmlns:p14="http://schemas.microsoft.com/office/powerpoint/2010/main" val="359706316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ags" Target="../tags/tag20.xml"/><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8.xml"/><Relationship Id="rId1" Type="http://schemas.openxmlformats.org/officeDocument/2006/relationships/tags" Target="../tags/tag21.xml"/><Relationship Id="rId5" Type="http://schemas.openxmlformats.org/officeDocument/2006/relationships/image" Target="../media/image4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5" Type="http://schemas.openxmlformats.org/officeDocument/2006/relationships/image" Target="../media/image18.png"/><Relationship Id="rId10" Type="http://schemas.openxmlformats.org/officeDocument/2006/relationships/slideLayout" Target="../slideLayouts/slideLayout25.xml"/><Relationship Id="rId19" Type="http://schemas.openxmlformats.org/officeDocument/2006/relationships/image" Target="../media/image22.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tags" Target="../tags/tag12.xml"/><Relationship Id="rId16" Type="http://schemas.openxmlformats.org/officeDocument/2006/relationships/image" Target="../media/image19.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5.xml"/><Relationship Id="rId5" Type="http://schemas.openxmlformats.org/officeDocument/2006/relationships/tags" Target="../tags/tag15.xml"/><Relationship Id="rId15" Type="http://schemas.openxmlformats.org/officeDocument/2006/relationships/image" Target="../media/image18.png"/><Relationship Id="rId10" Type="http://schemas.openxmlformats.org/officeDocument/2006/relationships/slideLayout" Target="../slideLayouts/slideLayout12.xml"/><Relationship Id="rId19" Type="http://schemas.openxmlformats.org/officeDocument/2006/relationships/image" Target="../media/image22.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3114822" y="3209066"/>
            <a:ext cx="6305452" cy="25545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Xin </a:t>
            </a:r>
            <a:r>
              <a:rPr kumimoji="0" lang="en-US" altLang="zh-CN" sz="800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chào</a:t>
            </a:r>
            <a:r>
              <a:rPr kumimoji="0" lang="en-US" altLang="zh-CN" sz="8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800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các</a:t>
            </a:r>
            <a:r>
              <a:rPr kumimoji="0" lang="en-US" altLang="zh-CN" sz="8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con</a:t>
            </a:r>
            <a:endParaRPr kumimoji="0" lang="zh-CN" altLang="en-US" sz="8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3340610" y="2208473"/>
            <a:ext cx="1078989" cy="1048808"/>
          </a:xfrm>
          <a:prstGeom prst="rect">
            <a:avLst/>
          </a:prstGeom>
        </p:spPr>
      </p:pic>
      <p:pic>
        <p:nvPicPr>
          <p:cNvPr id="18" name="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2720" y="2412119"/>
            <a:ext cx="1148180" cy="955285"/>
          </a:xfrm>
          <a:prstGeom prst="rect">
            <a:avLst/>
          </a:prstGeom>
        </p:spPr>
      </p:pic>
      <p:pic>
        <p:nvPicPr>
          <p:cNvPr id="19" name="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7797" cy="31542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Hương</a:t>
              </a:r>
              <a:r>
                <a:rPr kumimoji="0" lang="en-US" altLang="zh-CN"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 </a:t>
              </a: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Thảo</a:t>
              </a:r>
              <a:endParaRPr kumimoji="0" lang="zh-CN" altLang="en-US"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250" fill="hold"/>
                                        <p:tgtEl>
                                          <p:spTgt spid="10"/>
                                        </p:tgtEl>
                                        <p:attrNameLst>
                                          <p:attrName>ppt_x</p:attrName>
                                        </p:attrNameLst>
                                      </p:cBhvr>
                                      <p:tavLst>
                                        <p:tav tm="0">
                                          <p:val>
                                            <p:strVal val="#ppt_x"/>
                                          </p:val>
                                        </p:tav>
                                        <p:tav tm="100000">
                                          <p:val>
                                            <p:strVal val="#ppt_x"/>
                                          </p:val>
                                        </p:tav>
                                      </p:tavLst>
                                    </p:anim>
                                    <p:anim calcmode="lin" valueType="num">
                                      <p:cBhvr additive="base">
                                        <p:cTn id="32"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4000" fill="hold"/>
                                        <p:tgtEl>
                                          <p:spTgt spid="3"/>
                                        </p:tgtEl>
                                        <p:attrNameLst>
                                          <p:attrName>ppt_x</p:attrName>
                                        </p:attrNameLst>
                                      </p:cBhvr>
                                      <p:tavLst>
                                        <p:tav tm="0">
                                          <p:val>
                                            <p:strVal val="1+#ppt_w/2"/>
                                          </p:val>
                                        </p:tav>
                                        <p:tav tm="100000">
                                          <p:val>
                                            <p:strVal val="#ppt_x"/>
                                          </p:val>
                                        </p:tav>
                                      </p:tavLst>
                                    </p:anim>
                                    <p:anim calcmode="lin" valueType="num">
                                      <p:cBhvr additive="base">
                                        <p:cTn id="42" dur="4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75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nodeType="clickEffect">
                                  <p:stCondLst>
                                    <p:cond delay="750"/>
                                  </p:stCondLst>
                                  <p:childTnLst>
                                    <p:animRot by="120000">
                                      <p:cBhvr>
                                        <p:cTn id="73" dur="100" fill="hold">
                                          <p:stCondLst>
                                            <p:cond delay="0"/>
                                          </p:stCondLst>
                                        </p:cTn>
                                        <p:tgtEl>
                                          <p:spTgt spid="17"/>
                                        </p:tgtEl>
                                        <p:attrNameLst>
                                          <p:attrName>r</p:attrName>
                                        </p:attrNameLst>
                                      </p:cBhvr>
                                    </p:animRot>
                                    <p:animRot by="-240000">
                                      <p:cBhvr>
                                        <p:cTn id="74" dur="200" fill="hold">
                                          <p:stCondLst>
                                            <p:cond delay="200"/>
                                          </p:stCondLst>
                                        </p:cTn>
                                        <p:tgtEl>
                                          <p:spTgt spid="17"/>
                                        </p:tgtEl>
                                        <p:attrNameLst>
                                          <p:attrName>r</p:attrName>
                                        </p:attrNameLst>
                                      </p:cBhvr>
                                    </p:animRot>
                                    <p:animRot by="240000">
                                      <p:cBhvr>
                                        <p:cTn id="75" dur="200" fill="hold">
                                          <p:stCondLst>
                                            <p:cond delay="400"/>
                                          </p:stCondLst>
                                        </p:cTn>
                                        <p:tgtEl>
                                          <p:spTgt spid="17"/>
                                        </p:tgtEl>
                                        <p:attrNameLst>
                                          <p:attrName>r</p:attrName>
                                        </p:attrNameLst>
                                      </p:cBhvr>
                                    </p:animRot>
                                    <p:animRot by="-240000">
                                      <p:cBhvr>
                                        <p:cTn id="76" dur="200" fill="hold">
                                          <p:stCondLst>
                                            <p:cond delay="600"/>
                                          </p:stCondLst>
                                        </p:cTn>
                                        <p:tgtEl>
                                          <p:spTgt spid="17"/>
                                        </p:tgtEl>
                                        <p:attrNameLst>
                                          <p:attrName>r</p:attrName>
                                        </p:attrNameLst>
                                      </p:cBhvr>
                                    </p:animRot>
                                    <p:animRot by="120000">
                                      <p:cBhvr>
                                        <p:cTn id="77" dur="200" fill="hold">
                                          <p:stCondLst>
                                            <p:cond delay="800"/>
                                          </p:stCondLst>
                                        </p:cTn>
                                        <p:tgtEl>
                                          <p:spTgt spid="17"/>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2750" fill="hold"/>
                                        <p:tgtEl>
                                          <p:spTgt spid="20"/>
                                        </p:tgtEl>
                                        <p:attrNameLst>
                                          <p:attrName>ppt_x</p:attrName>
                                        </p:attrNameLst>
                                      </p:cBhvr>
                                      <p:tavLst>
                                        <p:tav tm="0">
                                          <p:val>
                                            <p:strVal val="1+#ppt_w/2"/>
                                          </p:val>
                                        </p:tav>
                                        <p:tav tm="100000">
                                          <p:val>
                                            <p:strVal val="#ppt_x"/>
                                          </p:val>
                                        </p:tav>
                                      </p:tavLst>
                                    </p:anim>
                                    <p:anim calcmode="lin" valueType="num">
                                      <p:cBhvr additive="base">
                                        <p:cTn id="83"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69532" y="1"/>
            <a:ext cx="2109855" cy="721741"/>
            <a:chOff x="-45531" y="54114"/>
            <a:chExt cx="2109855" cy="721741"/>
          </a:xfrm>
        </p:grpSpPr>
        <p:grpSp>
          <p:nvGrpSpPr>
            <p:cNvPr id="15" name="Group 14"/>
            <p:cNvGrpSpPr/>
            <p:nvPr/>
          </p:nvGrpSpPr>
          <p:grpSpPr>
            <a:xfrm>
              <a:off x="-45531" y="169725"/>
              <a:ext cx="1902041" cy="606130"/>
              <a:chOff x="-45531" y="169725"/>
              <a:chExt cx="1902041" cy="606130"/>
            </a:xfrm>
          </p:grpSpPr>
          <p:sp>
            <p:nvSpPr>
              <p:cNvPr id="19" name="Rounded Rectangle 1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p:cNvSpPr/>
              <p:nvPr/>
            </p:nvSpPr>
            <p:spPr bwMode="auto">
              <a:xfrm>
                <a:off x="-45531"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0" y="54114"/>
              <a:ext cx="2064324" cy="707886"/>
              <a:chOff x="-804858" y="-253818"/>
              <a:chExt cx="2064324" cy="707886"/>
            </a:xfrm>
          </p:grpSpPr>
          <p:sp>
            <p:nvSpPr>
              <p:cNvPr id="17" name="TextBox 16"/>
              <p:cNvSpPr txBox="1"/>
              <p:nvPr/>
            </p:nvSpPr>
            <p:spPr>
              <a:xfrm>
                <a:off x="-804858" y="-253818"/>
                <a:ext cx="458780" cy="707886"/>
              </a:xfrm>
              <a:prstGeom prst="rect">
                <a:avLst/>
              </a:prstGeom>
              <a:noFill/>
            </p:spPr>
            <p:txBody>
              <a:bodyPr wrap="non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p:cNvSpPr txBox="1"/>
              <p:nvPr/>
            </p:nvSpPr>
            <p:spPr>
              <a:xfrm>
                <a:off x="-195258" y="-192263"/>
                <a:ext cx="1454724" cy="646331"/>
              </a:xfrm>
              <a:prstGeom prst="rect">
                <a:avLst/>
              </a:prstGeom>
              <a:noFill/>
            </p:spPr>
            <p:txBody>
              <a:bodyPr wrap="square" rtlCol="0">
                <a:spAutoFit/>
              </a:bodyPr>
              <a:lstStyle/>
              <a:p>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 name="Rectangle 2"/>
          <p:cNvSpPr/>
          <p:nvPr/>
        </p:nvSpPr>
        <p:spPr>
          <a:xfrm>
            <a:off x="1981200" y="3207226"/>
            <a:ext cx="2090207" cy="769441"/>
          </a:xfrm>
          <a:prstGeom prst="rect">
            <a:avLst/>
          </a:prstGeom>
        </p:spPr>
        <p:txBody>
          <a:bodyPr wrap="square">
            <a:spAutoFit/>
          </a:bodyPr>
          <a:lstStyle/>
          <a:p>
            <a:pPr lvl="0" algn="ctr">
              <a:buClr>
                <a:srgbClr val="000000"/>
              </a:buClr>
            </a:pP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tem </a:t>
            </a: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thư</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p:cNvSpPr/>
          <p:nvPr/>
        </p:nvSpPr>
        <p:spPr>
          <a:xfrm>
            <a:off x="6240295" y="2520537"/>
            <a:ext cx="2438488"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thềm</a:t>
            </a: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nhà</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3830228" y="5649943"/>
            <a:ext cx="1949573"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tủm</a:t>
            </a: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tỉm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2148463" y="3207226"/>
            <a:ext cx="968535"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6672305" y="2520536"/>
            <a:ext cx="947695"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p:cNvSpPr/>
          <p:nvPr/>
        </p:nvSpPr>
        <p:spPr>
          <a:xfrm>
            <a:off x="4004535" y="5649942"/>
            <a:ext cx="955711" cy="769441"/>
          </a:xfrm>
          <a:prstGeom prst="rect">
            <a:avLst/>
          </a:prstGeom>
        </p:spPr>
        <p:txBody>
          <a:bodyPr wrap="none">
            <a:spAutoFit/>
          </a:bodyPr>
          <a:lstStyle/>
          <a:p>
            <a:pPr lvl="0" algn="ctr">
              <a:buClr>
                <a:srgbClr val="000000"/>
              </a:buClr>
            </a:pPr>
            <a:r>
              <a:rPr lang="en-US"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u</a:t>
            </a:r>
            <a:r>
              <a:rPr lang="en-US" sz="4400" kern="0" dirty="0">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1" name="Picture 2"/>
          <p:cNvPicPr>
            <a:picLocks noChangeAspect="1" noChangeArrowheads="1"/>
          </p:cNvPicPr>
          <p:nvPr/>
        </p:nvPicPr>
        <p:blipFill>
          <a:blip r:embed="rId3"/>
          <a:srcRect/>
          <a:stretch>
            <a:fillRect/>
          </a:stretch>
        </p:blipFill>
        <p:spPr bwMode="auto">
          <a:xfrm>
            <a:off x="1531246" y="1066800"/>
            <a:ext cx="3429000" cy="2097660"/>
          </a:xfrm>
          <a:prstGeom prst="rect">
            <a:avLst/>
          </a:prstGeom>
          <a:noFill/>
          <a:ln w="9525">
            <a:noFill/>
            <a:miter lim="800000"/>
            <a:headEnd/>
            <a:tailEnd/>
          </a:ln>
          <a:effectLst/>
        </p:spPr>
      </p:pic>
      <p:pic>
        <p:nvPicPr>
          <p:cNvPr id="22" name="Picture 3"/>
          <p:cNvPicPr>
            <a:picLocks noChangeAspect="1" noChangeArrowheads="1"/>
          </p:cNvPicPr>
          <p:nvPr/>
        </p:nvPicPr>
        <p:blipFill rotWithShape="1">
          <a:blip r:embed="rId4"/>
          <a:srcRect l="2505" t="5515" r="2139" b="7476"/>
          <a:stretch/>
        </p:blipFill>
        <p:spPr bwMode="auto">
          <a:xfrm>
            <a:off x="4960246" y="147081"/>
            <a:ext cx="5582494" cy="2320546"/>
          </a:xfrm>
          <a:prstGeom prst="rect">
            <a:avLst/>
          </a:prstGeom>
          <a:noFill/>
          <a:ln w="9525">
            <a:noFill/>
            <a:miter lim="800000"/>
            <a:headEnd/>
            <a:tailEnd/>
          </a:ln>
          <a:effectLst/>
        </p:spPr>
      </p:pic>
      <p:sp>
        <p:nvSpPr>
          <p:cNvPr id="2" name="Rectangle 1"/>
          <p:cNvSpPr/>
          <p:nvPr/>
        </p:nvSpPr>
        <p:spPr>
          <a:xfrm>
            <a:off x="4986959" y="5649941"/>
            <a:ext cx="769763" cy="769441"/>
          </a:xfrm>
          <a:prstGeom prst="rect">
            <a:avLst/>
          </a:prstGeom>
        </p:spPr>
        <p:txBody>
          <a:bodyPr wrap="none">
            <a:spAutoFit/>
          </a:bodyPr>
          <a:lstStyle/>
          <a:p>
            <a:pPr lvl="0" algn="ctr">
              <a:buClr>
                <a:srgbClr val="000000"/>
              </a:buClr>
            </a:pPr>
            <a:r>
              <a:rPr lang="en-US" sz="4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i</a:t>
            </a: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3" name="Picture 4"/>
          <p:cNvPicPr>
            <a:picLocks noChangeAspect="1" noChangeArrowheads="1"/>
          </p:cNvPicPr>
          <p:nvPr/>
        </p:nvPicPr>
        <p:blipFill>
          <a:blip r:embed="rId5"/>
          <a:srcRect/>
          <a:stretch>
            <a:fillRect/>
          </a:stretch>
        </p:blipFill>
        <p:spPr bwMode="auto">
          <a:xfrm>
            <a:off x="6553200" y="3193663"/>
            <a:ext cx="3232322" cy="3466548"/>
          </a:xfrm>
          <a:prstGeom prst="rect">
            <a:avLst/>
          </a:prstGeom>
          <a:noFill/>
          <a:ln w="9525">
            <a:noFill/>
            <a:miter lim="800000"/>
            <a:headEnd/>
            <a:tailEnd/>
          </a:ln>
          <a:effectLst/>
        </p:spPr>
      </p:pic>
    </p:spTree>
    <p:extLst>
      <p:ext uri="{BB962C8B-B14F-4D97-AF65-F5344CB8AC3E}">
        <p14:creationId xmlns:p14="http://schemas.microsoft.com/office/powerpoint/2010/main" val="42921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21" y="0"/>
            <a:ext cx="9906000" cy="6637020"/>
          </a:xfrm>
          <a:prstGeom prst="rect">
            <a:avLst/>
          </a:prstGeom>
        </p:spPr>
      </p:pic>
      <p:sp>
        <p:nvSpPr>
          <p:cNvPr id="4" name="TextBox 3"/>
          <p:cNvSpPr txBox="1"/>
          <p:nvPr/>
        </p:nvSpPr>
        <p:spPr>
          <a:xfrm>
            <a:off x="3033957" y="2362200"/>
            <a:ext cx="5666887" cy="1631216"/>
          </a:xfrm>
          <a:prstGeom prst="rect">
            <a:avLst/>
          </a:prstGeom>
          <a:noFill/>
          <a:ln w="57150">
            <a:noFill/>
          </a:ln>
        </p:spPr>
        <p:txBody>
          <a:bodyPr wrap="square" rtlCol="0">
            <a:spAutoFit/>
          </a:bodyPr>
          <a:lstStyle/>
          <a:p>
            <a:pPr algn="ctr">
              <a:spcBef>
                <a:spcPts val="600"/>
              </a:spcBef>
            </a:pPr>
            <a:r>
              <a:rPr lang="en-US" sz="10000" b="1" dirty="0" err="1">
                <a:solidFill>
                  <a:prstClr val="white"/>
                </a:solidFill>
                <a:latin typeface="HP001 4 hàng" panose="020B0603050302020204" pitchFamily="34" charset="0"/>
                <a:ea typeface="Kids" pitchFamily="2" charset="0"/>
                <a:cs typeface="Arial" pitchFamily="34" charset="0"/>
              </a:rPr>
              <a:t>Viết</a:t>
            </a:r>
            <a:r>
              <a:rPr lang="en-US" sz="10000" b="1" dirty="0">
                <a:solidFill>
                  <a:prstClr val="white"/>
                </a:solidFill>
                <a:latin typeface="HP001 4 hàng" panose="020B0603050302020204" pitchFamily="34" charset="0"/>
                <a:ea typeface="Kids" pitchFamily="2" charset="0"/>
                <a:cs typeface="Arial" pitchFamily="34" charset="0"/>
              </a:rPr>
              <a:t> </a:t>
            </a:r>
            <a:r>
              <a:rPr lang="en-US" sz="10000" b="1" dirty="0" err="1">
                <a:solidFill>
                  <a:prstClr val="white"/>
                </a:solidFill>
                <a:latin typeface="HP001 4 hàng" panose="020B0603050302020204" pitchFamily="34" charset="0"/>
                <a:ea typeface="Kids" pitchFamily="2" charset="0"/>
                <a:cs typeface="Arial" pitchFamily="34" charset="0"/>
              </a:rPr>
              <a:t>bảng</a:t>
            </a:r>
            <a:endParaRPr lang="en-US" sz="10000" b="1" dirty="0">
              <a:solidFill>
                <a:prstClr val="white"/>
              </a:solidFill>
              <a:latin typeface="HP001 4 hàng" panose="020B0603050302020204" pitchFamily="34" charset="0"/>
              <a:ea typeface="Kids" pitchFamily="2" charset="0"/>
              <a:cs typeface="Arial" pitchFamily="34" charset="0"/>
            </a:endParaRPr>
          </a:p>
        </p:txBody>
      </p:sp>
    </p:spTree>
    <p:extLst>
      <p:ext uri="{BB962C8B-B14F-4D97-AF65-F5344CB8AC3E}">
        <p14:creationId xmlns:p14="http://schemas.microsoft.com/office/powerpoint/2010/main" val="359899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M">
            <a:hlinkClick r:id="" action="ppaction://media"/>
            <a:extLst>
              <a:ext uri="{FF2B5EF4-FFF2-40B4-BE49-F238E27FC236}">
                <a16:creationId xmlns:a16="http://schemas.microsoft.com/office/drawing/2014/main" id="{BABF8AA5-52CA-4956-B886-B51EE0610D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990600"/>
            <a:ext cx="10905258" cy="4084638"/>
          </a:xfrm>
          <a:prstGeom prst="rect">
            <a:avLst/>
          </a:prstGeom>
        </p:spPr>
      </p:pic>
    </p:spTree>
    <p:extLst>
      <p:ext uri="{BB962C8B-B14F-4D97-AF65-F5344CB8AC3E}">
        <p14:creationId xmlns:p14="http://schemas.microsoft.com/office/powerpoint/2010/main" val="23047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0972500656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457200"/>
            <a:ext cx="9982200" cy="5715000"/>
          </a:xfrm>
          <a:prstGeom prst="rect">
            <a:avLst/>
          </a:prstGeom>
        </p:spPr>
      </p:pic>
    </p:spTree>
    <p:extLst>
      <p:ext uri="{BB962C8B-B14F-4D97-AF65-F5344CB8AC3E}">
        <p14:creationId xmlns:p14="http://schemas.microsoft.com/office/powerpoint/2010/main" val="2053273304"/>
      </p:ext>
    </p:extLst>
  </p:cSld>
  <p:clrMapOvr>
    <a:masterClrMapping/>
  </p:clrMapOvr>
  <p:transition spd="slow" advTm="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1E13-C62F-40DF-A416-13DE2AC72EDD}"/>
              </a:ext>
            </a:extLst>
          </p:cNvPr>
          <p:cNvPicPr>
            <a:picLocks noChangeAspect="1"/>
          </p:cNvPicPr>
          <p:nvPr/>
        </p:nvPicPr>
        <p:blipFill rotWithShape="1">
          <a:blip r:embed="rId2">
            <a:extLst>
              <a:ext uri="{28A0092B-C50C-407E-A947-70E740481C1C}">
                <a14:useLocalDpi xmlns:a14="http://schemas.microsoft.com/office/drawing/2010/main" val="0"/>
              </a:ext>
            </a:extLst>
          </a:blip>
          <a:srcRect t="6666" b="11111"/>
          <a:stretch/>
        </p:blipFill>
        <p:spPr>
          <a:xfrm rot="16200000">
            <a:off x="3189882" y="-1208681"/>
            <a:ext cx="5659836" cy="8686799"/>
          </a:xfrm>
          <a:prstGeom prst="rect">
            <a:avLst/>
          </a:prstGeom>
        </p:spPr>
      </p:pic>
    </p:spTree>
    <p:extLst>
      <p:ext uri="{BB962C8B-B14F-4D97-AF65-F5344CB8AC3E}">
        <p14:creationId xmlns:p14="http://schemas.microsoft.com/office/powerpoint/2010/main" val="2564228971"/>
      </p:ext>
    </p:extLst>
  </p:cSld>
  <p:clrMapOvr>
    <a:masterClrMapping/>
  </p:clrMapOvr>
  <p:transition spd="slow" advTm="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097254611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685800"/>
            <a:ext cx="8991600" cy="5562600"/>
          </a:xfrm>
          <a:prstGeom prst="rect">
            <a:avLst/>
          </a:prstGeom>
        </p:spPr>
      </p:pic>
    </p:spTree>
    <p:extLst>
      <p:ext uri="{BB962C8B-B14F-4D97-AF65-F5344CB8AC3E}">
        <p14:creationId xmlns:p14="http://schemas.microsoft.com/office/powerpoint/2010/main" val="1079890182"/>
      </p:ext>
    </p:extLst>
  </p:cSld>
  <p:clrMapOvr>
    <a:masterClrMapping/>
  </p:clrMapOvr>
  <p:transition spd="slow" advTm="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CB906-300E-42BD-AF52-7ABC9D756E59}"/>
              </a:ext>
            </a:extLst>
          </p:cNvPr>
          <p:cNvPicPr>
            <a:picLocks noChangeAspect="1"/>
          </p:cNvPicPr>
          <p:nvPr/>
        </p:nvPicPr>
        <p:blipFill rotWithShape="1">
          <a:blip r:embed="rId2">
            <a:extLst>
              <a:ext uri="{28A0092B-C50C-407E-A947-70E740481C1C}">
                <a14:useLocalDpi xmlns:a14="http://schemas.microsoft.com/office/drawing/2010/main" val="0"/>
              </a:ext>
            </a:extLst>
          </a:blip>
          <a:srcRect t="7778" b="8889"/>
          <a:stretch/>
        </p:blipFill>
        <p:spPr>
          <a:xfrm rot="16200000">
            <a:off x="3619502" y="-1638301"/>
            <a:ext cx="5410200" cy="9144002"/>
          </a:xfrm>
          <a:prstGeom prst="rect">
            <a:avLst/>
          </a:prstGeom>
        </p:spPr>
      </p:pic>
    </p:spTree>
    <p:extLst>
      <p:ext uri="{BB962C8B-B14F-4D97-AF65-F5344CB8AC3E}">
        <p14:creationId xmlns:p14="http://schemas.microsoft.com/office/powerpoint/2010/main" val="3582705929"/>
      </p:ext>
    </p:extLst>
  </p:cSld>
  <p:clrMapOvr>
    <a:masterClrMapping/>
  </p:clrMapOvr>
  <p:transition spd="slow" advTm="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097254404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685800"/>
            <a:ext cx="9067800" cy="5562600"/>
          </a:xfrm>
          <a:prstGeom prst="rect">
            <a:avLst/>
          </a:prstGeom>
        </p:spPr>
      </p:pic>
    </p:spTree>
    <p:extLst>
      <p:ext uri="{BB962C8B-B14F-4D97-AF65-F5344CB8AC3E}">
        <p14:creationId xmlns:p14="http://schemas.microsoft.com/office/powerpoint/2010/main" val="2250768642"/>
      </p:ext>
    </p:extLst>
  </p:cSld>
  <p:clrMapOvr>
    <a:masterClrMapping/>
  </p:clrMapOvr>
  <p:transition spd="slow" advTm="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D3227-7BF1-46AC-BFB6-607105787542}"/>
              </a:ext>
            </a:extLst>
          </p:cNvPr>
          <p:cNvPicPr>
            <a:picLocks noChangeAspect="1"/>
          </p:cNvPicPr>
          <p:nvPr/>
        </p:nvPicPr>
        <p:blipFill rotWithShape="1">
          <a:blip r:embed="rId2">
            <a:extLst>
              <a:ext uri="{28A0092B-C50C-407E-A947-70E740481C1C}">
                <a14:useLocalDpi xmlns:a14="http://schemas.microsoft.com/office/drawing/2010/main" val="0"/>
              </a:ext>
            </a:extLst>
          </a:blip>
          <a:srcRect t="5556" b="8889"/>
          <a:stretch/>
        </p:blipFill>
        <p:spPr>
          <a:xfrm rot="16200000">
            <a:off x="3390899" y="-1181103"/>
            <a:ext cx="5486403" cy="9067801"/>
          </a:xfrm>
          <a:prstGeom prst="rect">
            <a:avLst/>
          </a:prstGeom>
        </p:spPr>
      </p:pic>
    </p:spTree>
    <p:extLst>
      <p:ext uri="{BB962C8B-B14F-4D97-AF65-F5344CB8AC3E}">
        <p14:creationId xmlns:p14="http://schemas.microsoft.com/office/powerpoint/2010/main" val="3495525282"/>
      </p:ext>
    </p:extLst>
  </p:cSld>
  <p:clrMapOvr>
    <a:masterClrMapping/>
  </p:clrMapOvr>
  <p:transition spd="slow"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1978" y="216000"/>
            <a:ext cx="12153447" cy="6705191"/>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991213" y="4210851"/>
            <a:ext cx="4927788" cy="287234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3498255" y="392926"/>
            <a:ext cx="5195489" cy="6775277"/>
          </a:xfrm>
          <a:prstGeom prst="rect">
            <a:avLst/>
          </a:prstGeom>
          <a:noFill/>
          <a:ln w="9525">
            <a:noFill/>
          </a:ln>
        </p:spPr>
      </p:pic>
      <p:sp>
        <p:nvSpPr>
          <p:cNvPr id="3" name="TextBox 2">
            <a:extLst>
              <a:ext uri="{FF2B5EF4-FFF2-40B4-BE49-F238E27FC236}">
                <a16:creationId xmlns:a16="http://schemas.microsoft.com/office/drawing/2014/main" id="{A882A9ED-FD4C-4C96-8F73-263F23CE8492}"/>
              </a:ext>
            </a:extLst>
          </p:cNvPr>
          <p:cNvSpPr txBox="1"/>
          <p:nvPr/>
        </p:nvSpPr>
        <p:spPr>
          <a:xfrm>
            <a:off x="4802819" y="2024108"/>
            <a:ext cx="2911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Arial"/>
                <a:ea typeface="宋体"/>
                <a:cs typeface="+mn-cs"/>
              </a:rPr>
              <a:t>Tiết</a:t>
            </a:r>
            <a:r>
              <a:rPr kumimoji="0" lang="en-US" sz="8000" b="0" i="0" u="none" strike="noStrike" kern="1200" cap="none" spc="0" normalizeH="0" baseline="0" noProof="0">
                <a:ln>
                  <a:noFill/>
                </a:ln>
                <a:solidFill>
                  <a:srgbClr val="000000"/>
                </a:solidFill>
                <a:effectLst/>
                <a:uLnTx/>
                <a:uFillTx/>
                <a:latin typeface="Arial"/>
                <a:ea typeface="宋体"/>
                <a:cs typeface="+mn-cs"/>
              </a:rPr>
              <a:t> 2</a:t>
            </a:r>
            <a:endParaRPr kumimoji="0" lang="en-US" sz="8000" b="0" i="0" u="none" strike="noStrike" kern="1200" cap="none" spc="0" normalizeH="0" baseline="0" noProof="0" dirty="0">
              <a:ln>
                <a:noFill/>
              </a:ln>
              <a:solidFill>
                <a:srgbClr val="000000"/>
              </a:solidFill>
              <a:effectLst/>
              <a:uLnTx/>
              <a:uFillTx/>
              <a:latin typeface="Arial"/>
              <a:ea typeface="宋体"/>
              <a:cs typeface="+mn-cs"/>
            </a:endParaRPr>
          </a:p>
        </p:txBody>
      </p:sp>
      <p:sp>
        <p:nvSpPr>
          <p:cNvPr id="7" name="TextBox 6">
            <a:extLst>
              <a:ext uri="{FF2B5EF4-FFF2-40B4-BE49-F238E27FC236}">
                <a16:creationId xmlns:a16="http://schemas.microsoft.com/office/drawing/2014/main" id="{87767E76-C655-402B-9A3D-34DB5C8E6D3B}"/>
              </a:ext>
            </a:extLst>
          </p:cNvPr>
          <p:cNvSpPr txBox="1"/>
          <p:nvPr/>
        </p:nvSpPr>
        <p:spPr>
          <a:xfrm>
            <a:off x="7954794" y="6523908"/>
            <a:ext cx="676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Hương</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 </a:t>
            </a: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Thảo</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 – tranthao121004@gmail.com</a:t>
            </a:r>
            <a:endParaRPr kumimoji="0" lang="en-US" sz="1800" b="0" i="0" u="none" strike="noStrike" kern="1200" cap="none" spc="0" normalizeH="0" baseline="0" noProof="0" dirty="0">
              <a:ln>
                <a:noFill/>
              </a:ln>
              <a:solidFill>
                <a:srgbClr val="000000"/>
              </a:solidFill>
              <a:effectLst/>
              <a:uLnTx/>
              <a:uFillTx/>
              <a:latin typeface="Arial"/>
              <a:ea typeface="宋体"/>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5565A37E-F408-48BC-873C-F54F94CBD3B4}"/>
              </a:ext>
            </a:extLst>
          </p:cNvPr>
          <p:cNvSpPr/>
          <p:nvPr/>
        </p:nvSpPr>
        <p:spPr>
          <a:xfrm>
            <a:off x="1143000" y="1426171"/>
            <a:ext cx="10439400" cy="327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08DE6ED-B63E-4386-A6BB-01A081F09ED7}"/>
              </a:ext>
            </a:extLst>
          </p:cNvPr>
          <p:cNvSpPr txBox="1"/>
          <p:nvPr/>
        </p:nvSpPr>
        <p:spPr>
          <a:xfrm>
            <a:off x="2915302" y="1400771"/>
            <a:ext cx="5832046"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kern="0" dirty="0">
                <a:latin typeface="Arial" panose="020B0604020202020204" pitchFamily="34" charset="0"/>
                <a:cs typeface="Arial" panose="020B0604020202020204" pitchFamily="34" charset="0"/>
              </a:rPr>
              <a:t>om      </a:t>
            </a:r>
            <a:r>
              <a:rPr lang="en-US" sz="5400" kern="0" dirty="0" err="1">
                <a:latin typeface="Arial" panose="020B0604020202020204" pitchFamily="34" charset="0"/>
                <a:cs typeface="Arial" panose="020B0604020202020204" pitchFamily="34" charset="0"/>
              </a:rPr>
              <a:t>ôm</a:t>
            </a:r>
            <a:r>
              <a:rPr lang="en-US" sz="5400" kern="0" dirty="0">
                <a:latin typeface="Arial" panose="020B0604020202020204" pitchFamily="34" charset="0"/>
                <a:cs typeface="Arial" panose="020B0604020202020204" pitchFamily="34" charset="0"/>
              </a:rPr>
              <a:t>    </a:t>
            </a:r>
            <a:r>
              <a:rPr lang="en-US" sz="5400" kern="0" dirty="0" err="1">
                <a:latin typeface="Arial" panose="020B0604020202020204" pitchFamily="34" charset="0"/>
                <a:cs typeface="Arial" panose="020B0604020202020204" pitchFamily="34" charset="0"/>
              </a:rPr>
              <a:t>ơm</a:t>
            </a:r>
            <a:r>
              <a:rPr lang="en-US" sz="5400" kern="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1F4EE89-D37B-4EEE-B16A-1422B0FFB579}"/>
              </a:ext>
            </a:extLst>
          </p:cNvPr>
          <p:cNvSpPr txBox="1"/>
          <p:nvPr/>
        </p:nvSpPr>
        <p:spPr>
          <a:xfrm>
            <a:off x="1458161" y="3429000"/>
            <a:ext cx="9565439" cy="923330"/>
          </a:xfrm>
          <a:prstGeom prst="rect">
            <a:avLst/>
          </a:prstGeom>
          <a:noFill/>
        </p:spPr>
        <p:txBody>
          <a:bodyPr wrap="none" rtlCol="0">
            <a:spAutoFit/>
          </a:bodyPr>
          <a:lstStyle/>
          <a:p>
            <a:r>
              <a:rPr lang="vi-VN" sz="5400" dirty="0">
                <a:solidFill>
                  <a:srgbClr val="000000"/>
                </a:solidFill>
                <a:latin typeface="+mn-lt"/>
                <a:cs typeface="Times New Roman" panose="02020603050405020304" pitchFamily="18" charset="0"/>
              </a:rPr>
              <a:t>đom đóm</a:t>
            </a:r>
            <a:r>
              <a:rPr lang="en-US" sz="5400" dirty="0">
                <a:solidFill>
                  <a:srgbClr val="000000"/>
                </a:solidFill>
                <a:latin typeface="+mn-lt"/>
                <a:cs typeface="Times New Roman" panose="02020603050405020304" pitchFamily="18" charset="0"/>
              </a:rPr>
              <a:t>   </a:t>
            </a:r>
            <a:r>
              <a:rPr lang="vi-VN" sz="5400" dirty="0">
                <a:solidFill>
                  <a:srgbClr val="000000"/>
                </a:solidFill>
                <a:latin typeface="+mn-lt"/>
                <a:cs typeface="Times New Roman" panose="02020603050405020304" pitchFamily="18" charset="0"/>
              </a:rPr>
              <a:t>chó đốm</a:t>
            </a:r>
            <a:r>
              <a:rPr lang="en-US" sz="5400" dirty="0">
                <a:solidFill>
                  <a:srgbClr val="000000"/>
                </a:solidFill>
                <a:latin typeface="+mn-lt"/>
                <a:cs typeface="Times New Roman" panose="02020603050405020304" pitchFamily="18" charset="0"/>
              </a:rPr>
              <a:t>  </a:t>
            </a:r>
            <a:r>
              <a:rPr lang="vi-VN" sz="5400" dirty="0">
                <a:solidFill>
                  <a:srgbClr val="000000"/>
                </a:solidFill>
                <a:latin typeface="+mn-lt"/>
                <a:cs typeface="Times New Roman" panose="02020603050405020304" pitchFamily="18" charset="0"/>
              </a:rPr>
              <a:t>m</a:t>
            </a:r>
            <a:r>
              <a:rPr lang="en-US" sz="5400" dirty="0">
                <a:solidFill>
                  <a:srgbClr val="000000"/>
                </a:solidFill>
                <a:latin typeface="+mn-lt"/>
                <a:cs typeface="Times New Roman" panose="02020603050405020304" pitchFamily="18" charset="0"/>
              </a:rPr>
              <a:t>â</a:t>
            </a:r>
            <a:r>
              <a:rPr lang="vi-VN" sz="5400" dirty="0">
                <a:solidFill>
                  <a:srgbClr val="000000"/>
                </a:solidFill>
                <a:latin typeface="+mn-lt"/>
                <a:cs typeface="Times New Roman" panose="02020603050405020304" pitchFamily="18" charset="0"/>
              </a:rPr>
              <a:t>m cơm</a:t>
            </a:r>
            <a:endParaRPr lang="en-US" sz="5400" dirty="0">
              <a:solidFill>
                <a:srgbClr val="000000"/>
              </a:solidFill>
              <a:latin typeface="+mn-lt"/>
              <a:cs typeface="Times New Roman" panose="02020603050405020304" pitchFamily="18" charset="0"/>
            </a:endParaRPr>
          </a:p>
        </p:txBody>
      </p:sp>
    </p:spTree>
    <p:extLst>
      <p:ext uri="{BB962C8B-B14F-4D97-AF65-F5344CB8AC3E}">
        <p14:creationId xmlns:p14="http://schemas.microsoft.com/office/powerpoint/2010/main" val="483317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229" y="2442949"/>
            <a:ext cx="6582771" cy="44150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5609231" cy="6857999"/>
          </a:xfrm>
          <a:prstGeom prst="rect">
            <a:avLst/>
          </a:prstGeom>
        </p:spPr>
      </p:pic>
      <p:sp>
        <p:nvSpPr>
          <p:cNvPr id="7" name="Oval Callout 6"/>
          <p:cNvSpPr/>
          <p:nvPr/>
        </p:nvSpPr>
        <p:spPr>
          <a:xfrm>
            <a:off x="5775277" y="27296"/>
            <a:ext cx="6250675" cy="2415653"/>
          </a:xfrm>
          <a:prstGeom prst="wedgeEllipseCallout">
            <a:avLst>
              <a:gd name="adj1" fmla="val -50309"/>
              <a:gd name="adj2" fmla="val 62500"/>
            </a:avLst>
          </a:prstGeom>
          <a:solidFill>
            <a:srgbClr val="4472C4"/>
          </a:solidFill>
          <a:ln w="12700" cap="flat" cmpd="sng" algn="ctr">
            <a:noFill/>
            <a:prstDash val="solid"/>
            <a:miter lim="800000"/>
          </a:ln>
          <a:effectLst/>
        </p:spPr>
        <p:txBody>
          <a:bodyPr rtlCol="0" anchor="ctr"/>
          <a:lstStyle/>
          <a:p>
            <a:pPr algn="ctr" defTabSz="685783">
              <a:defRPr/>
            </a:pPr>
            <a:endParaRPr lang="en-US" sz="1351" kern="0" dirty="0">
              <a:solidFill>
                <a:prstClr val="white"/>
              </a:solidFill>
              <a:latin typeface="Calibri"/>
            </a:endParaRPr>
          </a:p>
        </p:txBody>
      </p:sp>
      <p:sp>
        <p:nvSpPr>
          <p:cNvPr id="8" name="TextBox 7"/>
          <p:cNvSpPr txBox="1"/>
          <p:nvPr/>
        </p:nvSpPr>
        <p:spPr>
          <a:xfrm>
            <a:off x="6569871" y="850402"/>
            <a:ext cx="4983908" cy="769441"/>
          </a:xfrm>
          <a:prstGeom prst="rect">
            <a:avLst/>
          </a:prstGeom>
          <a:noFill/>
        </p:spPr>
        <p:txBody>
          <a:bodyPr wrap="square" rtlCol="0">
            <a:spAutoFit/>
          </a:bodyPr>
          <a:lstStyle/>
          <a:p>
            <a:pPr defTabSz="685783"/>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37 </a:t>
            </a:r>
            <a:r>
              <a:rPr lang="vi-VN"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trang</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26, 27</a:t>
            </a:r>
            <a:r>
              <a:rPr lang="vi-VN"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spTree>
    <p:custDataLst>
      <p:tags r:id="rId1"/>
    </p:custDataLst>
    <p:extLst>
      <p:ext uri="{BB962C8B-B14F-4D97-AF65-F5344CB8AC3E}">
        <p14:creationId xmlns:p14="http://schemas.microsoft.com/office/powerpoint/2010/main" val="2120136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59DD72C-7A9D-4F82-963D-6D98BD13BF5C}"/>
              </a:ext>
            </a:extLst>
          </p:cNvPr>
          <p:cNvSpPr/>
          <p:nvPr/>
        </p:nvSpPr>
        <p:spPr>
          <a:xfrm>
            <a:off x="762000" y="171967"/>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err="1">
                <a:solidFill>
                  <a:prstClr val="white"/>
                </a:solidFill>
                <a:latin typeface="Arial-Rounded"/>
                <a:ea typeface="Arial-Rounded"/>
                <a:cs typeface="Times New Roman" panose="02020603050405020304" charset="0"/>
              </a:rPr>
              <a:t>Tập</a:t>
            </a:r>
            <a:r>
              <a:rPr lang="en-US" sz="3600" b="1" dirty="0">
                <a:solidFill>
                  <a:prstClr val="white"/>
                </a:solidFill>
                <a:latin typeface="Arial-Rounded"/>
                <a:ea typeface="Arial-Rounded"/>
                <a:cs typeface="Times New Roman" panose="02020603050405020304" charset="0"/>
              </a:rPr>
              <a:t> </a:t>
            </a:r>
            <a:r>
              <a:rPr lang="en-US" sz="3600" b="1" dirty="0" err="1">
                <a:solidFill>
                  <a:prstClr val="white"/>
                </a:solidFill>
                <a:latin typeface="Arial-Rounded"/>
                <a:ea typeface="Arial-Rounded"/>
                <a:cs typeface="Times New Roman" panose="02020603050405020304" charset="0"/>
              </a:rPr>
              <a:t>viết</a:t>
            </a:r>
            <a:endParaRPr lang="en-US" sz="3600" b="1" dirty="0">
              <a:solidFill>
                <a:prstClr val="white"/>
              </a:solidFill>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329526" y="259649"/>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VnAvant" panose="020BE200000000000000" pitchFamily="34" charset="0"/>
                <a:ea typeface="Arial-Rounded"/>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853363"/>
            <a:ext cx="6553200" cy="45014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5354860"/>
            <a:ext cx="6553200" cy="1193922"/>
          </a:xfrm>
          <a:prstGeom prst="rect">
            <a:avLst/>
          </a:prstGeom>
        </p:spPr>
      </p:pic>
      <p:sp>
        <p:nvSpPr>
          <p:cNvPr id="6" name="TextBox 5"/>
          <p:cNvSpPr txBox="1"/>
          <p:nvPr/>
        </p:nvSpPr>
        <p:spPr>
          <a:xfrm flipV="1">
            <a:off x="1600200" y="1817132"/>
            <a:ext cx="9448800" cy="4731650"/>
          </a:xfrm>
          <a:prstGeom prst="rect">
            <a:avLst/>
          </a:prstGeom>
          <a:noFill/>
        </p:spPr>
        <p:txBody>
          <a:bodyPr wrap="square" rtlCol="0">
            <a:spAutoFit/>
          </a:bodyPr>
          <a:lstStyle/>
          <a:p>
            <a:endParaRPr lang="en-SG" dirty="0"/>
          </a:p>
        </p:txBody>
      </p:sp>
    </p:spTree>
    <p:custDataLst>
      <p:tags r:id="rId1"/>
    </p:custDataLst>
    <p:extLst>
      <p:ext uri="{BB962C8B-B14F-4D97-AF65-F5344CB8AC3E}">
        <p14:creationId xmlns:p14="http://schemas.microsoft.com/office/powerpoint/2010/main" val="295476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000" y="6180"/>
            <a:ext cx="1552028" cy="707886"/>
          </a:xfrm>
          <a:prstGeom prst="rect">
            <a:avLst/>
          </a:prstGeom>
        </p:spPr>
        <p:txBody>
          <a:bodyPr wrap="none">
            <a:spAutoFit/>
          </a:bodyPr>
          <a:lstStyle/>
          <a:p>
            <a:pPr lvl="0"/>
            <a:r>
              <a:rPr lang="en-US" sz="4000" b="1" dirty="0">
                <a:solidFill>
                  <a:prstClr val="black"/>
                </a:solidFill>
                <a:latin typeface="Times New Roman" panose="02020603050405020304" pitchFamily="18" charset="0"/>
                <a:cs typeface="Times New Roman" panose="02020603050405020304" pitchFamily="18" charset="0"/>
              </a:rPr>
              <a:t>4. </a:t>
            </a:r>
            <a:r>
              <a:rPr lang="en-US" sz="4000" b="1" dirty="0" err="1">
                <a:solidFill>
                  <a:prstClr val="black"/>
                </a:solidFill>
                <a:latin typeface="Times New Roman" panose="02020603050405020304" pitchFamily="18" charset="0"/>
                <a:cs typeface="Times New Roman" panose="02020603050405020304" pitchFamily="18" charset="0"/>
              </a:rPr>
              <a:t>Đọc</a:t>
            </a:r>
            <a:endParaRPr lang="vi-VN" sz="4000" b="1"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2"/>
          <a:srcRect/>
          <a:stretch>
            <a:fillRect/>
          </a:stretch>
        </p:blipFill>
        <p:spPr bwMode="auto">
          <a:xfrm>
            <a:off x="1559851" y="66806"/>
            <a:ext cx="9091448" cy="3362195"/>
          </a:xfrm>
          <a:prstGeom prst="rect">
            <a:avLst/>
          </a:prstGeom>
          <a:noFill/>
          <a:ln w="9525">
            <a:noFill/>
            <a:miter lim="800000"/>
            <a:headEnd/>
            <a:tailEnd/>
          </a:ln>
          <a:effectLst/>
        </p:spPr>
      </p:pic>
      <p:sp>
        <p:nvSpPr>
          <p:cNvPr id="10" name="Rectangle 9"/>
          <p:cNvSpPr/>
          <p:nvPr/>
        </p:nvSpPr>
        <p:spPr>
          <a:xfrm>
            <a:off x="1658655" y="3412165"/>
            <a:ext cx="8763000" cy="2554545"/>
          </a:xfrm>
          <a:prstGeom prst="rect">
            <a:avLst/>
          </a:prstGeom>
        </p:spPr>
        <p:txBody>
          <a:bodyPr wrap="square">
            <a:spAutoFit/>
          </a:bodyPr>
          <a:lstStyle/>
          <a:p>
            <a:pPr lvl="0"/>
            <a:r>
              <a:rPr lang="en-US" sz="4000" dirty="0" err="1">
                <a:solidFill>
                  <a:prstClr val="black"/>
                </a:solidFill>
                <a:latin typeface="Times New Roman" panose="02020603050405020304" charset="0"/>
                <a:ea typeface="AvantGarde" pitchFamily="2" charset="0"/>
                <a:cs typeface="Times New Roman" panose="02020603050405020304" charset="0"/>
              </a:rPr>
              <a:t>Chim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ri</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cần</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cù</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tìm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cỏ</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khô</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về</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làm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tổ</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Đêm</a:t>
            </a:r>
            <a:r>
              <a:rPr lang="en-US" sz="4000" dirty="0">
                <a:solidFill>
                  <a:prstClr val="black"/>
                </a:solidFill>
                <a:latin typeface="Times New Roman" panose="02020603050405020304" charset="0"/>
                <a:ea typeface="AvantGarde" pitchFamily="2" charset="0"/>
                <a:cs typeface="Times New Roman" panose="02020603050405020304" charset="0"/>
              </a:rPr>
              <a:t> qua, </a:t>
            </a:r>
            <a:r>
              <a:rPr lang="en-US" sz="4000" dirty="0" err="1">
                <a:solidFill>
                  <a:prstClr val="black"/>
                </a:solidFill>
                <a:latin typeface="Times New Roman" panose="02020603050405020304" charset="0"/>
                <a:ea typeface="AvantGarde" pitchFamily="2" charset="0"/>
                <a:cs typeface="Times New Roman" panose="02020603050405020304" charset="0"/>
              </a:rPr>
              <a:t>nó</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bị</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ốm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Chim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sẻ</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và</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chim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sơn</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ca</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đến</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thăm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đem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cho</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nó</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túm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rơm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Chim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ri</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cảm</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ơn</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sẻ</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và</a:t>
            </a:r>
            <a:r>
              <a:rPr lang="en-US" sz="4000" dirty="0">
                <a:solidFill>
                  <a:prstClr val="black"/>
                </a:solidFill>
                <a:latin typeface="Times New Roman" panose="02020603050405020304" charset="0"/>
                <a:ea typeface="AvantGarde" pitchFamily="2" charset="0"/>
                <a:cs typeface="Times New Roman" panose="02020603050405020304" charset="0"/>
              </a:rPr>
              <a:t> </a:t>
            </a:r>
            <a:r>
              <a:rPr lang="en-US" sz="4000" dirty="0" err="1">
                <a:solidFill>
                  <a:prstClr val="black"/>
                </a:solidFill>
                <a:latin typeface="Times New Roman" panose="02020603050405020304" charset="0"/>
                <a:ea typeface="AvantGarde" pitchFamily="2" charset="0"/>
                <a:cs typeface="Times New Roman" panose="02020603050405020304" charset="0"/>
              </a:rPr>
              <a:t>sơn</a:t>
            </a:r>
            <a:r>
              <a:rPr lang="en-US" sz="4000" dirty="0">
                <a:solidFill>
                  <a:prstClr val="black"/>
                </a:solidFill>
                <a:latin typeface="Times New Roman" panose="02020603050405020304" charset="0"/>
                <a:ea typeface="AvantGarde" pitchFamily="2" charset="0"/>
                <a:cs typeface="Times New Roman" panose="02020603050405020304" charset="0"/>
              </a:rPr>
              <a:t> ca. </a:t>
            </a:r>
          </a:p>
        </p:txBody>
      </p:sp>
      <p:cxnSp>
        <p:nvCxnSpPr>
          <p:cNvPr id="11" name="Straight Connector 10"/>
          <p:cNvCxnSpPr/>
          <p:nvPr/>
        </p:nvCxnSpPr>
        <p:spPr>
          <a:xfrm>
            <a:off x="1866900" y="3962400"/>
            <a:ext cx="990600" cy="1588"/>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2" name="Straight Connector 11"/>
          <p:cNvCxnSpPr/>
          <p:nvPr/>
        </p:nvCxnSpPr>
        <p:spPr>
          <a:xfrm>
            <a:off x="4876800" y="4572000"/>
            <a:ext cx="990600" cy="1588"/>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3" name="Straight Connector 12"/>
          <p:cNvCxnSpPr/>
          <p:nvPr/>
        </p:nvCxnSpPr>
        <p:spPr>
          <a:xfrm>
            <a:off x="7162800" y="4573588"/>
            <a:ext cx="990600" cy="1588"/>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4" name="Straight Connector 13"/>
          <p:cNvCxnSpPr/>
          <p:nvPr/>
        </p:nvCxnSpPr>
        <p:spPr>
          <a:xfrm>
            <a:off x="8458200" y="5181600"/>
            <a:ext cx="990600" cy="1588"/>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cxnSp>
        <p:nvCxnSpPr>
          <p:cNvPr id="15" name="Straight Connector 14"/>
          <p:cNvCxnSpPr/>
          <p:nvPr/>
        </p:nvCxnSpPr>
        <p:spPr>
          <a:xfrm flipV="1">
            <a:off x="4866362" y="3944699"/>
            <a:ext cx="609600" cy="1588"/>
          </a:xfrm>
          <a:prstGeom prst="line">
            <a:avLst/>
          </a:prstGeom>
          <a:noFill/>
          <a:ln w="38100" cap="flat" cmpd="sng" algn="ctr">
            <a:solidFill>
              <a:srgbClr val="FF0000"/>
            </a:solidFill>
            <a:prstDash val="solid"/>
          </a:ln>
          <a:effectLst>
            <a:outerShdw blurRad="40000" dist="23000" dir="5400000" rotWithShape="0">
              <a:srgbClr val="000000">
                <a:alpha val="35000"/>
              </a:srgbClr>
            </a:outerShdw>
          </a:effectLst>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4" y="5170944"/>
            <a:ext cx="6953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0067" y="3971698"/>
            <a:ext cx="107950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170945"/>
            <a:ext cx="914400" cy="16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circle(in)">
                                      <p:cBhvr>
                                        <p:cTn id="22" dur="20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circle(in)">
                                      <p:cBhvr>
                                        <p:cTn id="37" dur="20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circle(in)">
                                      <p:cBhvr>
                                        <p:cTn id="42" dur="20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14478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0000CC"/>
                </a:solidFill>
                <a:latin typeface="Arial-SGK-TV" pitchFamily="2" charset="0"/>
                <a:cs typeface="Arial-SGK-TV" pitchFamily="2" charset="0"/>
              </a:rPr>
              <a:t>     </a:t>
            </a:r>
            <a:r>
              <a:rPr lang="vi-VN" sz="2800" b="1" dirty="0">
                <a:solidFill>
                  <a:srgbClr val="0000CC"/>
                </a:solidFill>
                <a:latin typeface="Arial-SGK-TV" pitchFamily="2" charset="0"/>
                <a:cs typeface="Arial-SGK-TV" pitchFamily="2" charset="0"/>
              </a:rPr>
              <a:t>Chim 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1828801" y="76200"/>
            <a:ext cx="2286001" cy="817832"/>
          </a:xfrm>
          <a:prstGeom prst="rect">
            <a:avLst/>
          </a:prstGeom>
        </p:spPr>
      </p:pic>
      <p:sp>
        <p:nvSpPr>
          <p:cNvPr id="5" name="Rectangle 4"/>
          <p:cNvSpPr/>
          <p:nvPr/>
        </p:nvSpPr>
        <p:spPr>
          <a:xfrm>
            <a:off x="2286000" y="1415142"/>
            <a:ext cx="8077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0000CC"/>
                </a:solidFill>
                <a:latin typeface="Arial-SGK-TV" pitchFamily="2" charset="0"/>
                <a:cs typeface="Arial-SGK-TV" pitchFamily="2" charset="0"/>
              </a:rPr>
              <a:t>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ri cần cù </a:t>
            </a:r>
            <a:r>
              <a:rPr lang="vi-VN" sz="2800" b="1" dirty="0">
                <a:solidFill>
                  <a:srgbClr val="FF0000"/>
                </a:solidFill>
                <a:latin typeface="Arial-SGK-TV" pitchFamily="2" charset="0"/>
                <a:cs typeface="Arial-SGK-TV" pitchFamily="2" charset="0"/>
              </a:rPr>
              <a:t>tìm</a:t>
            </a:r>
            <a:r>
              <a:rPr lang="vi-VN" sz="2800" b="1" dirty="0">
                <a:solidFill>
                  <a:srgbClr val="0000CC"/>
                </a:solidFill>
                <a:latin typeface="Arial-SGK-TV" pitchFamily="2" charset="0"/>
                <a:cs typeface="Arial-SGK-TV" pitchFamily="2" charset="0"/>
              </a:rPr>
              <a:t> cỏ khô về làm tổ. </a:t>
            </a:r>
            <a:r>
              <a:rPr lang="vi-VN" sz="2800" b="1" dirty="0">
                <a:solidFill>
                  <a:srgbClr val="FF0000"/>
                </a:solidFill>
                <a:latin typeface="Arial-SGK-TV" pitchFamily="2" charset="0"/>
                <a:cs typeface="Arial-SGK-TV" pitchFamily="2" charset="0"/>
              </a:rPr>
              <a:t>Đêm</a:t>
            </a:r>
            <a:r>
              <a:rPr lang="vi-VN" sz="2800" b="1" dirty="0">
                <a:solidFill>
                  <a:srgbClr val="0000CC"/>
                </a:solidFill>
                <a:latin typeface="Arial-SGK-TV" pitchFamily="2" charset="0"/>
                <a:cs typeface="Arial-SGK-TV" pitchFamily="2" charset="0"/>
              </a:rPr>
              <a:t> qua, nó bị ốm.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sẻ và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sơn ca đến thăm, </a:t>
            </a:r>
            <a:r>
              <a:rPr lang="vi-VN" sz="2800" b="1" dirty="0">
                <a:solidFill>
                  <a:srgbClr val="FF0000"/>
                </a:solidFill>
                <a:latin typeface="Arial-SGK-TV" pitchFamily="2" charset="0"/>
                <a:cs typeface="Arial-SGK-TV" pitchFamily="2" charset="0"/>
              </a:rPr>
              <a:t>đem</a:t>
            </a:r>
            <a:r>
              <a:rPr lang="vi-VN" sz="2800" b="1" dirty="0">
                <a:solidFill>
                  <a:srgbClr val="0000CC"/>
                </a:solidFill>
                <a:latin typeface="Arial-SGK-TV" pitchFamily="2" charset="0"/>
                <a:cs typeface="Arial-SGK-TV" pitchFamily="2" charset="0"/>
              </a:rPr>
              <a:t> cho nó </a:t>
            </a:r>
            <a:r>
              <a:rPr lang="vi-VN" sz="2800" b="1" dirty="0">
                <a:solidFill>
                  <a:srgbClr val="FF0000"/>
                </a:solidFill>
                <a:latin typeface="Arial-SGK-TV" pitchFamily="2" charset="0"/>
                <a:cs typeface="Arial-SGK-TV" pitchFamily="2" charset="0"/>
              </a:rPr>
              <a:t>túm</a:t>
            </a:r>
            <a:r>
              <a:rPr lang="vi-VN" sz="2800" b="1" dirty="0">
                <a:solidFill>
                  <a:srgbClr val="0000CC"/>
                </a:solidFill>
                <a:latin typeface="Arial-SGK-TV" pitchFamily="2" charset="0"/>
                <a:cs typeface="Arial-SGK-TV" pitchFamily="2" charset="0"/>
              </a:rPr>
              <a:t> rơm.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ri cám ơn sẻ và sơn ca.</a:t>
            </a:r>
            <a:endParaRPr lang="en-US" sz="2800" b="1" dirty="0">
              <a:solidFill>
                <a:srgbClr val="0000CC"/>
              </a:solidFill>
              <a:latin typeface="UTM Avo" panose="02040603050506020204" pitchFamily="18"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sp>
        <p:nvSpPr>
          <p:cNvPr id="7" name="Oval 6"/>
          <p:cNvSpPr/>
          <p:nvPr/>
        </p:nvSpPr>
        <p:spPr>
          <a:xfrm>
            <a:off x="2481432" y="903642"/>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1</a:t>
            </a:r>
          </a:p>
        </p:txBody>
      </p:sp>
      <p:sp>
        <p:nvSpPr>
          <p:cNvPr id="8" name="Oval 7"/>
          <p:cNvSpPr/>
          <p:nvPr/>
        </p:nvSpPr>
        <p:spPr>
          <a:xfrm>
            <a:off x="8839200" y="859971"/>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4648200" y="1524000"/>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3</a:t>
            </a:r>
          </a:p>
        </p:txBody>
      </p:sp>
      <p:sp>
        <p:nvSpPr>
          <p:cNvPr id="10" name="Oval 9"/>
          <p:cNvSpPr/>
          <p:nvPr/>
        </p:nvSpPr>
        <p:spPr>
          <a:xfrm>
            <a:off x="6944958" y="2144358"/>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152400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20"/>
            <a:ext cx="2438400" cy="1066800"/>
          </a:xfrm>
          <a:prstGeom prst="rect">
            <a:avLst/>
          </a:prstGeom>
        </p:spPr>
      </p:pic>
      <p:sp>
        <p:nvSpPr>
          <p:cNvPr id="4" name="Rectangle 3"/>
          <p:cNvSpPr/>
          <p:nvPr/>
        </p:nvSpPr>
        <p:spPr>
          <a:xfrm>
            <a:off x="4038600" y="889039"/>
            <a:ext cx="3429000" cy="707886"/>
          </a:xfrm>
          <a:prstGeom prst="rect">
            <a:avLst/>
          </a:prstGeom>
        </p:spPr>
        <p:txBody>
          <a:bodyPr wrap="square">
            <a:spAutoFit/>
          </a:bodyPr>
          <a:lstStyle/>
          <a:p>
            <a:pPr lvl="0" algn="ctr">
              <a:buClr>
                <a:srgbClr val="000000"/>
              </a:buClr>
            </a:pP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Giúp</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endPar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2"/>
          <p:cNvPicPr>
            <a:picLocks noChangeAspect="1" noChangeArrowheads="1"/>
          </p:cNvPicPr>
          <p:nvPr/>
        </p:nvPicPr>
        <p:blipFill>
          <a:blip r:embed="rId3"/>
          <a:srcRect/>
          <a:stretch>
            <a:fillRect/>
          </a:stretch>
        </p:blipFill>
        <p:spPr bwMode="auto">
          <a:xfrm>
            <a:off x="1524000" y="1524001"/>
            <a:ext cx="4894259" cy="5334001"/>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6337956" y="1600200"/>
            <a:ext cx="4330045" cy="5257800"/>
          </a:xfrm>
          <a:prstGeom prst="rect">
            <a:avLst/>
          </a:prstGeom>
          <a:noFill/>
          <a:ln w="9525">
            <a:noFill/>
            <a:miter lim="800000"/>
            <a:headEnd/>
            <a:tailEnd/>
          </a:ln>
          <a:effectLst/>
        </p:spPr>
      </p:pic>
    </p:spTree>
    <p:extLst>
      <p:ext uri="{BB962C8B-B14F-4D97-AF65-F5344CB8AC3E}">
        <p14:creationId xmlns:p14="http://schemas.microsoft.com/office/powerpoint/2010/main" val="311169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68094" y="0"/>
            <a:ext cx="12260094" cy="4251959"/>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5200"/>
              <a:buFontTx/>
              <a:buNone/>
              <a:tabLst/>
              <a:defRPr/>
            </a:pPr>
            <a:endParaRPr kumimoji="0" lang="en-GB" sz="8000" b="1" i="0" u="none" strike="noStrike" kern="0" cap="none" spc="13" normalizeH="0" baseline="0" noProof="0" dirty="0">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0" y="3969220"/>
            <a:ext cx="3936693" cy="2888780"/>
          </a:xfrm>
          <a:prstGeom prst="rect">
            <a:avLst/>
          </a:prstGeom>
        </p:spPr>
      </p:pic>
      <p:sp>
        <p:nvSpPr>
          <p:cNvPr id="4" name="TextBox 3">
            <a:extLst>
              <a:ext uri="{FF2B5EF4-FFF2-40B4-BE49-F238E27FC236}">
                <a16:creationId xmlns:a16="http://schemas.microsoft.com/office/drawing/2014/main" id="{68BD2B44-000D-4BCB-B52E-31E84B5FD132}"/>
              </a:ext>
            </a:extLst>
          </p:cNvPr>
          <p:cNvSpPr txBox="1">
            <a:spLocks noChangeArrowheads="1"/>
          </p:cNvSpPr>
          <p:nvPr/>
        </p:nvSpPr>
        <p:spPr bwMode="auto">
          <a:xfrm>
            <a:off x="2990140" y="1676400"/>
            <a:ext cx="61436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Tạm</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 </a:t>
            </a: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biệt</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 </a:t>
            </a: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và</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hẹn</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 </a:t>
            </a: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gặp</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 </a:t>
            </a:r>
            <a:r>
              <a:rPr kumimoji="0" lang="en-US" altLang="zh-CN" sz="6000" b="1" i="0" u="none" strike="noStrike" kern="1200" cap="none" spc="0" normalizeH="0" baseline="0" noProof="0" dirty="0" err="1">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lại</a:t>
            </a:r>
            <a:r>
              <a:rPr kumimoji="0" lang="en-US" altLang="zh-CN" sz="6000" b="1" i="0" u="none" strike="noStrike" kern="1200" cap="none" spc="0" normalizeH="0" baseline="0" noProof="0" dirty="0">
                <a:ln>
                  <a:noFill/>
                </a:ln>
                <a:solidFill>
                  <a:srgbClr val="0000FF"/>
                </a:solidFill>
                <a:effectLst/>
                <a:uLnTx/>
                <a:uFillTx/>
                <a:latin typeface="HP001 4 hàng" panose="020B0603050302020204" pitchFamily="34" charset="0"/>
                <a:ea typeface="宋体" panose="02010600030101010101" pitchFamily="2" charset="-122"/>
                <a:cs typeface="Arial" panose="020B0604020202020204" pitchFamily="34" charset="0"/>
                <a:sym typeface="+mn-lt"/>
              </a:rPr>
              <a:t>!</a:t>
            </a:r>
          </a:p>
        </p:txBody>
      </p:sp>
      <p:pic>
        <p:nvPicPr>
          <p:cNvPr id="5" name="Picture 4">
            <a:extLst>
              <a:ext uri="{FF2B5EF4-FFF2-40B4-BE49-F238E27FC236}">
                <a16:creationId xmlns:a16="http://schemas.microsoft.com/office/drawing/2014/main" id="{8737D027-9339-45BD-AFDB-953E46959D2F}"/>
              </a:ext>
            </a:extLst>
          </p:cNvPr>
          <p:cNvPicPr>
            <a:picLocks noChangeAspect="1"/>
          </p:cNvPicPr>
          <p:nvPr/>
        </p:nvPicPr>
        <p:blipFill>
          <a:blip r:embed="rId3"/>
          <a:stretch>
            <a:fillRect/>
          </a:stretch>
        </p:blipFill>
        <p:spPr>
          <a:xfrm>
            <a:off x="8255307" y="3969219"/>
            <a:ext cx="3936693" cy="2888780"/>
          </a:xfrm>
          <a:prstGeom prst="rect">
            <a:avLst/>
          </a:prstGeom>
        </p:spPr>
      </p:pic>
    </p:spTree>
    <p:extLst>
      <p:ext uri="{BB962C8B-B14F-4D97-AF65-F5344CB8AC3E}">
        <p14:creationId xmlns:p14="http://schemas.microsoft.com/office/powerpoint/2010/main" val="270472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152400" y="0"/>
            <a:ext cx="105156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685800" y="1600201"/>
            <a:ext cx="9982200" cy="3760966"/>
          </a:xfrm>
          <a:prstGeom prst="rect">
            <a:avLst/>
          </a:prstGeom>
        </p:spPr>
        <p:txBody>
          <a:bodyPr wrap="square">
            <a:spAutoFit/>
          </a:bodyPr>
          <a:lstStyle/>
          <a:p>
            <a:pPr marL="406400" marR="939800" indent="254000">
              <a:lnSpc>
                <a:spcPct val="110000"/>
              </a:lnSpc>
              <a:spcAft>
                <a:spcPts val="3200"/>
              </a:spcAft>
            </a:pPr>
            <a:r>
              <a:rPr lang="vi-VN" sz="4400" b="1" dirty="0">
                <a:solidFill>
                  <a:schemeClr val="bg1"/>
                </a:solidFill>
                <a:ea typeface="Arial" panose="020B0604020202020204" pitchFamily="34" charset="0"/>
                <a:cs typeface="Times New Roman" panose="02020603050405020304" pitchFamily="18" charset="0"/>
              </a:rPr>
              <a:t>Hôm qua, cô Mơ ở xóm Hạ đến</a:t>
            </a:r>
            <a:r>
              <a:rPr lang="en-US" sz="4400" b="1" dirty="0">
                <a:solidFill>
                  <a:schemeClr val="bg1"/>
                </a:solidFill>
                <a:latin typeface="Tw Cen MT Condensed Extra Bold" panose="020B0803020202020204" pitchFamily="34" charset="0"/>
                <a:ea typeface="Arial" panose="020B0604020202020204" pitchFamily="34" charset="0"/>
                <a:cs typeface="Times New Roman" panose="02020603050405020304" pitchFamily="18" charset="0"/>
              </a:rPr>
              <a:t> </a:t>
            </a:r>
            <a:r>
              <a:rPr lang="vi-VN" sz="4400" b="1" dirty="0">
                <a:solidFill>
                  <a:schemeClr val="bg1"/>
                </a:solidFill>
                <a:ea typeface="Arial" panose="020B0604020202020204" pitchFamily="34" charset="0"/>
                <a:cs typeface="Times New Roman" panose="02020603050405020304" pitchFamily="18" charset="0"/>
              </a:rPr>
              <a:t>thăm nhà Hà. Cô cho Hà giỏ cam. Hà chọn qu</a:t>
            </a:r>
            <a:r>
              <a:rPr lang="en-US" sz="4400" b="1" dirty="0">
                <a:solidFill>
                  <a:schemeClr val="bg1"/>
                </a:solidFill>
                <a:latin typeface="Tw Cen MT Condensed Extra Bold" panose="020B0803020202020204" pitchFamily="34" charset="0"/>
                <a:ea typeface="Arial" panose="020B0604020202020204" pitchFamily="34" charset="0"/>
                <a:cs typeface="Times New Roman" panose="02020603050405020304" pitchFamily="18" charset="0"/>
              </a:rPr>
              <a:t>ả</a:t>
            </a:r>
            <a:r>
              <a:rPr lang="vi-VN" sz="4400" b="1" dirty="0">
                <a:solidFill>
                  <a:schemeClr val="bg1"/>
                </a:solidFill>
                <a:ea typeface="Arial" panose="020B0604020202020204" pitchFamily="34" charset="0"/>
                <a:cs typeface="Times New Roman" panose="02020603050405020304" pitchFamily="18" charset="0"/>
              </a:rPr>
              <a:t> cam to ph</a:t>
            </a:r>
            <a:r>
              <a:rPr lang="en-US" sz="4400" b="1" dirty="0">
                <a:solidFill>
                  <a:schemeClr val="bg1"/>
                </a:solidFill>
                <a:latin typeface="Tw Cen MT Condensed Extra Bold" panose="020B0803020202020204" pitchFamily="34" charset="0"/>
                <a:ea typeface="Arial" panose="020B0604020202020204" pitchFamily="34" charset="0"/>
                <a:cs typeface="Times New Roman" panose="02020603050405020304" pitchFamily="18" charset="0"/>
              </a:rPr>
              <a:t>ầ</a:t>
            </a:r>
            <a:r>
              <a:rPr lang="vi-VN" sz="4400" b="1" dirty="0">
                <a:solidFill>
                  <a:schemeClr val="bg1"/>
                </a:solidFill>
                <a:ea typeface="Arial" panose="020B0604020202020204" pitchFamily="34" charset="0"/>
                <a:cs typeface="Times New Roman" panose="02020603050405020304" pitchFamily="18" charset="0"/>
              </a:rPr>
              <a:t>n bố. Mẹ khen và thơm lên má Hà.</a:t>
            </a:r>
            <a:endParaRPr lang="en-US" sz="4400" b="1" dirty="0">
              <a:solidFill>
                <a:schemeClr val="bg1"/>
              </a:solidFill>
              <a:latin typeface="Tw Cen MT Condensed Extra Bold" panose="020B0803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420175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p:blipFill>
        <p:spPr bwMode="auto">
          <a:xfrm>
            <a:off x="355600" y="677334"/>
            <a:ext cx="11125200" cy="5960533"/>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p:blipFill>
        <p:spPr bwMode="auto">
          <a:xfrm>
            <a:off x="609600" y="0"/>
            <a:ext cx="10871200" cy="6214533"/>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p:blipFill>
        <p:spPr bwMode="auto">
          <a:xfrm>
            <a:off x="6536267" y="6079067"/>
            <a:ext cx="4978400" cy="781051"/>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589088" y="1702329"/>
            <a:ext cx="9010917" cy="1118319"/>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37: </a:t>
            </a: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altLang="zh-CN" sz="6667"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altLang="zh-CN" sz="6667"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67"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im</a:t>
            </a:r>
            <a:r>
              <a:rPr lang="en-US" altLang="zh-CN" sz="6667"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um</a:t>
            </a:r>
            <a:endParaRPr kumimoji="0" lang="zh-CN" altLang="en-US"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2" name="PA_图片 7" descr="C:\Users\Thinkpad\Desktop\学校\1_0008_图层-8.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0280407" y="9128"/>
            <a:ext cx="1878232" cy="169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 y="3107267"/>
            <a:ext cx="2435597" cy="37507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135894" y="-699459"/>
            <a:ext cx="1237735" cy="4652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54566" y="-568435"/>
            <a:ext cx="1228861" cy="447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DA7163A-F556-4BC4-A85B-19DB42603635}"/>
              </a:ext>
            </a:extLst>
          </p:cNvPr>
          <p:cNvSpPr txBox="1"/>
          <p:nvPr/>
        </p:nvSpPr>
        <p:spPr>
          <a:xfrm>
            <a:off x="3818801" y="5894401"/>
            <a:ext cx="7329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Thiết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kế</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bởi</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a:ea typeface="+mn-ea"/>
                <a:cs typeface="+mn-cs"/>
              </a:rPr>
              <a:t> – tranthao121004@gmail.com</a:t>
            </a:r>
          </a:p>
        </p:txBody>
      </p:sp>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23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43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4800"/>
                            </p:stCondLst>
                            <p:childTnLst>
                              <p:par>
                                <p:cTn id="2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3" dur="6000" spd="-100000" fill="hold"/>
                                        <p:tgtEl>
                                          <p:spTgt spid="54"/>
                                        </p:tgtEl>
                                        <p:attrNameLst>
                                          <p:attrName>ppt_x</p:attrName>
                                          <p:attrName>ppt_y</p:attrName>
                                        </p:attrNameLst>
                                      </p:cBhvr>
                                      <p:rCtr x="10069" y="-48148"/>
                                    </p:animMotion>
                                  </p:childTnLst>
                                </p:cTn>
                              </p:par>
                              <p:par>
                                <p:cTn id="2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1978" y="216000"/>
            <a:ext cx="12153447" cy="6705191"/>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991213" y="4210851"/>
            <a:ext cx="4927788" cy="287234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3498255" y="392926"/>
            <a:ext cx="5195489" cy="6775277"/>
          </a:xfrm>
          <a:prstGeom prst="rect">
            <a:avLst/>
          </a:prstGeom>
          <a:noFill/>
          <a:ln w="9525">
            <a:noFill/>
          </a:ln>
        </p:spPr>
      </p:pic>
      <p:sp>
        <p:nvSpPr>
          <p:cNvPr id="3" name="TextBox 2">
            <a:extLst>
              <a:ext uri="{FF2B5EF4-FFF2-40B4-BE49-F238E27FC236}">
                <a16:creationId xmlns:a16="http://schemas.microsoft.com/office/drawing/2014/main" id="{A882A9ED-FD4C-4C96-8F73-263F23CE8492}"/>
              </a:ext>
            </a:extLst>
          </p:cNvPr>
          <p:cNvSpPr txBox="1"/>
          <p:nvPr/>
        </p:nvSpPr>
        <p:spPr>
          <a:xfrm>
            <a:off x="4802819" y="2024108"/>
            <a:ext cx="2911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Arial"/>
                <a:ea typeface="宋体"/>
                <a:cs typeface="+mn-cs"/>
              </a:rPr>
              <a:t>Tiết</a:t>
            </a:r>
            <a:r>
              <a:rPr kumimoji="0" lang="en-US" sz="8000" b="0" i="0" u="none" strike="noStrike" kern="1200" cap="none" spc="0" normalizeH="0" baseline="0" noProof="0">
                <a:ln>
                  <a:noFill/>
                </a:ln>
                <a:solidFill>
                  <a:srgbClr val="000000"/>
                </a:solidFill>
                <a:effectLst/>
                <a:uLnTx/>
                <a:uFillTx/>
                <a:latin typeface="Arial"/>
                <a:ea typeface="宋体"/>
                <a:cs typeface="+mn-cs"/>
              </a:rPr>
              <a:t> 1</a:t>
            </a:r>
            <a:endParaRPr kumimoji="0" lang="en-US" sz="8000" b="0" i="0" u="none" strike="noStrike" kern="1200" cap="none" spc="0" normalizeH="0" baseline="0" noProof="0" dirty="0">
              <a:ln>
                <a:noFill/>
              </a:ln>
              <a:solidFill>
                <a:srgbClr val="000000"/>
              </a:solidFill>
              <a:effectLst/>
              <a:uLnTx/>
              <a:uFillTx/>
              <a:latin typeface="Arial"/>
              <a:ea typeface="宋体"/>
              <a:cs typeface="+mn-cs"/>
            </a:endParaRPr>
          </a:p>
        </p:txBody>
      </p:sp>
      <p:sp>
        <p:nvSpPr>
          <p:cNvPr id="7" name="TextBox 6">
            <a:extLst>
              <a:ext uri="{FF2B5EF4-FFF2-40B4-BE49-F238E27FC236}">
                <a16:creationId xmlns:a16="http://schemas.microsoft.com/office/drawing/2014/main" id="{87767E76-C655-402B-9A3D-34DB5C8E6D3B}"/>
              </a:ext>
            </a:extLst>
          </p:cNvPr>
          <p:cNvSpPr txBox="1"/>
          <p:nvPr/>
        </p:nvSpPr>
        <p:spPr>
          <a:xfrm>
            <a:off x="7954794" y="6523908"/>
            <a:ext cx="67655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Hương</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 </a:t>
            </a: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Thảo</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黑体" panose="02010600030101010101" pitchFamily="2" charset="-122"/>
                <a:cs typeface="Calibri" panose="020F0502020204030204" pitchFamily="34" charset="0"/>
              </a:rPr>
              <a:t> – tranthao121004@gmail.com</a:t>
            </a:r>
            <a:endParaRPr kumimoji="0" lang="en-US" sz="1800" b="0" i="0" u="none" strike="noStrike" kern="1200" cap="none" spc="0" normalizeH="0" baseline="0" noProof="0" dirty="0">
              <a:ln>
                <a:noFill/>
              </a:ln>
              <a:solidFill>
                <a:srgbClr val="000000"/>
              </a:solidFill>
              <a:effectLst/>
              <a:uLnTx/>
              <a:uFillTx/>
              <a:latin typeface="Arial"/>
              <a:ea typeface="宋体"/>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88090" y="4354303"/>
            <a:ext cx="8153400"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000" b="1" dirty="0" err="1">
                <a:latin typeface="Arial-Rounded" panose="020B0500000000000000" pitchFamily="34" charset="0"/>
                <a:ea typeface="Arial-Rounded" panose="020B0500000000000000" pitchFamily="34" charset="0"/>
                <a:cs typeface="Arial-Rounded" panose="020B0500000000000000" pitchFamily="34" charset="0"/>
              </a:rPr>
              <a:t>Chị</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trốn</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tủm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tỉm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đếm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ectangle 11"/>
          <p:cNvSpPr/>
          <p:nvPr/>
        </p:nvSpPr>
        <p:spPr>
          <a:xfrm>
            <a:off x="2579858" y="4366248"/>
            <a:ext cx="878767" cy="707886"/>
          </a:xfrm>
          <a:prstGeom prst="rect">
            <a:avLst/>
          </a:prstGeom>
        </p:spPr>
        <p:txBody>
          <a:bodyPr wrap="none">
            <a:spAutoFit/>
          </a:bodyPr>
          <a:lstStyle/>
          <a:p>
            <a:pPr lvl="0"/>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6176913" y="4346488"/>
            <a:ext cx="715260" cy="707886"/>
          </a:xfrm>
          <a:prstGeom prst="rect">
            <a:avLst/>
          </a:prstGeom>
        </p:spPr>
        <p:txBody>
          <a:bodyPr wrap="none">
            <a:spAutoFit/>
          </a:bodyPr>
          <a:lstStyle/>
          <a:p>
            <a:pPr lvl="0"/>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ìm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7856779" y="4348694"/>
            <a:ext cx="885179" cy="707886"/>
          </a:xfrm>
          <a:prstGeom prst="rect">
            <a:avLst/>
          </a:prstGeom>
        </p:spPr>
        <p:txBody>
          <a:bodyPr wrap="none">
            <a:spAutoFit/>
          </a:bodyPr>
          <a:lstStyle/>
          <a:p>
            <a:pPr lvl="0"/>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ủm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2"/>
          <p:cNvPicPr>
            <a:picLocks noChangeAspect="1" noChangeArrowheads="1"/>
          </p:cNvPicPr>
          <p:nvPr/>
        </p:nvPicPr>
        <p:blipFill rotWithShape="1">
          <a:blip r:embed="rId3"/>
          <a:srcRect b="27288"/>
          <a:stretch/>
        </p:blipFill>
        <p:spPr bwMode="auto">
          <a:xfrm>
            <a:off x="1524000" y="-1044"/>
            <a:ext cx="9067800" cy="4334469"/>
          </a:xfrm>
          <a:prstGeom prst="rect">
            <a:avLst/>
          </a:prstGeom>
          <a:noFill/>
          <a:ln w="9525">
            <a:noFill/>
            <a:miter lim="800000"/>
            <a:headEnd/>
            <a:tailEnd/>
          </a:ln>
          <a:effectLst/>
        </p:spPr>
      </p:pic>
      <p:sp>
        <p:nvSpPr>
          <p:cNvPr id="4" name="Rectangle 3"/>
          <p:cNvSpPr/>
          <p:nvPr/>
        </p:nvSpPr>
        <p:spPr>
          <a:xfrm>
            <a:off x="8794364" y="4367398"/>
            <a:ext cx="715260" cy="707886"/>
          </a:xfrm>
          <a:prstGeom prst="rect">
            <a:avLst/>
          </a:prstGeom>
        </p:spPr>
        <p:txBody>
          <a:bodyPr wrap="none">
            <a:spAutoFit/>
          </a:bodyPr>
          <a:lstStyle/>
          <a:p>
            <a:pPr lvl="0"/>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2088068" y="4990734"/>
            <a:ext cx="878767" cy="707886"/>
          </a:xfrm>
          <a:prstGeom prst="rect">
            <a:avLst/>
          </a:prstGeom>
        </p:spPr>
        <p:txBody>
          <a:bodyPr wrap="none">
            <a:spAutoFit/>
          </a:bodyPr>
          <a:lstStyle/>
          <a:p>
            <a:pPr lvl="0"/>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ếm</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1962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p:blipFill>
        <p:spPr bwMode="auto">
          <a:xfrm>
            <a:off x="355600" y="677334"/>
            <a:ext cx="11125200" cy="5960533"/>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p:blipFill>
        <p:spPr bwMode="auto">
          <a:xfrm>
            <a:off x="609600" y="0"/>
            <a:ext cx="10871200" cy="6214533"/>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p:blipFill>
        <p:spPr bwMode="auto">
          <a:xfrm>
            <a:off x="6536267" y="6079067"/>
            <a:ext cx="4978400" cy="781051"/>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589088" y="1702329"/>
            <a:ext cx="9010917" cy="1118319"/>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37: </a:t>
            </a: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667"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altLang="zh-CN" sz="6667"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altLang="zh-CN" sz="6667"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67"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im</a:t>
            </a:r>
            <a:r>
              <a:rPr lang="en-US" altLang="zh-CN" sz="6667"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um</a:t>
            </a:r>
            <a:endParaRPr kumimoji="0" lang="zh-CN" altLang="en-US" sz="6667"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2" name="PA_图片 7" descr="C:\Users\Thinkpad\Desktop\学校\1_0008_图层-8.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0280407" y="9128"/>
            <a:ext cx="1878232" cy="169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 y="3107267"/>
            <a:ext cx="2435597" cy="37507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135894" y="-699459"/>
            <a:ext cx="1237735" cy="4652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54566" y="-568435"/>
            <a:ext cx="1228861" cy="447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DA7163A-F556-4BC4-A85B-19DB42603635}"/>
              </a:ext>
            </a:extLst>
          </p:cNvPr>
          <p:cNvSpPr txBox="1"/>
          <p:nvPr/>
        </p:nvSpPr>
        <p:spPr>
          <a:xfrm>
            <a:off x="3818801" y="5894401"/>
            <a:ext cx="7329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Thiết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kế</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bởi</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a:ea typeface="+mn-ea"/>
                <a:cs typeface="+mn-cs"/>
              </a:rPr>
              <a:t> – tranthao121004@gmail.com</a:t>
            </a:r>
          </a:p>
        </p:txBody>
      </p:sp>
    </p:spTree>
    <p:extLst>
      <p:ext uri="{BB962C8B-B14F-4D97-AF65-F5344CB8AC3E}">
        <p14:creationId xmlns:p14="http://schemas.microsoft.com/office/powerpoint/2010/main" val="41550640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23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43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4800"/>
                            </p:stCondLst>
                            <p:childTnLst>
                              <p:par>
                                <p:cTn id="2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3" dur="6000" spd="-100000" fill="hold"/>
                                        <p:tgtEl>
                                          <p:spTgt spid="54"/>
                                        </p:tgtEl>
                                        <p:attrNameLst>
                                          <p:attrName>ppt_x</p:attrName>
                                          <p:attrName>ppt_y</p:attrName>
                                        </p:attrNameLst>
                                      </p:cBhvr>
                                      <p:rCtr x="10069" y="-48148"/>
                                    </p:animMotion>
                                  </p:childTnLst>
                                </p:cTn>
                              </p:par>
                              <p:par>
                                <p:cTn id="2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0"/>
            <a:ext cx="2438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30"/>
          <p:cNvGrpSpPr>
            <a:grpSpLocks/>
          </p:cNvGrpSpPr>
          <p:nvPr/>
        </p:nvGrpSpPr>
        <p:grpSpPr bwMode="auto">
          <a:xfrm>
            <a:off x="3048000" y="2914326"/>
            <a:ext cx="5105400" cy="2953074"/>
            <a:chOff x="384" y="1680"/>
            <a:chExt cx="1680" cy="960"/>
          </a:xfrm>
          <a:blipFill>
            <a:blip r:embed="rId4"/>
            <a:tile tx="0" ty="0" sx="100000" sy="100000" flip="none" algn="tl"/>
          </a:blipFill>
        </p:grpSpPr>
        <p:sp>
          <p:nvSpPr>
            <p:cNvPr id="22543" name="Rectangle 27"/>
            <p:cNvSpPr>
              <a:spLocks noChangeArrowheads="1"/>
            </p:cNvSpPr>
            <p:nvPr/>
          </p:nvSpPr>
          <p:spPr bwMode="auto">
            <a:xfrm>
              <a:off x="384" y="1680"/>
              <a:ext cx="1680" cy="48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544" name="Line 28"/>
            <p:cNvSpPr>
              <a:spLocks noChangeShapeType="1"/>
            </p:cNvSpPr>
            <p:nvPr/>
          </p:nvSpPr>
          <p:spPr bwMode="auto">
            <a:xfrm>
              <a:off x="1248" y="1680"/>
              <a:ext cx="0" cy="480"/>
            </a:xfrm>
            <a:prstGeom prst="line">
              <a:avLst/>
            </a:prstGeom>
            <a:ln>
              <a:headEnd/>
              <a:tailEnd/>
            </a:ln>
          </p:spPr>
          <p:style>
            <a:lnRef idx="2">
              <a:schemeClr val="accent4"/>
            </a:lnRef>
            <a:fillRef idx="1">
              <a:schemeClr val="lt1"/>
            </a:fillRef>
            <a:effectRef idx="0">
              <a:schemeClr val="accent4"/>
            </a:effectRef>
            <a:fontRef idx="minor">
              <a:schemeClr val="dk1"/>
            </a:fontRef>
          </p:style>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545" name="Rectangle 29"/>
            <p:cNvSpPr>
              <a:spLocks noChangeArrowheads="1"/>
            </p:cNvSpPr>
            <p:nvPr/>
          </p:nvSpPr>
          <p:spPr bwMode="auto">
            <a:xfrm>
              <a:off x="384" y="2160"/>
              <a:ext cx="1680" cy="48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4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7" name="Text Box 9"/>
          <p:cNvSpPr txBox="1">
            <a:spLocks noChangeArrowheads="1"/>
          </p:cNvSpPr>
          <p:nvPr/>
        </p:nvSpPr>
        <p:spPr bwMode="auto">
          <a:xfrm>
            <a:off x="3657600" y="3144762"/>
            <a:ext cx="152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Clr>
                <a:srgbClr val="000000"/>
              </a:buClr>
              <a:buNone/>
            </a:pPr>
            <a:r>
              <a:rPr lang="en-US" sz="6600" b="1" kern="0" dirty="0">
                <a:latin typeface="Arial-Rounded" panose="020B0500000000000000" pitchFamily="34" charset="0"/>
                <a:ea typeface="Arial-Rounded" panose="020B0500000000000000" pitchFamily="34" charset="0"/>
                <a:cs typeface="Arial-Rounded" panose="020B0500000000000000" pitchFamily="34" charset="0"/>
                <a:sym typeface="Arial"/>
              </a:rPr>
              <a:t>đ</a:t>
            </a:r>
          </a:p>
        </p:txBody>
      </p:sp>
      <p:sp>
        <p:nvSpPr>
          <p:cNvPr id="21" name="Text Box 9"/>
          <p:cNvSpPr txBox="1">
            <a:spLocks noChangeArrowheads="1"/>
          </p:cNvSpPr>
          <p:nvPr/>
        </p:nvSpPr>
        <p:spPr bwMode="auto">
          <a:xfrm>
            <a:off x="2743200" y="4181476"/>
            <a:ext cx="152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5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 name="Rectangle 2"/>
          <p:cNvSpPr/>
          <p:nvPr/>
        </p:nvSpPr>
        <p:spPr>
          <a:xfrm>
            <a:off x="2399779" y="1590890"/>
            <a:ext cx="1609735" cy="1323439"/>
          </a:xfrm>
          <a:prstGeom prst="rect">
            <a:avLst/>
          </a:prstGeom>
        </p:spPr>
        <p:txBody>
          <a:bodyPr wrap="none">
            <a:spAutoFit/>
          </a:bodyPr>
          <a:lstStyle/>
          <a:p>
            <a:pPr lvl="0" algn="ctr">
              <a:buClr>
                <a:srgbClr val="000000"/>
              </a:buClr>
            </a:pPr>
            <a:r>
              <a:rPr lang="en-US" sz="80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80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p:cNvSpPr/>
          <p:nvPr/>
        </p:nvSpPr>
        <p:spPr>
          <a:xfrm>
            <a:off x="4127115" y="1590887"/>
            <a:ext cx="1609736" cy="1323439"/>
          </a:xfrm>
          <a:prstGeom prst="rect">
            <a:avLst/>
          </a:prstGeom>
        </p:spPr>
        <p:txBody>
          <a:bodyPr wrap="none">
            <a:spAutoFit/>
          </a:bodyPr>
          <a:lstStyle/>
          <a:p>
            <a:pPr lvl="0" algn="ctr">
              <a:buClr>
                <a:srgbClr val="000000"/>
              </a:buClr>
            </a:pPr>
            <a:r>
              <a:rPr lang="en-US" sz="80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80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6025289" y="1603575"/>
            <a:ext cx="1266693" cy="1323439"/>
          </a:xfrm>
          <a:prstGeom prst="rect">
            <a:avLst/>
          </a:prstGeom>
        </p:spPr>
        <p:txBody>
          <a:bodyPr wrap="none">
            <a:spAutoFit/>
          </a:bodyPr>
          <a:lstStyle/>
          <a:p>
            <a:pPr lvl="0" algn="ctr">
              <a:buClr>
                <a:srgbClr val="000000"/>
              </a:buClr>
            </a:pPr>
            <a:r>
              <a:rPr lang="en-US" sz="80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im</a:t>
            </a:r>
            <a:endParaRPr lang="en-US" sz="80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p:cNvSpPr/>
          <p:nvPr/>
        </p:nvSpPr>
        <p:spPr>
          <a:xfrm>
            <a:off x="5785771" y="3098596"/>
            <a:ext cx="1623375" cy="1107996"/>
          </a:xfrm>
          <a:prstGeom prst="rect">
            <a:avLst/>
          </a:prstGeom>
        </p:spPr>
        <p:txBody>
          <a:bodyPr wrap="square">
            <a:spAutoFit/>
          </a:bodyPr>
          <a:lstStyle/>
          <a:p>
            <a:pPr lvl="0" algn="ctr">
              <a:buClr>
                <a:srgbClr val="000000"/>
              </a:buClr>
            </a:pPr>
            <a:r>
              <a:rPr lang="en-US" sz="6600" b="1"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66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4501295" y="4551402"/>
            <a:ext cx="2356705" cy="1107996"/>
          </a:xfrm>
          <a:prstGeom prst="rect">
            <a:avLst/>
          </a:prstGeom>
        </p:spPr>
        <p:txBody>
          <a:bodyPr wrap="square">
            <a:spAutoFit/>
          </a:bodyPr>
          <a:lstStyle/>
          <a:p>
            <a:pPr lvl="0" algn="ctr">
              <a:buClr>
                <a:srgbClr val="000000"/>
              </a:buClr>
            </a:pPr>
            <a:r>
              <a:rPr lang="en-US" sz="6600" b="1" kern="0" dirty="0" err="1">
                <a:latin typeface="Arial-Rounded" panose="020B0500000000000000" pitchFamily="34" charset="0"/>
                <a:ea typeface="Arial-Rounded" panose="020B0500000000000000" pitchFamily="34" charset="0"/>
                <a:cs typeface="Arial-Rounded" panose="020B0500000000000000" pitchFamily="34" charset="0"/>
                <a:sym typeface="Arial"/>
              </a:rPr>
              <a:t>đ</a:t>
            </a:r>
            <a:r>
              <a:rPr lang="en-US" sz="6600" b="1"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ếm</a:t>
            </a:r>
            <a:endParaRPr lang="en-US" sz="66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 name="Rectangle 1"/>
          <p:cNvSpPr/>
          <p:nvPr/>
        </p:nvSpPr>
        <p:spPr>
          <a:xfrm>
            <a:off x="7327471" y="1590886"/>
            <a:ext cx="1609736" cy="1323439"/>
          </a:xfrm>
          <a:prstGeom prst="rect">
            <a:avLst/>
          </a:prstGeom>
        </p:spPr>
        <p:txBody>
          <a:bodyPr wrap="none">
            <a:spAutoFit/>
          </a:bodyPr>
          <a:lstStyle/>
          <a:p>
            <a:pPr lvl="0" algn="ctr">
              <a:buClr>
                <a:srgbClr val="000000"/>
              </a:buClr>
            </a:pPr>
            <a:r>
              <a:rPr lang="en-US" sz="8000" kern="0" dirty="0">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um</a:t>
            </a:r>
            <a:endParaRPr lang="en-US" sz="80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269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0" end="0"/>
                                            </p:txEl>
                                          </p:spTgt>
                                        </p:tgtEl>
                                        <p:attrNameLst>
                                          <p:attrName>style.visibility</p:attrName>
                                        </p:attrNameLst>
                                      </p:cBhvr>
                                      <p:to>
                                        <p:strVal val="visible"/>
                                      </p:to>
                                    </p:set>
                                    <p:animEffect transition="in" filter="barn(inVertical)">
                                      <p:cBhvr>
                                        <p:cTn id="37" dur="500"/>
                                        <p:tgtEl>
                                          <p:spTgt spid="4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barn(inVertical)">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9"/>
          <p:cNvSpPr txBox="1">
            <a:spLocks noChangeArrowheads="1"/>
          </p:cNvSpPr>
          <p:nvPr/>
        </p:nvSpPr>
        <p:spPr bwMode="auto">
          <a:xfrm>
            <a:off x="2362200" y="2507160"/>
            <a:ext cx="152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4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3" name="Group 30"/>
          <p:cNvGrpSpPr>
            <a:grpSpLocks/>
          </p:cNvGrpSpPr>
          <p:nvPr/>
        </p:nvGrpSpPr>
        <p:grpSpPr bwMode="auto">
          <a:xfrm>
            <a:off x="3213843" y="1673762"/>
            <a:ext cx="4562610" cy="1882775"/>
            <a:chOff x="384" y="1680"/>
            <a:chExt cx="1680" cy="960"/>
          </a:xfrm>
          <a:blipFill>
            <a:blip r:embed="rId3"/>
            <a:tile tx="0" ty="0" sx="100000" sy="100000" flip="none" algn="tl"/>
          </a:blipFill>
        </p:grpSpPr>
        <p:sp>
          <p:nvSpPr>
            <p:cNvPr id="22543" name="Rectangle 27"/>
            <p:cNvSpPr>
              <a:spLocks noChangeArrowheads="1"/>
            </p:cNvSpPr>
            <p:nvPr/>
          </p:nvSpPr>
          <p:spPr bwMode="auto">
            <a:xfrm>
              <a:off x="384" y="1680"/>
              <a:ext cx="1680" cy="480"/>
            </a:xfrm>
            <a:prstGeom prst="rect">
              <a:avLst/>
            </a:prstGeom>
            <a:blipFill>
              <a:blip r:embed="rId4"/>
              <a:tile tx="0" ty="0" sx="100000" sy="100000" flip="none" algn="tl"/>
            </a:blipFill>
            <a:ln w="28575">
              <a:solidFill>
                <a:srgbClr val="2E12D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544" name="Line 28"/>
            <p:cNvSpPr>
              <a:spLocks noChangeShapeType="1"/>
            </p:cNvSpPr>
            <p:nvPr/>
          </p:nvSpPr>
          <p:spPr bwMode="auto">
            <a:xfrm>
              <a:off x="1248" y="1680"/>
              <a:ext cx="0" cy="480"/>
            </a:xfrm>
            <a:prstGeom prst="line">
              <a:avLst/>
            </a:prstGeom>
            <a:grpFill/>
            <a:ln w="28575">
              <a:solidFill>
                <a:srgbClr val="2E12D6"/>
              </a:solidFill>
              <a:round/>
              <a:headEnd/>
              <a:tailEnd/>
            </a:ln>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545" name="Rectangle 29"/>
            <p:cNvSpPr>
              <a:spLocks noChangeArrowheads="1"/>
            </p:cNvSpPr>
            <p:nvPr/>
          </p:nvSpPr>
          <p:spPr bwMode="auto">
            <a:xfrm>
              <a:off x="384" y="2160"/>
              <a:ext cx="1680" cy="480"/>
            </a:xfrm>
            <a:prstGeom prst="rect">
              <a:avLst/>
            </a:prstGeom>
            <a:grpFill/>
            <a:ln w="28575">
              <a:solidFill>
                <a:srgbClr val="2E12D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54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539" name="Text Box 9"/>
          <p:cNvSpPr txBox="1">
            <a:spLocks noChangeArrowheads="1"/>
          </p:cNvSpPr>
          <p:nvPr/>
        </p:nvSpPr>
        <p:spPr bwMode="auto">
          <a:xfrm>
            <a:off x="7631113" y="4105276"/>
            <a:ext cx="152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5400" b="1">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TextBox 19"/>
          <p:cNvSpPr txBox="1"/>
          <p:nvPr/>
        </p:nvSpPr>
        <p:spPr>
          <a:xfrm>
            <a:off x="2133600" y="649070"/>
            <a:ext cx="1454724" cy="646331"/>
          </a:xfrm>
          <a:prstGeom prst="rect">
            <a:avLst/>
          </a:prstGeom>
          <a:noFill/>
        </p:spPr>
        <p:txBody>
          <a:bodyPr wrap="square" rtlCol="0">
            <a:spAutoFit/>
          </a:bodyPr>
          <a:lstStyle/>
          <a:p>
            <a:r>
              <a:rPr lang="en-US" sz="3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§äc</a:t>
            </a:r>
          </a:p>
        </p:txBody>
      </p:sp>
      <p:grpSp>
        <p:nvGrpSpPr>
          <p:cNvPr id="22" name="Group 21"/>
          <p:cNvGrpSpPr/>
          <p:nvPr/>
        </p:nvGrpSpPr>
        <p:grpSpPr>
          <a:xfrm>
            <a:off x="1600832" y="-72672"/>
            <a:ext cx="2109855" cy="721741"/>
            <a:chOff x="-45531" y="54114"/>
            <a:chExt cx="2109855" cy="721741"/>
          </a:xfrm>
        </p:grpSpPr>
        <p:grpSp>
          <p:nvGrpSpPr>
            <p:cNvPr id="26" name="Group 25"/>
            <p:cNvGrpSpPr/>
            <p:nvPr/>
          </p:nvGrpSpPr>
          <p:grpSpPr>
            <a:xfrm>
              <a:off x="-45531" y="169725"/>
              <a:ext cx="1902041" cy="606130"/>
              <a:chOff x="-45531" y="169725"/>
              <a:chExt cx="1902041" cy="606130"/>
            </a:xfrm>
          </p:grpSpPr>
          <p:sp>
            <p:nvSpPr>
              <p:cNvPr id="30" name="Rounded Rectangle 29"/>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Oval 30"/>
              <p:cNvSpPr/>
              <p:nvPr/>
            </p:nvSpPr>
            <p:spPr bwMode="auto">
              <a:xfrm>
                <a:off x="-45531"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p:cNvGrpSpPr/>
            <p:nvPr/>
          </p:nvGrpSpPr>
          <p:grpSpPr>
            <a:xfrm>
              <a:off x="0" y="54114"/>
              <a:ext cx="2064324" cy="707886"/>
              <a:chOff x="-804858" y="-253818"/>
              <a:chExt cx="2064324" cy="707886"/>
            </a:xfrm>
          </p:grpSpPr>
          <p:sp>
            <p:nvSpPr>
              <p:cNvPr id="28" name="TextBox 27"/>
              <p:cNvSpPr txBox="1"/>
              <p:nvPr/>
            </p:nvSpPr>
            <p:spPr>
              <a:xfrm>
                <a:off x="-804858" y="-253818"/>
                <a:ext cx="458780" cy="707886"/>
              </a:xfrm>
              <a:prstGeom prst="rect">
                <a:avLst/>
              </a:prstGeom>
              <a:noFill/>
            </p:spPr>
            <p:txBody>
              <a:bodyPr wrap="non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9" name="TextBox 28"/>
              <p:cNvSpPr txBox="1"/>
              <p:nvPr/>
            </p:nvSpPr>
            <p:spPr>
              <a:xfrm>
                <a:off x="-195258" y="-192263"/>
                <a:ext cx="1454724" cy="646331"/>
              </a:xfrm>
              <a:prstGeom prst="rect">
                <a:avLst/>
              </a:prstGeom>
              <a:noFill/>
            </p:spPr>
            <p:txBody>
              <a:bodyPr wrap="square" rtlCol="0">
                <a:spAutoFit/>
              </a:bodyPr>
              <a:lstStyle/>
              <a:p>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2" name="Rectangle 1"/>
          <p:cNvSpPr/>
          <p:nvPr/>
        </p:nvSpPr>
        <p:spPr>
          <a:xfrm>
            <a:off x="2227054" y="628951"/>
            <a:ext cx="1361270" cy="1107996"/>
          </a:xfrm>
          <a:prstGeom prst="rect">
            <a:avLst/>
          </a:prstGeom>
        </p:spPr>
        <p:txBody>
          <a:bodyPr wrap="none">
            <a:spAutoFit/>
          </a:bodyPr>
          <a:lstStyle/>
          <a:p>
            <a:pPr lvl="0" algn="ctr">
              <a:buClr>
                <a:srgbClr val="000000"/>
              </a:buClr>
            </a:pPr>
            <a:r>
              <a:rPr lang="en-US" sz="66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66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p:cNvSpPr/>
          <p:nvPr/>
        </p:nvSpPr>
        <p:spPr>
          <a:xfrm>
            <a:off x="3762138" y="649069"/>
            <a:ext cx="1361270" cy="1107996"/>
          </a:xfrm>
          <a:prstGeom prst="rect">
            <a:avLst/>
          </a:prstGeom>
        </p:spPr>
        <p:txBody>
          <a:bodyPr wrap="none">
            <a:spAutoFit/>
          </a:bodyPr>
          <a:lstStyle/>
          <a:p>
            <a:pPr lvl="0" algn="ctr">
              <a:buClr>
                <a:srgbClr val="000000"/>
              </a:buClr>
            </a:pPr>
            <a:r>
              <a:rPr lang="en-US" sz="66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66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p:cNvSpPr/>
          <p:nvPr/>
        </p:nvSpPr>
        <p:spPr>
          <a:xfrm>
            <a:off x="5405506" y="615454"/>
            <a:ext cx="1077539" cy="1107996"/>
          </a:xfrm>
          <a:prstGeom prst="rect">
            <a:avLst/>
          </a:prstGeom>
        </p:spPr>
        <p:txBody>
          <a:bodyPr wrap="none">
            <a:spAutoFit/>
          </a:bodyPr>
          <a:lstStyle/>
          <a:p>
            <a:pPr lvl="0" algn="ctr">
              <a:buClr>
                <a:srgbClr val="000000"/>
              </a:buClr>
            </a:pPr>
            <a:r>
              <a:rPr lang="en-US" sz="66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im</a:t>
            </a:r>
            <a:endParaRPr lang="en-US" sz="66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4638423" y="2581424"/>
            <a:ext cx="1681871" cy="1015663"/>
          </a:xfrm>
          <a:prstGeom prst="rect">
            <a:avLst/>
          </a:prstGeom>
        </p:spPr>
        <p:txBody>
          <a:bodyPr wrap="none">
            <a:spAutoFit/>
          </a:bodyPr>
          <a:lstStyle/>
          <a:p>
            <a:pPr lvl="0" algn="ctr">
              <a:buClr>
                <a:srgbClr val="000000"/>
              </a:buClr>
            </a:pPr>
            <a:r>
              <a:rPr lang="en-US" sz="60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đ</a:t>
            </a:r>
            <a:r>
              <a:rPr lang="en-US" sz="6000" b="1"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ếm</a:t>
            </a:r>
            <a:endParaRPr lang="en-US" sz="60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p:cNvSpPr/>
          <p:nvPr/>
        </p:nvSpPr>
        <p:spPr>
          <a:xfrm>
            <a:off x="1787428" y="3720555"/>
            <a:ext cx="1282723"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hẻm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2085404" y="3737769"/>
            <a:ext cx="968534"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p:cNvSpPr/>
          <p:nvPr/>
        </p:nvSpPr>
        <p:spPr>
          <a:xfrm>
            <a:off x="4121053" y="3720554"/>
            <a:ext cx="1197764"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kem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p:cNvSpPr/>
          <p:nvPr/>
        </p:nvSpPr>
        <p:spPr>
          <a:xfrm>
            <a:off x="4378529" y="3724065"/>
            <a:ext cx="968534"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em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10"/>
          <p:cNvSpPr/>
          <p:nvPr/>
        </p:nvSpPr>
        <p:spPr>
          <a:xfrm>
            <a:off x="5907514" y="3722310"/>
            <a:ext cx="1438214"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mềm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p:cNvSpPr/>
          <p:nvPr/>
        </p:nvSpPr>
        <p:spPr>
          <a:xfrm>
            <a:off x="6395636" y="3737768"/>
            <a:ext cx="968535"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p:cNvSpPr/>
          <p:nvPr/>
        </p:nvSpPr>
        <p:spPr>
          <a:xfrm>
            <a:off x="7878695" y="3704597"/>
            <a:ext cx="1282723"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nếm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p:cNvSpPr/>
          <p:nvPr/>
        </p:nvSpPr>
        <p:spPr>
          <a:xfrm>
            <a:off x="8199105" y="3696934"/>
            <a:ext cx="968535"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Rectangle 14"/>
          <p:cNvSpPr/>
          <p:nvPr/>
        </p:nvSpPr>
        <p:spPr>
          <a:xfrm>
            <a:off x="3748631" y="4826684"/>
            <a:ext cx="906017"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tím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p:cNvSpPr/>
          <p:nvPr/>
        </p:nvSpPr>
        <p:spPr>
          <a:xfrm>
            <a:off x="3887656" y="4820871"/>
            <a:ext cx="769762" cy="769441"/>
          </a:xfrm>
          <a:prstGeom prst="rect">
            <a:avLst/>
          </a:prstGeom>
        </p:spPr>
        <p:txBody>
          <a:bodyPr wrap="none">
            <a:spAutoFit/>
          </a:bodyPr>
          <a:lstStyle/>
          <a:p>
            <a:pPr lvl="0" algn="ctr">
              <a:buClr>
                <a:srgbClr val="000000"/>
              </a:buClr>
            </a:pP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ím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p:cNvSpPr/>
          <p:nvPr/>
        </p:nvSpPr>
        <p:spPr>
          <a:xfrm>
            <a:off x="5542816" y="4824603"/>
            <a:ext cx="1564852"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chụm</a:t>
            </a:r>
            <a:endPar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ectangle 17"/>
          <p:cNvSpPr/>
          <p:nvPr/>
        </p:nvSpPr>
        <p:spPr>
          <a:xfrm>
            <a:off x="6100166" y="4820871"/>
            <a:ext cx="968535" cy="769441"/>
          </a:xfrm>
          <a:prstGeom prst="rect">
            <a:avLst/>
          </a:prstGeom>
        </p:spPr>
        <p:txBody>
          <a:bodyPr wrap="none">
            <a:spAutoFit/>
          </a:bodyPr>
          <a:lstStyle/>
          <a:p>
            <a:pPr lvl="0" algn="ctr">
              <a:buClr>
                <a:srgbClr val="000000"/>
              </a:buClr>
            </a:pPr>
            <a:r>
              <a:rPr lang="en-US" sz="4400" kern="0" dirty="0">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um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6753657" y="615454"/>
            <a:ext cx="1361270" cy="1107996"/>
          </a:xfrm>
          <a:prstGeom prst="rect">
            <a:avLst/>
          </a:prstGeom>
        </p:spPr>
        <p:txBody>
          <a:bodyPr wrap="none">
            <a:spAutoFit/>
          </a:bodyPr>
          <a:lstStyle/>
          <a:p>
            <a:pPr lvl="0" algn="ctr">
              <a:buClr>
                <a:srgbClr val="000000"/>
              </a:buClr>
            </a:pPr>
            <a:r>
              <a:rPr lang="en-US" sz="6600" kern="0" dirty="0">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um</a:t>
            </a:r>
            <a:endParaRPr lang="en-US" sz="66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p:cNvSpPr/>
          <p:nvPr/>
        </p:nvSpPr>
        <p:spPr>
          <a:xfrm>
            <a:off x="4272538" y="1673762"/>
            <a:ext cx="612667" cy="1015663"/>
          </a:xfrm>
          <a:prstGeom prst="rect">
            <a:avLst/>
          </a:prstGeom>
        </p:spPr>
        <p:txBody>
          <a:bodyPr wrap="none">
            <a:spAutoFit/>
          </a:bodyPr>
          <a:lstStyle/>
          <a:p>
            <a:pPr lvl="0" algn="ctr">
              <a:buClr>
                <a:srgbClr val="000000"/>
              </a:buClr>
            </a:pPr>
            <a:r>
              <a:rPr lang="en-US" sz="6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đ</a:t>
            </a:r>
          </a:p>
        </p:txBody>
      </p:sp>
      <p:sp>
        <p:nvSpPr>
          <p:cNvPr id="21" name="Rectangle 20"/>
          <p:cNvSpPr/>
          <p:nvPr/>
        </p:nvSpPr>
        <p:spPr>
          <a:xfrm>
            <a:off x="5768701" y="1723451"/>
            <a:ext cx="1253868" cy="1015663"/>
          </a:xfrm>
          <a:prstGeom prst="rect">
            <a:avLst/>
          </a:prstGeom>
        </p:spPr>
        <p:txBody>
          <a:bodyPr wrap="none">
            <a:spAutoFit/>
          </a:bodyPr>
          <a:lstStyle/>
          <a:p>
            <a:pPr lvl="0" algn="ctr">
              <a:buClr>
                <a:srgbClr val="000000"/>
              </a:buClr>
            </a:pPr>
            <a:r>
              <a:rPr lang="en-US" sz="6000" b="1"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êm</a:t>
            </a:r>
            <a:endParaRPr lang="en-US" sz="60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Rectangle 22"/>
          <p:cNvSpPr/>
          <p:nvPr/>
        </p:nvSpPr>
        <p:spPr>
          <a:xfrm>
            <a:off x="7371108" y="4824604"/>
            <a:ext cx="1438214" cy="769441"/>
          </a:xfrm>
          <a:prstGeom prst="rect">
            <a:avLst/>
          </a:prstGeom>
        </p:spPr>
        <p:txBody>
          <a:bodyPr wrap="none">
            <a:spAutoFit/>
          </a:bodyPr>
          <a:lstStyle/>
          <a:p>
            <a:pPr lvl="0" algn="ctr">
              <a:buClr>
                <a:srgbClr val="000000"/>
              </a:buClr>
            </a:pPr>
            <a:r>
              <a:rPr lang="en-US" sz="4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mũm</a:t>
            </a:r>
            <a:endParaRPr lang="en-US" sz="4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p:cNvSpPr/>
          <p:nvPr/>
        </p:nvSpPr>
        <p:spPr>
          <a:xfrm>
            <a:off x="7855879" y="4820873"/>
            <a:ext cx="968534" cy="769441"/>
          </a:xfrm>
          <a:prstGeom prst="rect">
            <a:avLst/>
          </a:prstGeom>
        </p:spPr>
        <p:txBody>
          <a:bodyPr wrap="none">
            <a:spAutoFit/>
          </a:bodyPr>
          <a:lstStyle/>
          <a:p>
            <a:pPr lvl="0" algn="ctr">
              <a:buClr>
                <a:srgbClr val="000000"/>
              </a:buClr>
            </a:pPr>
            <a:r>
              <a:rPr lang="en-US" sz="4400" kern="0" dirty="0">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um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p:cNvSpPr/>
          <p:nvPr/>
        </p:nvSpPr>
        <p:spPr>
          <a:xfrm>
            <a:off x="2086791" y="4881423"/>
            <a:ext cx="1249060" cy="769441"/>
          </a:xfrm>
          <a:prstGeom prst="rect">
            <a:avLst/>
          </a:prstGeom>
        </p:spPr>
        <p:txBody>
          <a:bodyPr wrap="none">
            <a:spAutoFit/>
          </a:bodyPr>
          <a:lstStyle/>
          <a:p>
            <a:pPr lvl="0" algn="ctr">
              <a:buClr>
                <a:srgbClr val="000000"/>
              </a:buClr>
            </a:pPr>
            <a:r>
              <a:rPr lang="en-US" sz="4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mỉm</a:t>
            </a:r>
            <a:endParaRPr lang="en-US" sz="4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Rectangle 31"/>
          <p:cNvSpPr/>
          <p:nvPr/>
        </p:nvSpPr>
        <p:spPr>
          <a:xfrm>
            <a:off x="2090213" y="4881422"/>
            <a:ext cx="1239442" cy="769441"/>
          </a:xfrm>
          <a:prstGeom prst="rect">
            <a:avLst/>
          </a:prstGeom>
        </p:spPr>
        <p:txBody>
          <a:bodyPr wrap="none">
            <a:spAutoFit/>
          </a:bodyPr>
          <a:lstStyle/>
          <a:p>
            <a:pPr lvl="0" algn="ctr">
              <a:buClr>
                <a:srgbClr val="000000"/>
              </a:buClr>
            </a:pP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m</a:t>
            </a:r>
            <a:r>
              <a:rPr lang="en-US" sz="4400" kern="0" dirty="0" err="1">
                <a:solidFill>
                  <a:srgbClr val="E52D56"/>
                </a:solidFill>
                <a:latin typeface="Arial-Rounded" panose="020B0500000000000000" pitchFamily="34" charset="0"/>
                <a:ea typeface="Arial-Rounded" panose="020B0500000000000000" pitchFamily="34" charset="0"/>
                <a:cs typeface="Arial-Rounded" panose="020B0500000000000000" pitchFamily="34" charset="0"/>
                <a:sym typeface="Arial"/>
              </a:rPr>
              <a:t>ỉm</a:t>
            </a:r>
            <a:endParaRPr lang="en-US" sz="44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27899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barn(inVertic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Vertical)">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barn(inVertical)">
                                      <p:cBhvr>
                                        <p:cTn id="62" dur="500"/>
                                        <p:tgtEl>
                                          <p:spTgt spid="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P spid="15" grpId="0"/>
      <p:bldP spid="16" grpId="0"/>
      <p:bldP spid="17" grpId="0"/>
      <p:bldP spid="18" grpId="0"/>
      <p:bldP spid="23" grpId="0"/>
      <p:bldP spid="24" grpId="0"/>
      <p:bldP spid="25"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TIMING" val="|5.2|7.1"/>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 name="TIMING" val="|1.6"/>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6518</TotalTime>
  <Words>430</Words>
  <Application>Microsoft Office PowerPoint</Application>
  <PresentationFormat>Widescreen</PresentationFormat>
  <Paragraphs>98</Paragraphs>
  <Slides>25</Slides>
  <Notes>16</Notes>
  <HiddenSlides>0</HiddenSlides>
  <MMClips>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25</vt:i4>
      </vt:variant>
    </vt:vector>
  </HeadingPairs>
  <TitlesOfParts>
    <vt:vector size="42" baseType="lpstr">
      <vt:lpstr>.VnAvant</vt:lpstr>
      <vt:lpstr>Segoe UI Black</vt:lpstr>
      <vt:lpstr>Arial</vt:lpstr>
      <vt:lpstr>VNI-Avo</vt:lpstr>
      <vt:lpstr>Calibri</vt:lpstr>
      <vt:lpstr>Arial-SGK-TV</vt:lpstr>
      <vt:lpstr>Calibri Light</vt:lpstr>
      <vt:lpstr>HP001 4 hàng</vt:lpstr>
      <vt:lpstr>Tw Cen MT Condensed Extra Bold</vt:lpstr>
      <vt:lpstr>UTM Avo</vt:lpstr>
      <vt:lpstr>Arial-Rounded</vt:lpstr>
      <vt:lpstr>Times New Roman</vt:lpstr>
      <vt:lpstr>Office Theme</vt:lpstr>
      <vt:lpstr>Office 主题​​</vt:lpstr>
      <vt:lpstr>1_Office 主题</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Thu Thieu Thi Van</cp:lastModifiedBy>
  <cp:revision>706</cp:revision>
  <dcterms:created xsi:type="dcterms:W3CDTF">2006-08-16T00:00:00Z</dcterms:created>
  <dcterms:modified xsi:type="dcterms:W3CDTF">2021-11-09T12:15:02Z</dcterms:modified>
</cp:coreProperties>
</file>