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0" r:id="rId2"/>
  </p:sldMasterIdLst>
  <p:notesMasterIdLst>
    <p:notesMasterId r:id="rId16"/>
  </p:notesMasterIdLst>
  <p:sldIdLst>
    <p:sldId id="258" r:id="rId3"/>
    <p:sldId id="257" r:id="rId4"/>
    <p:sldId id="274" r:id="rId5"/>
    <p:sldId id="259" r:id="rId6"/>
    <p:sldId id="260" r:id="rId7"/>
    <p:sldId id="261" r:id="rId8"/>
    <p:sldId id="262" r:id="rId9"/>
    <p:sldId id="268" r:id="rId10"/>
    <p:sldId id="269" r:id="rId11"/>
    <p:sldId id="270" r:id="rId12"/>
    <p:sldId id="271" r:id="rId13"/>
    <p:sldId id="272" r:id="rId14"/>
    <p:sldId id="27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A0B3"/>
    <a:srgbClr val="00B050"/>
    <a:srgbClr val="79BFCD"/>
    <a:srgbClr val="F73B2D"/>
    <a:srgbClr val="92CA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75045" autoAdjust="0"/>
  </p:normalViewPr>
  <p:slideViewPr>
    <p:cSldViewPr snapToGrid="0">
      <p:cViewPr varScale="1">
        <p:scale>
          <a:sx n="43" d="100"/>
          <a:sy n="43" d="100"/>
        </p:scale>
        <p:origin x="1094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EC8C8E-93D9-4F19-B7E4-45BC2E768F4B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A133B1-5E35-46EE-A9BC-F0BA1C7A5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442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2" name="Google Shape;3782;gb0ac4e247a_6_24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3" name="Google Shape;3783;gb0ac4e247a_6_24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0881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9" name="Google Shape;4209;gb0babbdd12_1_14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0" name="Google Shape;4210;gb0babbdd12_1_14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90363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GV?: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văn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bạn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Quỳnh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Liên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Tả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cảnh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cơn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mưa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GV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lưu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ý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HS: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bài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YC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tả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cảnh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cơn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mưa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đoạn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mở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đầu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chỉ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cần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thêm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một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câu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tả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mưa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đủ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133B1-5E35-46EE-A9BC-F0BA1C7A584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3323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GV </a:t>
            </a:r>
            <a:r>
              <a:rPr lang="en-US" dirty="0" err="1" smtClean="0"/>
              <a:t>yêu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cầu</a:t>
            </a:r>
            <a:r>
              <a:rPr lang="en-US" baseline="0" dirty="0" smtClean="0"/>
              <a:t> HS </a:t>
            </a:r>
            <a:r>
              <a:rPr lang="en-US" baseline="0" dirty="0" err="1" smtClean="0"/>
              <a:t>nêu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nội</a:t>
            </a:r>
            <a:r>
              <a:rPr lang="en-US" baseline="0" dirty="0" smtClean="0"/>
              <a:t> dung </a:t>
            </a:r>
            <a:r>
              <a:rPr lang="en-US" baseline="0" dirty="0" err="1" smtClean="0"/>
              <a:t>chính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đoạn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133B1-5E35-46EE-A9BC-F0BA1C7A584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8556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GV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hỏi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viết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thêm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những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đoạn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văn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của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bạn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Quỳnh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Liên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+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Đoạn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Viết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thêm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câu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tả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cơn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mưa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+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Đoạn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Viết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thêm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chi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tiết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hình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ảnh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miêu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tả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mái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đàn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chú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mèo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hoang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cơn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mưa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+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Đoạn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3: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Viết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thêm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câu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văn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miêu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tả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một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cây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cơn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mưa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+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Đoạn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4: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Viết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thêm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câu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tả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hoạt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động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của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người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trên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đường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phố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133B1-5E35-46EE-A9BC-F0BA1C7A584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1352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GV: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chọn</a:t>
            </a:r>
            <a:r>
              <a:rPr lang="en-US" dirty="0" smtClean="0"/>
              <a:t> </a:t>
            </a:r>
            <a:r>
              <a:rPr lang="en-US" dirty="0" err="1" smtClean="0"/>
              <a:t>đoạn</a:t>
            </a:r>
            <a:r>
              <a:rPr lang="en-US" dirty="0" smtClean="0"/>
              <a:t> </a:t>
            </a:r>
            <a:r>
              <a:rPr lang="en-US" dirty="0" err="1" smtClean="0"/>
              <a:t>văn</a:t>
            </a:r>
            <a:r>
              <a:rPr lang="en-US" dirty="0" smtClean="0"/>
              <a:t> </a:t>
            </a:r>
            <a:r>
              <a:rPr lang="en-US" dirty="0" err="1" smtClean="0"/>
              <a:t>nào</a:t>
            </a:r>
            <a:r>
              <a:rPr lang="en-US" dirty="0" smtClean="0"/>
              <a:t> </a:t>
            </a:r>
            <a:r>
              <a:rPr lang="en-US" dirty="0" err="1" smtClean="0"/>
              <a:t>để</a:t>
            </a:r>
            <a:r>
              <a:rPr lang="en-US" dirty="0" smtClean="0"/>
              <a:t> </a:t>
            </a:r>
            <a:r>
              <a:rPr lang="en-US" dirty="0" err="1" smtClean="0"/>
              <a:t>viết</a:t>
            </a:r>
            <a:r>
              <a:rPr lang="en-US" dirty="0" smtClean="0"/>
              <a:t>? (</a:t>
            </a:r>
            <a:r>
              <a:rPr lang="en-US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chọn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một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trong</a:t>
            </a:r>
            <a:r>
              <a:rPr lang="en-US" baseline="0" dirty="0" smtClean="0"/>
              <a:t> 3 </a:t>
            </a:r>
            <a:r>
              <a:rPr lang="en-US" baseline="0" dirty="0" err="1" smtClean="0"/>
              <a:t>đoạn</a:t>
            </a:r>
            <a:r>
              <a:rPr lang="en-US" baseline="0" dirty="0" smtClean="0"/>
              <a:t>)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133B1-5E35-46EE-A9BC-F0BA1C7A584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463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s://www.freepik.com/" TargetMode="Externa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527900" y="388432"/>
            <a:ext cx="11114749" cy="6384375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" name="Google Shape;10;p2"/>
          <p:cNvSpPr/>
          <p:nvPr/>
        </p:nvSpPr>
        <p:spPr>
          <a:xfrm>
            <a:off x="881581" y="292693"/>
            <a:ext cx="10758425" cy="6384375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11122057" y="3042677"/>
            <a:ext cx="759568" cy="507483"/>
            <a:chOff x="8341543" y="2282008"/>
            <a:chExt cx="569676" cy="380612"/>
          </a:xfrm>
        </p:grpSpPr>
        <p:sp>
          <p:nvSpPr>
            <p:cNvPr id="12" name="Google Shape;12;p2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4" name="Google Shape;14;p2"/>
          <p:cNvGrpSpPr/>
          <p:nvPr/>
        </p:nvGrpSpPr>
        <p:grpSpPr>
          <a:xfrm>
            <a:off x="11122057" y="2294792"/>
            <a:ext cx="759568" cy="507483"/>
            <a:chOff x="8341543" y="1721094"/>
            <a:chExt cx="569676" cy="380612"/>
          </a:xfrm>
        </p:grpSpPr>
        <p:sp>
          <p:nvSpPr>
            <p:cNvPr id="15" name="Google Shape;15;p2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11128364" y="1578123"/>
            <a:ext cx="757981" cy="517352"/>
            <a:chOff x="8346273" y="1183592"/>
            <a:chExt cx="568486" cy="388014"/>
          </a:xfrm>
        </p:grpSpPr>
        <p:sp>
          <p:nvSpPr>
            <p:cNvPr id="18" name="Google Shape;18;p2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0" name="Google Shape;20;p2"/>
          <p:cNvGrpSpPr/>
          <p:nvPr/>
        </p:nvGrpSpPr>
        <p:grpSpPr>
          <a:xfrm>
            <a:off x="11122057" y="808847"/>
            <a:ext cx="759568" cy="517352"/>
            <a:chOff x="8341543" y="606635"/>
            <a:chExt cx="569676" cy="388014"/>
          </a:xfrm>
        </p:grpSpPr>
        <p:sp>
          <p:nvSpPr>
            <p:cNvPr id="21" name="Google Shape;21;p2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3" name="Google Shape;23;p2"/>
          <p:cNvGrpSpPr/>
          <p:nvPr/>
        </p:nvGrpSpPr>
        <p:grpSpPr>
          <a:xfrm>
            <a:off x="11122057" y="3790577"/>
            <a:ext cx="759568" cy="507483"/>
            <a:chOff x="8341543" y="2282008"/>
            <a:chExt cx="569676" cy="380612"/>
          </a:xfrm>
        </p:grpSpPr>
        <p:sp>
          <p:nvSpPr>
            <p:cNvPr id="24" name="Google Shape;24;p2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11122057" y="4538477"/>
            <a:ext cx="759568" cy="507483"/>
            <a:chOff x="8341543" y="2282008"/>
            <a:chExt cx="569676" cy="380612"/>
          </a:xfrm>
        </p:grpSpPr>
        <p:sp>
          <p:nvSpPr>
            <p:cNvPr id="27" name="Google Shape;27;p2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9" name="Google Shape;29;p2"/>
          <p:cNvSpPr/>
          <p:nvPr/>
        </p:nvSpPr>
        <p:spPr>
          <a:xfrm>
            <a:off x="11122057" y="5930292"/>
            <a:ext cx="759568" cy="410985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" name="Google Shape;30;p2"/>
          <p:cNvSpPr/>
          <p:nvPr/>
        </p:nvSpPr>
        <p:spPr>
          <a:xfrm>
            <a:off x="11122057" y="5823925"/>
            <a:ext cx="759568" cy="410985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" name="Google Shape;31;p2"/>
          <p:cNvSpPr/>
          <p:nvPr/>
        </p:nvSpPr>
        <p:spPr>
          <a:xfrm>
            <a:off x="527859" y="292693"/>
            <a:ext cx="10737917" cy="6384375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rgbClr val="FCFAF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" name="Google Shape;32;p2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" name="Google Shape;33;p2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" name="Google Shape;34;p2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" name="Google Shape;35;p2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" name="Google Shape;36;p2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" name="Google Shape;37;p2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" name="Google Shape;38;p2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" name="Google Shape;39;p2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" name="Google Shape;40;p2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" name="Google Shape;41;p2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" name="Google Shape;42;p2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" name="Google Shape;43;p2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" name="Google Shape;44;p2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" name="Google Shape;45;p2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" name="Google Shape;46;p2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" name="Google Shape;47;p2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8" name="Google Shape;48;p2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9" name="Google Shape;49;p2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0" name="Google Shape;50;p2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1" name="Google Shape;51;p2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2" name="Google Shape;52;p2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" name="Google Shape;53;p2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" name="Google Shape;54;p2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5" name="Google Shape;55;p2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6" name="Google Shape;56;p2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7" name="Google Shape;57;p2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8" name="Google Shape;58;p2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9" name="Google Shape;59;p2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0" name="Google Shape;60;p2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1" name="Google Shape;61;p2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2" name="Google Shape;62;p2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3" name="Google Shape;63;p2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4" name="Google Shape;64;p2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5" name="Google Shape;65;p2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6" name="Google Shape;66;p2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7" name="Google Shape;67;p2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8" name="Google Shape;68;p2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9" name="Google Shape;69;p2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" name="Google Shape;70;p2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1" name="Google Shape;71;p2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2" name="Google Shape;72;p2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3" name="Google Shape;73;p2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4" name="Google Shape;74;p2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5" name="Google Shape;75;p2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6" name="Google Shape;76;p2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7" name="Google Shape;77;p2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8" name="Google Shape;78;p2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9" name="Google Shape;79;p2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0" name="Google Shape;80;p2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1" name="Google Shape;81;p2"/>
          <p:cNvSpPr/>
          <p:nvPr/>
        </p:nvSpPr>
        <p:spPr>
          <a:xfrm>
            <a:off x="305201" y="180913"/>
            <a:ext cx="1059620" cy="91561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2" name="Google Shape;82;p2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3" name="Google Shape;83;p2"/>
          <p:cNvSpPr txBox="1">
            <a:spLocks noGrp="1"/>
          </p:cNvSpPr>
          <p:nvPr>
            <p:ph type="ctrTitle"/>
          </p:nvPr>
        </p:nvSpPr>
        <p:spPr>
          <a:xfrm>
            <a:off x="1290267" y="1794333"/>
            <a:ext cx="9611600" cy="25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9866">
                <a:latin typeface="Jua"/>
                <a:ea typeface="Jua"/>
                <a:cs typeface="Jua"/>
                <a:sym typeface="Jua"/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9600">
                <a:latin typeface="Jua"/>
                <a:ea typeface="Jua"/>
                <a:cs typeface="Jua"/>
                <a:sym typeface="Jua"/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9600">
                <a:latin typeface="Jua"/>
                <a:ea typeface="Jua"/>
                <a:cs typeface="Jua"/>
                <a:sym typeface="Jua"/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9600">
                <a:latin typeface="Jua"/>
                <a:ea typeface="Jua"/>
                <a:cs typeface="Jua"/>
                <a:sym typeface="Jua"/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9600">
                <a:latin typeface="Jua"/>
                <a:ea typeface="Jua"/>
                <a:cs typeface="Jua"/>
                <a:sym typeface="Jua"/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9600">
                <a:latin typeface="Jua"/>
                <a:ea typeface="Jua"/>
                <a:cs typeface="Jua"/>
                <a:sym typeface="Jua"/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9600">
                <a:latin typeface="Jua"/>
                <a:ea typeface="Jua"/>
                <a:cs typeface="Jua"/>
                <a:sym typeface="Jua"/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9600">
                <a:latin typeface="Jua"/>
                <a:ea typeface="Jua"/>
                <a:cs typeface="Jua"/>
                <a:sym typeface="Jua"/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9600">
                <a:latin typeface="Jua"/>
                <a:ea typeface="Jua"/>
                <a:cs typeface="Jua"/>
                <a:sym typeface="Jua"/>
              </a:defRPr>
            </a:lvl9pPr>
          </a:lstStyle>
          <a:p>
            <a:endParaRPr/>
          </a:p>
        </p:txBody>
      </p:sp>
      <p:sp>
        <p:nvSpPr>
          <p:cNvPr id="84" name="Google Shape;84;p2"/>
          <p:cNvSpPr txBox="1">
            <a:spLocks noGrp="1"/>
          </p:cNvSpPr>
          <p:nvPr>
            <p:ph type="subTitle" idx="1"/>
          </p:nvPr>
        </p:nvSpPr>
        <p:spPr>
          <a:xfrm>
            <a:off x="1518300" y="4152233"/>
            <a:ext cx="9155600" cy="79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933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32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32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32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32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32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32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32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32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endParaRPr/>
          </a:p>
        </p:txBody>
      </p:sp>
      <p:grpSp>
        <p:nvGrpSpPr>
          <p:cNvPr id="85" name="Google Shape;85;p2"/>
          <p:cNvGrpSpPr/>
          <p:nvPr/>
        </p:nvGrpSpPr>
        <p:grpSpPr>
          <a:xfrm>
            <a:off x="9974034" y="1931201"/>
            <a:ext cx="592367" cy="531367"/>
            <a:chOff x="2495125" y="2142250"/>
            <a:chExt cx="444275" cy="398525"/>
          </a:xfrm>
        </p:grpSpPr>
        <p:sp>
          <p:nvSpPr>
            <p:cNvPr id="86" name="Google Shape;86;p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8" name="Google Shape;88;p2"/>
          <p:cNvGrpSpPr/>
          <p:nvPr/>
        </p:nvGrpSpPr>
        <p:grpSpPr>
          <a:xfrm>
            <a:off x="1357401" y="2009301"/>
            <a:ext cx="388500" cy="375167"/>
            <a:chOff x="3243875" y="2372825"/>
            <a:chExt cx="291375" cy="281375"/>
          </a:xfrm>
        </p:grpSpPr>
        <p:sp>
          <p:nvSpPr>
            <p:cNvPr id="89" name="Google Shape;89;p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9" name="Google Shape;99;p2"/>
          <p:cNvGrpSpPr/>
          <p:nvPr/>
        </p:nvGrpSpPr>
        <p:grpSpPr>
          <a:xfrm>
            <a:off x="2761968" y="821285"/>
            <a:ext cx="222233" cy="224767"/>
            <a:chOff x="4954425" y="2036375"/>
            <a:chExt cx="166675" cy="168575"/>
          </a:xfrm>
        </p:grpSpPr>
        <p:sp>
          <p:nvSpPr>
            <p:cNvPr id="100" name="Google Shape;100;p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02" name="Google Shape;102;p2"/>
          <p:cNvSpPr/>
          <p:nvPr/>
        </p:nvSpPr>
        <p:spPr>
          <a:xfrm>
            <a:off x="10095834" y="1321351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0"/>
                </a:moveTo>
                <a:cubicBezTo>
                  <a:pt x="255" y="0"/>
                  <a:pt x="1" y="2834"/>
                  <a:pt x="2006" y="3221"/>
                </a:cubicBezTo>
                <a:cubicBezTo>
                  <a:pt x="2122" y="3239"/>
                  <a:pt x="2233" y="3247"/>
                  <a:pt x="2340" y="3247"/>
                </a:cubicBezTo>
                <a:cubicBezTo>
                  <a:pt x="4296" y="3247"/>
                  <a:pt x="4764" y="345"/>
                  <a:pt x="2483" y="12"/>
                </a:cubicBezTo>
                <a:cubicBezTo>
                  <a:pt x="2404" y="4"/>
                  <a:pt x="2327" y="0"/>
                  <a:pt x="225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3" name="Google Shape;103;p2"/>
          <p:cNvSpPr/>
          <p:nvPr/>
        </p:nvSpPr>
        <p:spPr>
          <a:xfrm>
            <a:off x="2428168" y="1712833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" name="Google Shape;104;p2"/>
          <p:cNvSpPr/>
          <p:nvPr/>
        </p:nvSpPr>
        <p:spPr>
          <a:xfrm>
            <a:off x="1357400" y="1334201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5" name="Google Shape;105;p2"/>
          <p:cNvSpPr/>
          <p:nvPr/>
        </p:nvSpPr>
        <p:spPr>
          <a:xfrm rot="9553842">
            <a:off x="2832868" y="5588477"/>
            <a:ext cx="80432" cy="57399"/>
          </a:xfrm>
          <a:custGeom>
            <a:avLst/>
            <a:gdLst/>
            <a:ahLst/>
            <a:cxnLst/>
            <a:rect l="l" t="t" r="r" b="b"/>
            <a:pathLst>
              <a:path w="2413" h="1722" extrusionOk="0">
                <a:moveTo>
                  <a:pt x="1429" y="1"/>
                </a:moveTo>
                <a:cubicBezTo>
                  <a:pt x="1351" y="1"/>
                  <a:pt x="1268" y="12"/>
                  <a:pt x="1179" y="34"/>
                </a:cubicBezTo>
                <a:cubicBezTo>
                  <a:pt x="1156" y="33"/>
                  <a:pt x="1133" y="32"/>
                  <a:pt x="1110" y="32"/>
                </a:cubicBezTo>
                <a:cubicBezTo>
                  <a:pt x="20" y="32"/>
                  <a:pt x="1" y="1722"/>
                  <a:pt x="1114" y="1722"/>
                </a:cubicBezTo>
                <a:cubicBezTo>
                  <a:pt x="1159" y="1722"/>
                  <a:pt x="1206" y="1719"/>
                  <a:pt x="1254" y="1714"/>
                </a:cubicBezTo>
                <a:cubicBezTo>
                  <a:pt x="2412" y="1575"/>
                  <a:pt x="2372" y="1"/>
                  <a:pt x="142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6" name="Google Shape;106;p2"/>
          <p:cNvSpPr/>
          <p:nvPr/>
        </p:nvSpPr>
        <p:spPr>
          <a:xfrm>
            <a:off x="10036933" y="5575885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7" name="Google Shape;107;p2"/>
          <p:cNvSpPr/>
          <p:nvPr/>
        </p:nvSpPr>
        <p:spPr>
          <a:xfrm>
            <a:off x="1472234" y="4945433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08" name="Google Shape;108;p2"/>
          <p:cNvGrpSpPr/>
          <p:nvPr/>
        </p:nvGrpSpPr>
        <p:grpSpPr>
          <a:xfrm>
            <a:off x="8473401" y="946201"/>
            <a:ext cx="388500" cy="375167"/>
            <a:chOff x="3243875" y="2372825"/>
            <a:chExt cx="291375" cy="281375"/>
          </a:xfrm>
        </p:grpSpPr>
        <p:sp>
          <p:nvSpPr>
            <p:cNvPr id="109" name="Google Shape;109;p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19" name="Google Shape;119;p2"/>
          <p:cNvGrpSpPr/>
          <p:nvPr/>
        </p:nvGrpSpPr>
        <p:grpSpPr>
          <a:xfrm>
            <a:off x="1473401" y="5532201"/>
            <a:ext cx="592367" cy="531367"/>
            <a:chOff x="2495125" y="2142250"/>
            <a:chExt cx="444275" cy="398525"/>
          </a:xfrm>
        </p:grpSpPr>
        <p:sp>
          <p:nvSpPr>
            <p:cNvPr id="120" name="Google Shape;120;p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22" name="Google Shape;122;p2"/>
          <p:cNvGrpSpPr/>
          <p:nvPr/>
        </p:nvGrpSpPr>
        <p:grpSpPr>
          <a:xfrm>
            <a:off x="9301067" y="5825267"/>
            <a:ext cx="388500" cy="375167"/>
            <a:chOff x="3243875" y="2372825"/>
            <a:chExt cx="291375" cy="281375"/>
          </a:xfrm>
        </p:grpSpPr>
        <p:sp>
          <p:nvSpPr>
            <p:cNvPr id="123" name="Google Shape;123;p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628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2" name="Google Shape;802;p11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803" name="Google Shape;803;p1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804" name="Google Shape;804;p1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805" name="Google Shape;805;p1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06" name="Google Shape;806;p1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807" name="Google Shape;807;p1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808" name="Google Shape;808;p1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809" name="Google Shape;809;p1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10" name="Google Shape;810;p1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811" name="Google Shape;811;p1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812" name="Google Shape;812;p1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13" name="Google Shape;813;p1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814" name="Google Shape;814;p1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815" name="Google Shape;815;p1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16" name="Google Shape;816;p1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817" name="Google Shape;817;p1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818" name="Google Shape;818;p1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19" name="Google Shape;819;p1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820" name="Google Shape;820;p1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821" name="Google Shape;821;p1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22" name="Google Shape;822;p1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823" name="Google Shape;823;p1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24" name="Google Shape;824;p1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825" name="Google Shape;825;p11"/>
          <p:cNvSpPr txBox="1">
            <a:spLocks noGrp="1"/>
          </p:cNvSpPr>
          <p:nvPr>
            <p:ph type="title" hasCustomPrompt="1"/>
          </p:nvPr>
        </p:nvSpPr>
        <p:spPr>
          <a:xfrm>
            <a:off x="2422484" y="2276784"/>
            <a:ext cx="7348800" cy="186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120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26" name="Google Shape;826;p11"/>
          <p:cNvSpPr txBox="1">
            <a:spLocks noGrp="1"/>
          </p:cNvSpPr>
          <p:nvPr>
            <p:ph type="subTitle" idx="1"/>
          </p:nvPr>
        </p:nvSpPr>
        <p:spPr>
          <a:xfrm>
            <a:off x="2420717" y="3962417"/>
            <a:ext cx="7348800" cy="6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27" name="Google Shape;827;p11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28" name="Google Shape;828;p11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29" name="Google Shape;829;p11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30" name="Google Shape;830;p11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31" name="Google Shape;831;p11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32" name="Google Shape;832;p11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33" name="Google Shape;833;p11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34" name="Google Shape;834;p11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35" name="Google Shape;835;p11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36" name="Google Shape;836;p11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37" name="Google Shape;837;p11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38" name="Google Shape;838;p11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39" name="Google Shape;839;p11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40" name="Google Shape;840;p11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41" name="Google Shape;841;p11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42" name="Google Shape;842;p11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43" name="Google Shape;843;p11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44" name="Google Shape;844;p11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45" name="Google Shape;845;p11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46" name="Google Shape;846;p11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47" name="Google Shape;847;p11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48" name="Google Shape;848;p11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49" name="Google Shape;849;p11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50" name="Google Shape;850;p11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51" name="Google Shape;851;p11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52" name="Google Shape;852;p11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53" name="Google Shape;853;p11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54" name="Google Shape;854;p11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55" name="Google Shape;855;p11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56" name="Google Shape;856;p11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57" name="Google Shape;857;p11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58" name="Google Shape;858;p11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59" name="Google Shape;859;p11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60" name="Google Shape;860;p11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61" name="Google Shape;861;p11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62" name="Google Shape;862;p11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63" name="Google Shape;863;p11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64" name="Google Shape;864;p11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65" name="Google Shape;865;p11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66" name="Google Shape;866;p11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67" name="Google Shape;867;p11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68" name="Google Shape;868;p11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69" name="Google Shape;869;p11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70" name="Google Shape;870;p11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71" name="Google Shape;871;p11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72" name="Google Shape;872;p11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73" name="Google Shape;873;p11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74" name="Google Shape;874;p11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75" name="Google Shape;875;p11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76" name="Google Shape;876;p11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69759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52361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1">
  <p:cSld name="Table of contents 1"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p13"/>
          <p:cNvSpPr/>
          <p:nvPr/>
        </p:nvSpPr>
        <p:spPr>
          <a:xfrm>
            <a:off x="527900" y="388432"/>
            <a:ext cx="11114749" cy="6384375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80" name="Google Shape;880;p13"/>
          <p:cNvSpPr/>
          <p:nvPr/>
        </p:nvSpPr>
        <p:spPr>
          <a:xfrm>
            <a:off x="881581" y="292693"/>
            <a:ext cx="10758425" cy="6384375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81" name="Google Shape;881;p13"/>
          <p:cNvSpPr/>
          <p:nvPr/>
        </p:nvSpPr>
        <p:spPr>
          <a:xfrm>
            <a:off x="11122057" y="5930292"/>
            <a:ext cx="759568" cy="410985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882" name="Google Shape;882;p13"/>
          <p:cNvGrpSpPr/>
          <p:nvPr/>
        </p:nvGrpSpPr>
        <p:grpSpPr>
          <a:xfrm>
            <a:off x="11122057" y="3042677"/>
            <a:ext cx="759568" cy="507483"/>
            <a:chOff x="8341543" y="2282008"/>
            <a:chExt cx="569676" cy="380612"/>
          </a:xfrm>
        </p:grpSpPr>
        <p:sp>
          <p:nvSpPr>
            <p:cNvPr id="883" name="Google Shape;883;p13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4" name="Google Shape;884;p13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85" name="Google Shape;885;p13"/>
          <p:cNvGrpSpPr/>
          <p:nvPr/>
        </p:nvGrpSpPr>
        <p:grpSpPr>
          <a:xfrm>
            <a:off x="11122057" y="2294792"/>
            <a:ext cx="759568" cy="507483"/>
            <a:chOff x="8341543" y="1721094"/>
            <a:chExt cx="569676" cy="380612"/>
          </a:xfrm>
        </p:grpSpPr>
        <p:sp>
          <p:nvSpPr>
            <p:cNvPr id="886" name="Google Shape;886;p13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7" name="Google Shape;887;p13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88" name="Google Shape;888;p13"/>
          <p:cNvGrpSpPr/>
          <p:nvPr/>
        </p:nvGrpSpPr>
        <p:grpSpPr>
          <a:xfrm>
            <a:off x="11128364" y="1578123"/>
            <a:ext cx="757981" cy="517352"/>
            <a:chOff x="8346273" y="1183592"/>
            <a:chExt cx="568486" cy="388014"/>
          </a:xfrm>
        </p:grpSpPr>
        <p:sp>
          <p:nvSpPr>
            <p:cNvPr id="889" name="Google Shape;889;p13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0" name="Google Shape;890;p13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91" name="Google Shape;891;p13"/>
          <p:cNvGrpSpPr/>
          <p:nvPr/>
        </p:nvGrpSpPr>
        <p:grpSpPr>
          <a:xfrm>
            <a:off x="11122057" y="808847"/>
            <a:ext cx="759568" cy="517352"/>
            <a:chOff x="8341543" y="606635"/>
            <a:chExt cx="569676" cy="388014"/>
          </a:xfrm>
        </p:grpSpPr>
        <p:sp>
          <p:nvSpPr>
            <p:cNvPr id="892" name="Google Shape;892;p13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3" name="Google Shape;893;p13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94" name="Google Shape;894;p13"/>
          <p:cNvGrpSpPr/>
          <p:nvPr/>
        </p:nvGrpSpPr>
        <p:grpSpPr>
          <a:xfrm>
            <a:off x="11122057" y="3790577"/>
            <a:ext cx="759568" cy="507483"/>
            <a:chOff x="8341543" y="2282008"/>
            <a:chExt cx="569676" cy="380612"/>
          </a:xfrm>
        </p:grpSpPr>
        <p:sp>
          <p:nvSpPr>
            <p:cNvPr id="895" name="Google Shape;895;p13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6" name="Google Shape;896;p13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97" name="Google Shape;897;p13"/>
          <p:cNvGrpSpPr/>
          <p:nvPr/>
        </p:nvGrpSpPr>
        <p:grpSpPr>
          <a:xfrm>
            <a:off x="11122057" y="4538477"/>
            <a:ext cx="759568" cy="507483"/>
            <a:chOff x="8341543" y="2282008"/>
            <a:chExt cx="569676" cy="380612"/>
          </a:xfrm>
        </p:grpSpPr>
        <p:sp>
          <p:nvSpPr>
            <p:cNvPr id="898" name="Google Shape;898;p13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9" name="Google Shape;899;p13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900" name="Google Shape;900;p13"/>
          <p:cNvSpPr/>
          <p:nvPr/>
        </p:nvSpPr>
        <p:spPr>
          <a:xfrm>
            <a:off x="11122057" y="5823925"/>
            <a:ext cx="759568" cy="410985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01" name="Google Shape;901;p13"/>
          <p:cNvSpPr/>
          <p:nvPr/>
        </p:nvSpPr>
        <p:spPr>
          <a:xfrm>
            <a:off x="527859" y="292693"/>
            <a:ext cx="10737917" cy="6384375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rgbClr val="FCFAF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02" name="Google Shape;902;p13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03" name="Google Shape;903;p13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04" name="Google Shape;904;p13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05" name="Google Shape;905;p13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06" name="Google Shape;906;p13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07" name="Google Shape;907;p13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08" name="Google Shape;908;p13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09" name="Google Shape;909;p13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10" name="Google Shape;910;p13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11" name="Google Shape;911;p13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12" name="Google Shape;912;p13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13" name="Google Shape;913;p13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14" name="Google Shape;914;p13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15" name="Google Shape;915;p13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16" name="Google Shape;916;p13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17" name="Google Shape;917;p13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18" name="Google Shape;918;p13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19" name="Google Shape;919;p13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20" name="Google Shape;920;p13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21" name="Google Shape;921;p13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22" name="Google Shape;922;p13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23" name="Google Shape;923;p13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24" name="Google Shape;924;p13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25" name="Google Shape;925;p13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26" name="Google Shape;926;p13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27" name="Google Shape;927;p13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28" name="Google Shape;928;p13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29" name="Google Shape;929;p13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30" name="Google Shape;930;p13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31" name="Google Shape;931;p13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32" name="Google Shape;932;p13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33" name="Google Shape;933;p13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34" name="Google Shape;934;p13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35" name="Google Shape;935;p13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36" name="Google Shape;936;p13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37" name="Google Shape;937;p13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38" name="Google Shape;938;p13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39" name="Google Shape;939;p13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40" name="Google Shape;940;p13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41" name="Google Shape;941;p13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42" name="Google Shape;942;p13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43" name="Google Shape;943;p13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44" name="Google Shape;944;p13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45" name="Google Shape;945;p13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46" name="Google Shape;946;p13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47" name="Google Shape;947;p13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48" name="Google Shape;948;p13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49" name="Google Shape;949;p13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50" name="Google Shape;950;p13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51" name="Google Shape;951;p13"/>
          <p:cNvSpPr/>
          <p:nvPr/>
        </p:nvSpPr>
        <p:spPr>
          <a:xfrm>
            <a:off x="305201" y="180913"/>
            <a:ext cx="1059620" cy="91561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52" name="Google Shape;952;p13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53" name="Google Shape;953;p13"/>
          <p:cNvSpPr txBox="1">
            <a:spLocks noGrp="1"/>
          </p:cNvSpPr>
          <p:nvPr>
            <p:ph type="title"/>
          </p:nvPr>
        </p:nvSpPr>
        <p:spPr>
          <a:xfrm>
            <a:off x="958333" y="584416"/>
            <a:ext cx="1027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54" name="Google Shape;954;p13">
            <a:hlinkClick r:id="rId2" action="ppaction://hlinksldjump"/>
          </p:cNvPr>
          <p:cNvSpPr txBox="1">
            <a:spLocks noGrp="1"/>
          </p:cNvSpPr>
          <p:nvPr>
            <p:ph type="subTitle" idx="1"/>
          </p:nvPr>
        </p:nvSpPr>
        <p:spPr>
          <a:xfrm>
            <a:off x="2395791" y="1639600"/>
            <a:ext cx="3638400" cy="5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55" name="Google Shape;955;p13"/>
          <p:cNvSpPr txBox="1">
            <a:spLocks noGrp="1"/>
          </p:cNvSpPr>
          <p:nvPr>
            <p:ph type="subTitle" idx="2"/>
          </p:nvPr>
        </p:nvSpPr>
        <p:spPr>
          <a:xfrm>
            <a:off x="2394712" y="2056420"/>
            <a:ext cx="3640000" cy="7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56" name="Google Shape;956;p13">
            <a:hlinkClick r:id="rId2" action="ppaction://hlinksldjump"/>
          </p:cNvPr>
          <p:cNvSpPr txBox="1">
            <a:spLocks noGrp="1"/>
          </p:cNvSpPr>
          <p:nvPr>
            <p:ph type="title" idx="3" hasCustomPrompt="1"/>
          </p:nvPr>
        </p:nvSpPr>
        <p:spPr>
          <a:xfrm>
            <a:off x="1577287" y="2059196"/>
            <a:ext cx="8436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957" name="Google Shape;957;p13"/>
          <p:cNvSpPr txBox="1">
            <a:spLocks noGrp="1"/>
          </p:cNvSpPr>
          <p:nvPr>
            <p:ph type="subTitle" idx="4"/>
          </p:nvPr>
        </p:nvSpPr>
        <p:spPr>
          <a:xfrm>
            <a:off x="2399601" y="3230229"/>
            <a:ext cx="3649200" cy="5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58" name="Google Shape;958;p13"/>
          <p:cNvSpPr txBox="1">
            <a:spLocks noGrp="1"/>
          </p:cNvSpPr>
          <p:nvPr>
            <p:ph type="subTitle" idx="5"/>
          </p:nvPr>
        </p:nvSpPr>
        <p:spPr>
          <a:xfrm>
            <a:off x="2392816" y="3649817"/>
            <a:ext cx="364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59" name="Google Shape;959;p13"/>
          <p:cNvSpPr txBox="1">
            <a:spLocks noGrp="1"/>
          </p:cNvSpPr>
          <p:nvPr>
            <p:ph type="title" idx="6" hasCustomPrompt="1"/>
          </p:nvPr>
        </p:nvSpPr>
        <p:spPr>
          <a:xfrm>
            <a:off x="1578504" y="3675477"/>
            <a:ext cx="841200" cy="56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960" name="Google Shape;960;p13"/>
          <p:cNvSpPr txBox="1">
            <a:spLocks noGrp="1"/>
          </p:cNvSpPr>
          <p:nvPr>
            <p:ph type="subTitle" idx="7"/>
          </p:nvPr>
        </p:nvSpPr>
        <p:spPr>
          <a:xfrm>
            <a:off x="2401775" y="4822861"/>
            <a:ext cx="3640000" cy="5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61" name="Google Shape;961;p13"/>
          <p:cNvSpPr txBox="1">
            <a:spLocks noGrp="1"/>
          </p:cNvSpPr>
          <p:nvPr>
            <p:ph type="subTitle" idx="8"/>
          </p:nvPr>
        </p:nvSpPr>
        <p:spPr>
          <a:xfrm>
            <a:off x="2392816" y="5243275"/>
            <a:ext cx="364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62" name="Google Shape;962;p13"/>
          <p:cNvSpPr txBox="1">
            <a:spLocks noGrp="1"/>
          </p:cNvSpPr>
          <p:nvPr>
            <p:ph type="title" idx="9" hasCustomPrompt="1"/>
          </p:nvPr>
        </p:nvSpPr>
        <p:spPr>
          <a:xfrm>
            <a:off x="1578504" y="5234893"/>
            <a:ext cx="841200" cy="56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963" name="Google Shape;963;p13"/>
          <p:cNvSpPr txBox="1">
            <a:spLocks noGrp="1"/>
          </p:cNvSpPr>
          <p:nvPr>
            <p:ph type="subTitle" idx="13"/>
          </p:nvPr>
        </p:nvSpPr>
        <p:spPr>
          <a:xfrm>
            <a:off x="6958577" y="1642000"/>
            <a:ext cx="3656000" cy="5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64" name="Google Shape;964;p13"/>
          <p:cNvSpPr txBox="1">
            <a:spLocks noGrp="1"/>
          </p:cNvSpPr>
          <p:nvPr>
            <p:ph type="subTitle" idx="14"/>
          </p:nvPr>
        </p:nvSpPr>
        <p:spPr>
          <a:xfrm>
            <a:off x="6949579" y="2054220"/>
            <a:ext cx="3656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65" name="Google Shape;965;p13"/>
          <p:cNvSpPr txBox="1">
            <a:spLocks noGrp="1"/>
          </p:cNvSpPr>
          <p:nvPr>
            <p:ph type="title" idx="15" hasCustomPrompt="1"/>
          </p:nvPr>
        </p:nvSpPr>
        <p:spPr>
          <a:xfrm>
            <a:off x="6161423" y="2060396"/>
            <a:ext cx="841200" cy="56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966" name="Google Shape;966;p13"/>
          <p:cNvSpPr txBox="1">
            <a:spLocks noGrp="1"/>
          </p:cNvSpPr>
          <p:nvPr>
            <p:ph type="subTitle" idx="16"/>
          </p:nvPr>
        </p:nvSpPr>
        <p:spPr>
          <a:xfrm>
            <a:off x="6958577" y="3230229"/>
            <a:ext cx="3656000" cy="5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67" name="Google Shape;967;p13"/>
          <p:cNvSpPr txBox="1">
            <a:spLocks noGrp="1"/>
          </p:cNvSpPr>
          <p:nvPr>
            <p:ph type="subTitle" idx="17"/>
          </p:nvPr>
        </p:nvSpPr>
        <p:spPr>
          <a:xfrm>
            <a:off x="6949584" y="3649817"/>
            <a:ext cx="3656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68" name="Google Shape;968;p13"/>
          <p:cNvSpPr txBox="1">
            <a:spLocks noGrp="1"/>
          </p:cNvSpPr>
          <p:nvPr>
            <p:ph type="title" idx="18" hasCustomPrompt="1"/>
          </p:nvPr>
        </p:nvSpPr>
        <p:spPr>
          <a:xfrm>
            <a:off x="6161423" y="3675477"/>
            <a:ext cx="841200" cy="56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969" name="Google Shape;969;p13"/>
          <p:cNvSpPr txBox="1">
            <a:spLocks noGrp="1"/>
          </p:cNvSpPr>
          <p:nvPr>
            <p:ph type="subTitle" idx="19"/>
          </p:nvPr>
        </p:nvSpPr>
        <p:spPr>
          <a:xfrm>
            <a:off x="6958577" y="4822861"/>
            <a:ext cx="3656000" cy="5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70" name="Google Shape;970;p13"/>
          <p:cNvSpPr txBox="1">
            <a:spLocks noGrp="1"/>
          </p:cNvSpPr>
          <p:nvPr>
            <p:ph type="subTitle" idx="20"/>
          </p:nvPr>
        </p:nvSpPr>
        <p:spPr>
          <a:xfrm>
            <a:off x="6949584" y="5243275"/>
            <a:ext cx="3656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71" name="Google Shape;971;p13"/>
          <p:cNvSpPr txBox="1">
            <a:spLocks noGrp="1"/>
          </p:cNvSpPr>
          <p:nvPr>
            <p:ph type="title" idx="21" hasCustomPrompt="1"/>
          </p:nvPr>
        </p:nvSpPr>
        <p:spPr>
          <a:xfrm>
            <a:off x="6161423" y="5234893"/>
            <a:ext cx="841200" cy="56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grpSp>
        <p:nvGrpSpPr>
          <p:cNvPr id="972" name="Google Shape;972;p13"/>
          <p:cNvGrpSpPr/>
          <p:nvPr/>
        </p:nvGrpSpPr>
        <p:grpSpPr>
          <a:xfrm>
            <a:off x="1417667" y="1108234"/>
            <a:ext cx="592367" cy="531367"/>
            <a:chOff x="2495125" y="2142250"/>
            <a:chExt cx="444275" cy="398525"/>
          </a:xfrm>
        </p:grpSpPr>
        <p:sp>
          <p:nvSpPr>
            <p:cNvPr id="973" name="Google Shape;973;p1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4" name="Google Shape;974;p1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75" name="Google Shape;975;p13"/>
          <p:cNvGrpSpPr/>
          <p:nvPr/>
        </p:nvGrpSpPr>
        <p:grpSpPr>
          <a:xfrm>
            <a:off x="10419001" y="5951667"/>
            <a:ext cx="388500" cy="375167"/>
            <a:chOff x="3243875" y="2372825"/>
            <a:chExt cx="291375" cy="281375"/>
          </a:xfrm>
        </p:grpSpPr>
        <p:sp>
          <p:nvSpPr>
            <p:cNvPr id="976" name="Google Shape;976;p1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7" name="Google Shape;977;p1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8" name="Google Shape;978;p1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9" name="Google Shape;979;p1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0" name="Google Shape;980;p1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1" name="Google Shape;981;p1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2" name="Google Shape;982;p1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3" name="Google Shape;983;p1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4" name="Google Shape;984;p1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5" name="Google Shape;985;p1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86" name="Google Shape;986;p13"/>
          <p:cNvGrpSpPr/>
          <p:nvPr/>
        </p:nvGrpSpPr>
        <p:grpSpPr>
          <a:xfrm>
            <a:off x="10071401" y="934467"/>
            <a:ext cx="222233" cy="224767"/>
            <a:chOff x="4954425" y="2036375"/>
            <a:chExt cx="166675" cy="168575"/>
          </a:xfrm>
        </p:grpSpPr>
        <p:sp>
          <p:nvSpPr>
            <p:cNvPr id="987" name="Google Shape;987;p1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8" name="Google Shape;988;p1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989" name="Google Shape;989;p13"/>
          <p:cNvSpPr/>
          <p:nvPr/>
        </p:nvSpPr>
        <p:spPr>
          <a:xfrm>
            <a:off x="2503401" y="718733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90" name="Google Shape;990;p13"/>
          <p:cNvSpPr/>
          <p:nvPr/>
        </p:nvSpPr>
        <p:spPr>
          <a:xfrm>
            <a:off x="10958000" y="5420001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008423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2" name="Google Shape;992;p14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993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994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995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96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997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998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999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00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001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002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03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004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005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06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007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008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09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010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011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12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013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4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015" name="Google Shape;1015;p14"/>
          <p:cNvSpPr txBox="1">
            <a:spLocks noGrp="1"/>
          </p:cNvSpPr>
          <p:nvPr>
            <p:ph type="title"/>
          </p:nvPr>
        </p:nvSpPr>
        <p:spPr>
          <a:xfrm>
            <a:off x="968300" y="588467"/>
            <a:ext cx="1025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016" name="Google Shape;1016;p14"/>
          <p:cNvGrpSpPr/>
          <p:nvPr/>
        </p:nvGrpSpPr>
        <p:grpSpPr>
          <a:xfrm>
            <a:off x="1033401" y="6048867"/>
            <a:ext cx="592367" cy="531367"/>
            <a:chOff x="2495125" y="2142250"/>
            <a:chExt cx="444275" cy="398525"/>
          </a:xfrm>
        </p:grpSpPr>
        <p:sp>
          <p:nvSpPr>
            <p:cNvPr id="1017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8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19" name="Google Shape;1019;p14"/>
          <p:cNvGrpSpPr/>
          <p:nvPr/>
        </p:nvGrpSpPr>
        <p:grpSpPr>
          <a:xfrm>
            <a:off x="9654334" y="531134"/>
            <a:ext cx="388500" cy="375167"/>
            <a:chOff x="3243875" y="2372825"/>
            <a:chExt cx="291375" cy="281375"/>
          </a:xfrm>
        </p:grpSpPr>
        <p:sp>
          <p:nvSpPr>
            <p:cNvPr id="1020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1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2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3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4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5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6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7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8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9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30" name="Google Shape;1030;p14"/>
          <p:cNvGrpSpPr/>
          <p:nvPr/>
        </p:nvGrpSpPr>
        <p:grpSpPr>
          <a:xfrm>
            <a:off x="10756001" y="1352051"/>
            <a:ext cx="222233" cy="224767"/>
            <a:chOff x="4954425" y="2036375"/>
            <a:chExt cx="166675" cy="168575"/>
          </a:xfrm>
        </p:grpSpPr>
        <p:sp>
          <p:nvSpPr>
            <p:cNvPr id="1031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2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033" name="Google Shape;1033;p14"/>
          <p:cNvSpPr/>
          <p:nvPr/>
        </p:nvSpPr>
        <p:spPr>
          <a:xfrm>
            <a:off x="2064234" y="6364967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34" name="Google Shape;1034;p14"/>
          <p:cNvSpPr/>
          <p:nvPr/>
        </p:nvSpPr>
        <p:spPr>
          <a:xfrm>
            <a:off x="10613567" y="5869085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035" name="Google Shape;1035;p14"/>
          <p:cNvGrpSpPr/>
          <p:nvPr/>
        </p:nvGrpSpPr>
        <p:grpSpPr>
          <a:xfrm>
            <a:off x="1033401" y="5644334"/>
            <a:ext cx="222233" cy="224767"/>
            <a:chOff x="4954425" y="2036375"/>
            <a:chExt cx="166675" cy="168575"/>
          </a:xfrm>
        </p:grpSpPr>
        <p:sp>
          <p:nvSpPr>
            <p:cNvPr id="1036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7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038" name="Google Shape;1038;p14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39" name="Google Shape;1039;p14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0" name="Google Shape;1040;p14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1" name="Google Shape;1041;p14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2" name="Google Shape;1042;p14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3" name="Google Shape;1043;p14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4" name="Google Shape;1044;p14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5" name="Google Shape;1045;p14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6" name="Google Shape;1046;p14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7" name="Google Shape;1047;p14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8" name="Google Shape;1048;p14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9" name="Google Shape;1049;p14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50" name="Google Shape;1050;p14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51" name="Google Shape;1051;p14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52" name="Google Shape;1052;p14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53" name="Google Shape;1053;p14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54" name="Google Shape;1054;p14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55" name="Google Shape;1055;p14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56" name="Google Shape;1056;p14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57" name="Google Shape;1057;p14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58" name="Google Shape;1058;p14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59" name="Google Shape;1059;p14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60" name="Google Shape;1060;p14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61" name="Google Shape;1061;p14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62" name="Google Shape;1062;p14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63" name="Google Shape;1063;p14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64" name="Google Shape;1064;p14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65" name="Google Shape;1065;p14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66" name="Google Shape;1066;p14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67" name="Google Shape;1067;p14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68" name="Google Shape;1068;p14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69" name="Google Shape;1069;p14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70" name="Google Shape;1070;p14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71" name="Google Shape;1071;p14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72" name="Google Shape;1072;p14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73" name="Google Shape;1073;p14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74" name="Google Shape;1074;p14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75" name="Google Shape;1075;p14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76" name="Google Shape;1076;p14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77" name="Google Shape;1077;p14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78" name="Google Shape;1078;p14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79" name="Google Shape;1079;p14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0" name="Google Shape;1080;p14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1" name="Google Shape;1081;p14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2" name="Google Shape;1082;p14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3" name="Google Shape;1083;p14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4" name="Google Shape;1084;p14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5" name="Google Shape;1085;p14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6" name="Google Shape;1086;p14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7" name="Google Shape;1087;p14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212194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1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9" name="Google Shape;1089;p15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1090" name="Google Shape;1090;p1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091" name="Google Shape;1091;p1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092" name="Google Shape;1092;p1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93" name="Google Shape;1093;p1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094" name="Google Shape;1094;p1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095" name="Google Shape;1095;p1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096" name="Google Shape;1096;p1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97" name="Google Shape;1097;p1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098" name="Google Shape;1098;p1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099" name="Google Shape;1099;p1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00" name="Google Shape;1100;p1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101" name="Google Shape;1101;p1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102" name="Google Shape;1102;p1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03" name="Google Shape;1103;p1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104" name="Google Shape;1104;p1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105" name="Google Shape;1105;p1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06" name="Google Shape;1106;p1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107" name="Google Shape;1107;p1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108" name="Google Shape;1108;p1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09" name="Google Shape;1109;p1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110" name="Google Shape;1110;p1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11" name="Google Shape;1111;p1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112" name="Google Shape;1112;p15"/>
          <p:cNvSpPr txBox="1">
            <a:spLocks noGrp="1"/>
          </p:cNvSpPr>
          <p:nvPr>
            <p:ph type="title"/>
          </p:nvPr>
        </p:nvSpPr>
        <p:spPr>
          <a:xfrm>
            <a:off x="968300" y="588467"/>
            <a:ext cx="1025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113" name="Google Shape;1113;p15"/>
          <p:cNvGrpSpPr/>
          <p:nvPr/>
        </p:nvGrpSpPr>
        <p:grpSpPr>
          <a:xfrm>
            <a:off x="672118" y="425434"/>
            <a:ext cx="592367" cy="531367"/>
            <a:chOff x="2495125" y="2142250"/>
            <a:chExt cx="444275" cy="398525"/>
          </a:xfrm>
        </p:grpSpPr>
        <p:sp>
          <p:nvSpPr>
            <p:cNvPr id="1114" name="Google Shape;1114;p15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15" name="Google Shape;1115;p15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116" name="Google Shape;1116;p15"/>
          <p:cNvGrpSpPr/>
          <p:nvPr/>
        </p:nvGrpSpPr>
        <p:grpSpPr>
          <a:xfrm>
            <a:off x="10589718" y="5951685"/>
            <a:ext cx="388500" cy="375167"/>
            <a:chOff x="3243875" y="2372825"/>
            <a:chExt cx="291375" cy="281375"/>
          </a:xfrm>
        </p:grpSpPr>
        <p:sp>
          <p:nvSpPr>
            <p:cNvPr id="1117" name="Google Shape;1117;p15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18" name="Google Shape;1118;p15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19" name="Google Shape;1119;p15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0" name="Google Shape;1120;p15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1" name="Google Shape;1121;p15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2" name="Google Shape;1122;p15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3" name="Google Shape;1123;p15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4" name="Google Shape;1124;p15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5" name="Google Shape;1125;p15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6" name="Google Shape;1126;p15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127" name="Google Shape;1127;p15"/>
          <p:cNvGrpSpPr/>
          <p:nvPr/>
        </p:nvGrpSpPr>
        <p:grpSpPr>
          <a:xfrm>
            <a:off x="1648334" y="425418"/>
            <a:ext cx="222233" cy="224767"/>
            <a:chOff x="4954425" y="2036375"/>
            <a:chExt cx="166675" cy="168575"/>
          </a:xfrm>
        </p:grpSpPr>
        <p:sp>
          <p:nvSpPr>
            <p:cNvPr id="1128" name="Google Shape;1128;p1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9" name="Google Shape;1129;p1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130" name="Google Shape;1130;p15"/>
          <p:cNvSpPr/>
          <p:nvPr/>
        </p:nvSpPr>
        <p:spPr>
          <a:xfrm>
            <a:off x="10704568" y="483684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31" name="Google Shape;1131;p15"/>
          <p:cNvSpPr/>
          <p:nvPr/>
        </p:nvSpPr>
        <p:spPr>
          <a:xfrm>
            <a:off x="10865817" y="5591967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132" name="Google Shape;1132;p15"/>
          <p:cNvGrpSpPr/>
          <p:nvPr/>
        </p:nvGrpSpPr>
        <p:grpSpPr>
          <a:xfrm>
            <a:off x="9923034" y="6202167"/>
            <a:ext cx="222233" cy="224767"/>
            <a:chOff x="4954425" y="2036375"/>
            <a:chExt cx="166675" cy="168575"/>
          </a:xfrm>
        </p:grpSpPr>
        <p:sp>
          <p:nvSpPr>
            <p:cNvPr id="1133" name="Google Shape;1133;p1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34" name="Google Shape;1134;p1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135" name="Google Shape;1135;p15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36" name="Google Shape;1136;p15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37" name="Google Shape;1137;p15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38" name="Google Shape;1138;p15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39" name="Google Shape;1139;p15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40" name="Google Shape;1140;p15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41" name="Google Shape;1141;p15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42" name="Google Shape;1142;p15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43" name="Google Shape;1143;p15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44" name="Google Shape;1144;p15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45" name="Google Shape;1145;p15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46" name="Google Shape;1146;p15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47" name="Google Shape;1147;p15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48" name="Google Shape;1148;p15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49" name="Google Shape;1149;p15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50" name="Google Shape;1150;p15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51" name="Google Shape;1151;p15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52" name="Google Shape;1152;p15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53" name="Google Shape;1153;p15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54" name="Google Shape;1154;p15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55" name="Google Shape;1155;p15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56" name="Google Shape;1156;p15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57" name="Google Shape;1157;p15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58" name="Google Shape;1158;p15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59" name="Google Shape;1159;p15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60" name="Google Shape;1160;p15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61" name="Google Shape;1161;p15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62" name="Google Shape;1162;p15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63" name="Google Shape;1163;p15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64" name="Google Shape;1164;p15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65" name="Google Shape;1165;p15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66" name="Google Shape;1166;p15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67" name="Google Shape;1167;p15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68" name="Google Shape;1168;p15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69" name="Google Shape;1169;p15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70" name="Google Shape;1170;p15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71" name="Google Shape;1171;p15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72" name="Google Shape;1172;p15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73" name="Google Shape;1173;p15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74" name="Google Shape;1174;p15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75" name="Google Shape;1175;p15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76" name="Google Shape;1176;p15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77" name="Google Shape;1177;p15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78" name="Google Shape;1178;p15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79" name="Google Shape;1179;p15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80" name="Google Shape;1180;p15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81" name="Google Shape;1181;p15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82" name="Google Shape;1182;p15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83" name="Google Shape;1183;p15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84" name="Google Shape;1184;p15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273373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6" name="Google Shape;1186;p16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1187" name="Google Shape;1187;p1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188" name="Google Shape;1188;p1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189" name="Google Shape;1189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90" name="Google Shape;1190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191" name="Google Shape;1191;p1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192" name="Google Shape;1192;p1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193" name="Google Shape;1193;p1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94" name="Google Shape;1194;p1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195" name="Google Shape;1195;p1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196" name="Google Shape;1196;p1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97" name="Google Shape;1197;p1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198" name="Google Shape;1198;p1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199" name="Google Shape;1199;p1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00" name="Google Shape;1200;p1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01" name="Google Shape;1201;p1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202" name="Google Shape;1202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03" name="Google Shape;1203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04" name="Google Shape;1204;p1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205" name="Google Shape;1205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06" name="Google Shape;1206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207" name="Google Shape;1207;p1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08" name="Google Shape;1208;p1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209" name="Google Shape;1209;p16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10" name="Google Shape;1210;p16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11" name="Google Shape;1211;p16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12" name="Google Shape;1212;p16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13" name="Google Shape;1213;p16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14" name="Google Shape;1214;p16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15" name="Google Shape;1215;p16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16" name="Google Shape;1216;p16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17" name="Google Shape;1217;p16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18" name="Google Shape;1218;p16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19" name="Google Shape;1219;p16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20" name="Google Shape;1220;p16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21" name="Google Shape;1221;p16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22" name="Google Shape;1222;p16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23" name="Google Shape;1223;p16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24" name="Google Shape;1224;p16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25" name="Google Shape;1225;p16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26" name="Google Shape;1226;p16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27" name="Google Shape;1227;p16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28" name="Google Shape;1228;p16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29" name="Google Shape;1229;p16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30" name="Google Shape;1230;p16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31" name="Google Shape;1231;p16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32" name="Google Shape;1232;p16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33" name="Google Shape;1233;p16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34" name="Google Shape;1234;p16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35" name="Google Shape;1235;p16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36" name="Google Shape;1236;p16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37" name="Google Shape;1237;p16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38" name="Google Shape;1238;p16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39" name="Google Shape;1239;p16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40" name="Google Shape;1240;p16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41" name="Google Shape;1241;p16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42" name="Google Shape;1242;p16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43" name="Google Shape;1243;p16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44" name="Google Shape;1244;p16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45" name="Google Shape;1245;p16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46" name="Google Shape;1246;p16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47" name="Google Shape;1247;p16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48" name="Google Shape;1248;p16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49" name="Google Shape;1249;p16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50" name="Google Shape;1250;p16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51" name="Google Shape;1251;p16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52" name="Google Shape;1252;p16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53" name="Google Shape;1253;p16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54" name="Google Shape;1254;p16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55" name="Google Shape;1255;p16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56" name="Google Shape;1256;p16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57" name="Google Shape;1257;p16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58" name="Google Shape;1258;p16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259" name="Google Shape;1259;p16"/>
          <p:cNvGrpSpPr/>
          <p:nvPr/>
        </p:nvGrpSpPr>
        <p:grpSpPr>
          <a:xfrm>
            <a:off x="968285" y="6000567"/>
            <a:ext cx="388500" cy="375167"/>
            <a:chOff x="3243875" y="2372825"/>
            <a:chExt cx="291375" cy="281375"/>
          </a:xfrm>
        </p:grpSpPr>
        <p:sp>
          <p:nvSpPr>
            <p:cNvPr id="1260" name="Google Shape;1260;p1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1" name="Google Shape;1261;p1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2" name="Google Shape;1262;p1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3" name="Google Shape;1263;p1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4" name="Google Shape;1264;p1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5" name="Google Shape;1265;p1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6" name="Google Shape;1266;p1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7" name="Google Shape;1267;p1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8" name="Google Shape;1268;p1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9" name="Google Shape;1269;p1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270" name="Google Shape;1270;p16"/>
          <p:cNvSpPr/>
          <p:nvPr/>
        </p:nvSpPr>
        <p:spPr>
          <a:xfrm>
            <a:off x="9780800" y="677434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271" name="Google Shape;1271;p16"/>
          <p:cNvGrpSpPr/>
          <p:nvPr/>
        </p:nvGrpSpPr>
        <p:grpSpPr>
          <a:xfrm>
            <a:off x="2019934" y="606334"/>
            <a:ext cx="222233" cy="224767"/>
            <a:chOff x="4954425" y="2036375"/>
            <a:chExt cx="166675" cy="168575"/>
          </a:xfrm>
        </p:grpSpPr>
        <p:sp>
          <p:nvSpPr>
            <p:cNvPr id="1272" name="Google Shape;1272;p1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73" name="Google Shape;1273;p1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274" name="Google Shape;1274;p16"/>
          <p:cNvSpPr/>
          <p:nvPr/>
        </p:nvSpPr>
        <p:spPr>
          <a:xfrm>
            <a:off x="1903933" y="6375718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486585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6" name="Google Shape;1276;p17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1277" name="Google Shape;1277;p1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278" name="Google Shape;1278;p1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279" name="Google Shape;1279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80" name="Google Shape;1280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281" name="Google Shape;1281;p1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282" name="Google Shape;1282;p1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283" name="Google Shape;1283;p1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84" name="Google Shape;1284;p1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85" name="Google Shape;1285;p1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286" name="Google Shape;1286;p1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87" name="Google Shape;1287;p1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88" name="Google Shape;1288;p1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289" name="Google Shape;1289;p1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90" name="Google Shape;1290;p1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91" name="Google Shape;1291;p1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292" name="Google Shape;1292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93" name="Google Shape;1293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94" name="Google Shape;1294;p1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295" name="Google Shape;1295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96" name="Google Shape;1296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297" name="Google Shape;1297;p1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8" name="Google Shape;1298;p1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299" name="Google Shape;1299;p17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00" name="Google Shape;1300;p17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01" name="Google Shape;1301;p17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02" name="Google Shape;1302;p17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03" name="Google Shape;1303;p17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04" name="Google Shape;1304;p17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05" name="Google Shape;1305;p17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06" name="Google Shape;1306;p17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07" name="Google Shape;1307;p17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08" name="Google Shape;1308;p17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09" name="Google Shape;1309;p17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0" name="Google Shape;1310;p17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1" name="Google Shape;1311;p17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2" name="Google Shape;1312;p17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3" name="Google Shape;1313;p17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4" name="Google Shape;1314;p17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5" name="Google Shape;1315;p17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6" name="Google Shape;1316;p17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7" name="Google Shape;1317;p17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8" name="Google Shape;1318;p17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9" name="Google Shape;1319;p17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0" name="Google Shape;1320;p17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1" name="Google Shape;1321;p17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2" name="Google Shape;1322;p17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3" name="Google Shape;1323;p17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4" name="Google Shape;1324;p17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5" name="Google Shape;1325;p17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6" name="Google Shape;1326;p17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7" name="Google Shape;1327;p17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8" name="Google Shape;1328;p17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9" name="Google Shape;1329;p17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30" name="Google Shape;1330;p17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31" name="Google Shape;1331;p17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32" name="Google Shape;1332;p17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33" name="Google Shape;1333;p17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34" name="Google Shape;1334;p17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35" name="Google Shape;1335;p17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36" name="Google Shape;1336;p17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37" name="Google Shape;1337;p17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38" name="Google Shape;1338;p17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39" name="Google Shape;1339;p17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40" name="Google Shape;1340;p17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41" name="Google Shape;1341;p17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42" name="Google Shape;1342;p17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43" name="Google Shape;1343;p17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44" name="Google Shape;1344;p17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45" name="Google Shape;1345;p17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46" name="Google Shape;1346;p17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47" name="Google Shape;1347;p17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48" name="Google Shape;1348;p17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349" name="Google Shape;1349;p17"/>
          <p:cNvGrpSpPr/>
          <p:nvPr/>
        </p:nvGrpSpPr>
        <p:grpSpPr>
          <a:xfrm>
            <a:off x="672118" y="425434"/>
            <a:ext cx="592367" cy="531367"/>
            <a:chOff x="2495125" y="2142250"/>
            <a:chExt cx="444275" cy="398525"/>
          </a:xfrm>
        </p:grpSpPr>
        <p:sp>
          <p:nvSpPr>
            <p:cNvPr id="1350" name="Google Shape;1350;p17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1" name="Google Shape;1351;p17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352" name="Google Shape;1352;p17"/>
          <p:cNvGrpSpPr/>
          <p:nvPr/>
        </p:nvGrpSpPr>
        <p:grpSpPr>
          <a:xfrm>
            <a:off x="10589718" y="5951685"/>
            <a:ext cx="388500" cy="375167"/>
            <a:chOff x="3243875" y="2372825"/>
            <a:chExt cx="291375" cy="281375"/>
          </a:xfrm>
        </p:grpSpPr>
        <p:sp>
          <p:nvSpPr>
            <p:cNvPr id="1353" name="Google Shape;1353;p17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4" name="Google Shape;1354;p17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5" name="Google Shape;1355;p17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6" name="Google Shape;1356;p17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7" name="Google Shape;1357;p17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8" name="Google Shape;1358;p17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9" name="Google Shape;1359;p17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60" name="Google Shape;1360;p17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61" name="Google Shape;1361;p17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62" name="Google Shape;1362;p17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363" name="Google Shape;1363;p17"/>
          <p:cNvGrpSpPr/>
          <p:nvPr/>
        </p:nvGrpSpPr>
        <p:grpSpPr>
          <a:xfrm>
            <a:off x="1648334" y="425418"/>
            <a:ext cx="222233" cy="224767"/>
            <a:chOff x="4954425" y="2036375"/>
            <a:chExt cx="166675" cy="168575"/>
          </a:xfrm>
        </p:grpSpPr>
        <p:sp>
          <p:nvSpPr>
            <p:cNvPr id="1364" name="Google Shape;1364;p1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65" name="Google Shape;1365;p1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366" name="Google Shape;1366;p17"/>
          <p:cNvSpPr/>
          <p:nvPr/>
        </p:nvSpPr>
        <p:spPr>
          <a:xfrm>
            <a:off x="10704568" y="483684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67" name="Google Shape;1367;p17"/>
          <p:cNvSpPr/>
          <p:nvPr/>
        </p:nvSpPr>
        <p:spPr>
          <a:xfrm>
            <a:off x="10865817" y="5591967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368" name="Google Shape;1368;p17"/>
          <p:cNvGrpSpPr/>
          <p:nvPr/>
        </p:nvGrpSpPr>
        <p:grpSpPr>
          <a:xfrm>
            <a:off x="9923034" y="6202167"/>
            <a:ext cx="222233" cy="224767"/>
            <a:chOff x="4954425" y="2036375"/>
            <a:chExt cx="166675" cy="168575"/>
          </a:xfrm>
        </p:grpSpPr>
        <p:sp>
          <p:nvSpPr>
            <p:cNvPr id="1369" name="Google Shape;1369;p1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0" name="Google Shape;1370;p1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89932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1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2" name="Google Shape;1372;p18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1373" name="Google Shape;1373;p1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374" name="Google Shape;1374;p1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75" name="Google Shape;1375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76" name="Google Shape;1376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377" name="Google Shape;1377;p1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378" name="Google Shape;1378;p1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379" name="Google Shape;1379;p1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80" name="Google Shape;1380;p1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381" name="Google Shape;1381;p1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382" name="Google Shape;1382;p1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83" name="Google Shape;1383;p1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384" name="Google Shape;1384;p1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385" name="Google Shape;1385;p1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86" name="Google Shape;1386;p1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387" name="Google Shape;1387;p1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388" name="Google Shape;1388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89" name="Google Shape;1389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390" name="Google Shape;1390;p1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91" name="Google Shape;1391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92" name="Google Shape;1392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393" name="Google Shape;1393;p1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4" name="Google Shape;1394;p1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395" name="Google Shape;1395;p18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96" name="Google Shape;1396;p18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97" name="Google Shape;1397;p18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98" name="Google Shape;1398;p18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99" name="Google Shape;1399;p18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00" name="Google Shape;1400;p18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01" name="Google Shape;1401;p18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02" name="Google Shape;1402;p18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03" name="Google Shape;1403;p18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04" name="Google Shape;1404;p18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05" name="Google Shape;1405;p18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06" name="Google Shape;1406;p18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07" name="Google Shape;1407;p18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08" name="Google Shape;1408;p18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09" name="Google Shape;1409;p18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10" name="Google Shape;1410;p18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11" name="Google Shape;1411;p18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12" name="Google Shape;1412;p18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13" name="Google Shape;1413;p18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14" name="Google Shape;1414;p18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15" name="Google Shape;1415;p18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16" name="Google Shape;1416;p18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17" name="Google Shape;1417;p18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18" name="Google Shape;1418;p18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19" name="Google Shape;1419;p18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20" name="Google Shape;1420;p18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21" name="Google Shape;1421;p18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22" name="Google Shape;1422;p18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23" name="Google Shape;1423;p18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24" name="Google Shape;1424;p18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25" name="Google Shape;1425;p18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26" name="Google Shape;1426;p18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27" name="Google Shape;1427;p18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28" name="Google Shape;1428;p18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29" name="Google Shape;1429;p18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30" name="Google Shape;1430;p18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31" name="Google Shape;1431;p18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32" name="Google Shape;1432;p18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33" name="Google Shape;1433;p18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34" name="Google Shape;1434;p18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35" name="Google Shape;1435;p18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36" name="Google Shape;1436;p18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37" name="Google Shape;1437;p18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38" name="Google Shape;1438;p18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39" name="Google Shape;1439;p18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40" name="Google Shape;1440;p18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41" name="Google Shape;1441;p18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42" name="Google Shape;1442;p18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43" name="Google Shape;1443;p18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44" name="Google Shape;1444;p18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45" name="Google Shape;1445;p18"/>
          <p:cNvSpPr/>
          <p:nvPr/>
        </p:nvSpPr>
        <p:spPr>
          <a:xfrm>
            <a:off x="305201" y="180913"/>
            <a:ext cx="1059620" cy="91561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446" name="Google Shape;1446;p18"/>
          <p:cNvGrpSpPr/>
          <p:nvPr/>
        </p:nvGrpSpPr>
        <p:grpSpPr>
          <a:xfrm>
            <a:off x="1417667" y="1108234"/>
            <a:ext cx="592367" cy="531367"/>
            <a:chOff x="2495125" y="2142250"/>
            <a:chExt cx="444275" cy="398525"/>
          </a:xfrm>
        </p:grpSpPr>
        <p:sp>
          <p:nvSpPr>
            <p:cNvPr id="1447" name="Google Shape;1447;p18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48" name="Google Shape;1448;p18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449" name="Google Shape;1449;p18"/>
          <p:cNvGrpSpPr/>
          <p:nvPr/>
        </p:nvGrpSpPr>
        <p:grpSpPr>
          <a:xfrm>
            <a:off x="10419001" y="5951667"/>
            <a:ext cx="388500" cy="375167"/>
            <a:chOff x="3243875" y="2372825"/>
            <a:chExt cx="291375" cy="281375"/>
          </a:xfrm>
        </p:grpSpPr>
        <p:sp>
          <p:nvSpPr>
            <p:cNvPr id="1450" name="Google Shape;1450;p18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1" name="Google Shape;1451;p18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2" name="Google Shape;1452;p18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3" name="Google Shape;1453;p18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4" name="Google Shape;1454;p18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5" name="Google Shape;1455;p18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6" name="Google Shape;1456;p18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7" name="Google Shape;1457;p18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8" name="Google Shape;1458;p18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9" name="Google Shape;1459;p18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460" name="Google Shape;1460;p18"/>
          <p:cNvGrpSpPr/>
          <p:nvPr/>
        </p:nvGrpSpPr>
        <p:grpSpPr>
          <a:xfrm>
            <a:off x="10071401" y="934467"/>
            <a:ext cx="222233" cy="224767"/>
            <a:chOff x="4954425" y="2036375"/>
            <a:chExt cx="166675" cy="168575"/>
          </a:xfrm>
        </p:grpSpPr>
        <p:sp>
          <p:nvSpPr>
            <p:cNvPr id="1461" name="Google Shape;1461;p1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62" name="Google Shape;1462;p1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463" name="Google Shape;1463;p18"/>
          <p:cNvSpPr/>
          <p:nvPr/>
        </p:nvSpPr>
        <p:spPr>
          <a:xfrm>
            <a:off x="2503401" y="718733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64" name="Google Shape;1464;p18"/>
          <p:cNvSpPr/>
          <p:nvPr/>
        </p:nvSpPr>
        <p:spPr>
          <a:xfrm>
            <a:off x="10958000" y="5420001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496742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spTree>
      <p:nvGrpSpPr>
        <p:cNvPr id="1" name="Shape 1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6" name="Google Shape;1466;p19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1467" name="Google Shape;1467;p1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468" name="Google Shape;1468;p1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469" name="Google Shape;1469;p1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70" name="Google Shape;1470;p1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471" name="Google Shape;1471;p1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472" name="Google Shape;1472;p1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473" name="Google Shape;1473;p1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74" name="Google Shape;1474;p1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475" name="Google Shape;1475;p1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476" name="Google Shape;1476;p1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77" name="Google Shape;1477;p1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478" name="Google Shape;1478;p1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479" name="Google Shape;1479;p1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80" name="Google Shape;1480;p1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481" name="Google Shape;1481;p1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482" name="Google Shape;1482;p1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83" name="Google Shape;1483;p1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484" name="Google Shape;1484;p1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485" name="Google Shape;1485;p1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86" name="Google Shape;1486;p1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487" name="Google Shape;1487;p1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88" name="Google Shape;1488;p1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489" name="Google Shape;1489;p19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90" name="Google Shape;1490;p19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91" name="Google Shape;1491;p19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92" name="Google Shape;1492;p19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93" name="Google Shape;1493;p19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94" name="Google Shape;1494;p19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95" name="Google Shape;1495;p19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96" name="Google Shape;1496;p19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97" name="Google Shape;1497;p19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98" name="Google Shape;1498;p19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99" name="Google Shape;1499;p19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00" name="Google Shape;1500;p19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01" name="Google Shape;1501;p19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02" name="Google Shape;1502;p19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03" name="Google Shape;1503;p19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04" name="Google Shape;1504;p19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05" name="Google Shape;1505;p19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06" name="Google Shape;1506;p19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07" name="Google Shape;1507;p19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08" name="Google Shape;1508;p19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09" name="Google Shape;1509;p19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10" name="Google Shape;1510;p19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11" name="Google Shape;1511;p19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12" name="Google Shape;1512;p19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13" name="Google Shape;1513;p19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14" name="Google Shape;1514;p19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15" name="Google Shape;1515;p19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16" name="Google Shape;1516;p19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17" name="Google Shape;1517;p19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18" name="Google Shape;1518;p19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19" name="Google Shape;1519;p19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20" name="Google Shape;1520;p19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21" name="Google Shape;1521;p19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22" name="Google Shape;1522;p19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23" name="Google Shape;1523;p19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24" name="Google Shape;1524;p19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25" name="Google Shape;1525;p19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26" name="Google Shape;1526;p19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27" name="Google Shape;1527;p19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28" name="Google Shape;1528;p19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29" name="Google Shape;1529;p19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30" name="Google Shape;1530;p19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31" name="Google Shape;1531;p19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32" name="Google Shape;1532;p19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33" name="Google Shape;1533;p19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34" name="Google Shape;1534;p19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35" name="Google Shape;1535;p19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36" name="Google Shape;1536;p19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37" name="Google Shape;1537;p19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38" name="Google Shape;1538;p19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539" name="Google Shape;1539;p19"/>
          <p:cNvGrpSpPr/>
          <p:nvPr/>
        </p:nvGrpSpPr>
        <p:grpSpPr>
          <a:xfrm>
            <a:off x="10211867" y="3932585"/>
            <a:ext cx="592367" cy="531367"/>
            <a:chOff x="2495125" y="2142250"/>
            <a:chExt cx="444275" cy="398525"/>
          </a:xfrm>
        </p:grpSpPr>
        <p:sp>
          <p:nvSpPr>
            <p:cNvPr id="1540" name="Google Shape;1540;p1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41" name="Google Shape;1541;p1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542" name="Google Shape;1542;p19"/>
          <p:cNvGrpSpPr/>
          <p:nvPr/>
        </p:nvGrpSpPr>
        <p:grpSpPr>
          <a:xfrm>
            <a:off x="1357401" y="2009301"/>
            <a:ext cx="388500" cy="375167"/>
            <a:chOff x="3243875" y="2372825"/>
            <a:chExt cx="291375" cy="281375"/>
          </a:xfrm>
        </p:grpSpPr>
        <p:sp>
          <p:nvSpPr>
            <p:cNvPr id="1543" name="Google Shape;1543;p1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44" name="Google Shape;1544;p1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45" name="Google Shape;1545;p1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46" name="Google Shape;1546;p1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47" name="Google Shape;1547;p1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48" name="Google Shape;1548;p1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49" name="Google Shape;1549;p1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50" name="Google Shape;1550;p1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51" name="Google Shape;1551;p1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52" name="Google Shape;1552;p1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553" name="Google Shape;1553;p19"/>
          <p:cNvGrpSpPr/>
          <p:nvPr/>
        </p:nvGrpSpPr>
        <p:grpSpPr>
          <a:xfrm>
            <a:off x="2761968" y="821285"/>
            <a:ext cx="222233" cy="224767"/>
            <a:chOff x="4954425" y="2036375"/>
            <a:chExt cx="166675" cy="168575"/>
          </a:xfrm>
        </p:grpSpPr>
        <p:sp>
          <p:nvSpPr>
            <p:cNvPr id="1554" name="Google Shape;1554;p19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55" name="Google Shape;1555;p19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556" name="Google Shape;1556;p19"/>
          <p:cNvSpPr/>
          <p:nvPr/>
        </p:nvSpPr>
        <p:spPr>
          <a:xfrm>
            <a:off x="9342634" y="879533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0"/>
                </a:moveTo>
                <a:cubicBezTo>
                  <a:pt x="255" y="0"/>
                  <a:pt x="1" y="2834"/>
                  <a:pt x="2006" y="3221"/>
                </a:cubicBezTo>
                <a:cubicBezTo>
                  <a:pt x="2122" y="3239"/>
                  <a:pt x="2233" y="3247"/>
                  <a:pt x="2340" y="3247"/>
                </a:cubicBezTo>
                <a:cubicBezTo>
                  <a:pt x="4296" y="3247"/>
                  <a:pt x="4764" y="345"/>
                  <a:pt x="2483" y="12"/>
                </a:cubicBezTo>
                <a:cubicBezTo>
                  <a:pt x="2404" y="4"/>
                  <a:pt x="2327" y="0"/>
                  <a:pt x="225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57" name="Google Shape;1557;p19"/>
          <p:cNvSpPr/>
          <p:nvPr/>
        </p:nvSpPr>
        <p:spPr>
          <a:xfrm>
            <a:off x="2428168" y="1712833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58" name="Google Shape;1558;p19"/>
          <p:cNvSpPr/>
          <p:nvPr/>
        </p:nvSpPr>
        <p:spPr>
          <a:xfrm>
            <a:off x="1357400" y="1334201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59" name="Google Shape;1559;p19"/>
          <p:cNvSpPr/>
          <p:nvPr/>
        </p:nvSpPr>
        <p:spPr>
          <a:xfrm>
            <a:off x="10036933" y="5575885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60" name="Google Shape;1560;p19"/>
          <p:cNvSpPr/>
          <p:nvPr/>
        </p:nvSpPr>
        <p:spPr>
          <a:xfrm>
            <a:off x="1472234" y="4945433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561" name="Google Shape;1561;p19"/>
          <p:cNvGrpSpPr/>
          <p:nvPr/>
        </p:nvGrpSpPr>
        <p:grpSpPr>
          <a:xfrm>
            <a:off x="2039667" y="5713834"/>
            <a:ext cx="388500" cy="375167"/>
            <a:chOff x="3243875" y="2372825"/>
            <a:chExt cx="291375" cy="281375"/>
          </a:xfrm>
        </p:grpSpPr>
        <p:sp>
          <p:nvSpPr>
            <p:cNvPr id="1562" name="Google Shape;1562;p1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3" name="Google Shape;1563;p1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4" name="Google Shape;1564;p1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5" name="Google Shape;1565;p1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6" name="Google Shape;1566;p1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7" name="Google Shape;1567;p1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8" name="Google Shape;1568;p1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9" name="Google Shape;1569;p1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70" name="Google Shape;1570;p1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71" name="Google Shape;1571;p1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572" name="Google Shape;1572;p19"/>
          <p:cNvGrpSpPr/>
          <p:nvPr/>
        </p:nvGrpSpPr>
        <p:grpSpPr>
          <a:xfrm>
            <a:off x="1672318" y="3456701"/>
            <a:ext cx="592367" cy="531367"/>
            <a:chOff x="2495125" y="2142250"/>
            <a:chExt cx="444275" cy="398525"/>
          </a:xfrm>
        </p:grpSpPr>
        <p:sp>
          <p:nvSpPr>
            <p:cNvPr id="1573" name="Google Shape;1573;p1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74" name="Google Shape;1574;p1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575" name="Google Shape;1575;p19"/>
          <p:cNvGrpSpPr/>
          <p:nvPr/>
        </p:nvGrpSpPr>
        <p:grpSpPr>
          <a:xfrm>
            <a:off x="9301067" y="5825267"/>
            <a:ext cx="388500" cy="375167"/>
            <a:chOff x="3243875" y="2372825"/>
            <a:chExt cx="291375" cy="281375"/>
          </a:xfrm>
        </p:grpSpPr>
        <p:sp>
          <p:nvSpPr>
            <p:cNvPr id="1576" name="Google Shape;1576;p1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77" name="Google Shape;1577;p1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78" name="Google Shape;1578;p1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79" name="Google Shape;1579;p1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80" name="Google Shape;1580;p1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81" name="Google Shape;1581;p1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82" name="Google Shape;1582;p1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83" name="Google Shape;1583;p1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84" name="Google Shape;1584;p1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85" name="Google Shape;1585;p1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586" name="Google Shape;1586;p19"/>
          <p:cNvGrpSpPr/>
          <p:nvPr/>
        </p:nvGrpSpPr>
        <p:grpSpPr>
          <a:xfrm>
            <a:off x="9580334" y="2936201"/>
            <a:ext cx="222233" cy="224767"/>
            <a:chOff x="4954425" y="2036375"/>
            <a:chExt cx="166675" cy="168575"/>
          </a:xfrm>
        </p:grpSpPr>
        <p:sp>
          <p:nvSpPr>
            <p:cNvPr id="1587" name="Google Shape;1587;p19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88" name="Google Shape;1588;p19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589" name="Google Shape;1589;p19"/>
          <p:cNvGrpSpPr/>
          <p:nvPr/>
        </p:nvGrpSpPr>
        <p:grpSpPr>
          <a:xfrm>
            <a:off x="10211851" y="1501285"/>
            <a:ext cx="592367" cy="531367"/>
            <a:chOff x="2495125" y="2142250"/>
            <a:chExt cx="444275" cy="398525"/>
          </a:xfrm>
        </p:grpSpPr>
        <p:sp>
          <p:nvSpPr>
            <p:cNvPr id="1590" name="Google Shape;1590;p1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91" name="Google Shape;1591;p1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624602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3" name="Google Shape;1593;p20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1594" name="Google Shape;1594;p2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595" name="Google Shape;1595;p2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596" name="Google Shape;1596;p2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97" name="Google Shape;1597;p2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598" name="Google Shape;1598;p2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599" name="Google Shape;1599;p2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600" name="Google Shape;1600;p2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01" name="Google Shape;1601;p2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602" name="Google Shape;1602;p2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603" name="Google Shape;1603;p2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04" name="Google Shape;1604;p2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605" name="Google Shape;1605;p2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606" name="Google Shape;1606;p2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07" name="Google Shape;1607;p2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608" name="Google Shape;1608;p2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609" name="Google Shape;1609;p2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10" name="Google Shape;1610;p2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611" name="Google Shape;1611;p2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612" name="Google Shape;1612;p2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13" name="Google Shape;1613;p2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614" name="Google Shape;1614;p2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15" name="Google Shape;1615;p2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616" name="Google Shape;1616;p20"/>
          <p:cNvSpPr txBox="1">
            <a:spLocks noGrp="1"/>
          </p:cNvSpPr>
          <p:nvPr>
            <p:ph type="title"/>
          </p:nvPr>
        </p:nvSpPr>
        <p:spPr>
          <a:xfrm>
            <a:off x="3101267" y="527700"/>
            <a:ext cx="5990400" cy="13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08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08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08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08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08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08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08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08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0800"/>
            </a:lvl9pPr>
          </a:lstStyle>
          <a:p>
            <a:endParaRPr/>
          </a:p>
        </p:txBody>
      </p:sp>
      <p:sp>
        <p:nvSpPr>
          <p:cNvPr id="1617" name="Google Shape;1617;p20"/>
          <p:cNvSpPr txBox="1">
            <a:spLocks noGrp="1"/>
          </p:cNvSpPr>
          <p:nvPr>
            <p:ph type="subTitle" idx="1"/>
          </p:nvPr>
        </p:nvSpPr>
        <p:spPr>
          <a:xfrm>
            <a:off x="3102721" y="2075201"/>
            <a:ext cx="5990400" cy="19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618" name="Google Shape;1618;p20"/>
          <p:cNvSpPr txBox="1"/>
          <p:nvPr/>
        </p:nvSpPr>
        <p:spPr>
          <a:xfrm>
            <a:off x="3414700" y="4698840"/>
            <a:ext cx="5366000" cy="8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1600" b="1" kern="0">
                <a:solidFill>
                  <a:srgbClr val="FD9E66"/>
                </a:solidFill>
                <a:latin typeface="Quicksand"/>
                <a:ea typeface="Quicksand"/>
                <a:cs typeface="Quicksand"/>
                <a:sym typeface="Quicksand"/>
              </a:rPr>
              <a:t>CREDITS:</a:t>
            </a:r>
            <a:r>
              <a:rPr lang="en" sz="1600" b="1" kern="0">
                <a:solidFill>
                  <a:srgbClr val="0E2A47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" sz="1600" kern="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This presentation template was created by </a:t>
            </a:r>
            <a:r>
              <a:rPr lang="en" sz="1600" b="1" kern="0">
                <a:solidFill>
                  <a:srgbClr val="FD9E66"/>
                </a:solidFill>
                <a:uFill>
                  <a:noFill/>
                </a:uFill>
                <a:latin typeface="Quicksand"/>
                <a:ea typeface="Quicksand"/>
                <a:cs typeface="Quicksand"/>
                <a:sym typeface="Quicksand"/>
                <a:hlinkClick r:id="rId2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Slidesgo</a:t>
            </a:r>
            <a:r>
              <a:rPr lang="en" sz="1600" kern="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, including icon by </a:t>
            </a:r>
            <a:r>
              <a:rPr lang="en" sz="1600" b="1" kern="0">
                <a:solidFill>
                  <a:srgbClr val="FD9E66"/>
                </a:solidFill>
                <a:uFill>
                  <a:noFill/>
                </a:uFill>
                <a:latin typeface="Quicksand"/>
                <a:ea typeface="Quicksand"/>
                <a:cs typeface="Quicksand"/>
                <a:sym typeface="Quicksand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Flaticon</a:t>
            </a:r>
            <a:r>
              <a:rPr lang="en" sz="1600" kern="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, and infographics &amp; images from</a:t>
            </a:r>
            <a:r>
              <a:rPr lang="en" sz="1600" kern="0">
                <a:solidFill>
                  <a:srgbClr val="0E2A47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 </a:t>
            </a:r>
            <a:r>
              <a:rPr lang="en" sz="1600" b="1" kern="0">
                <a:solidFill>
                  <a:srgbClr val="FD9E66"/>
                </a:solidFill>
                <a:uFill>
                  <a:noFill/>
                </a:uFill>
                <a:latin typeface="Quicksand"/>
                <a:ea typeface="Quicksand"/>
                <a:cs typeface="Quicksand"/>
                <a:sym typeface="Quicksand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Freepik</a:t>
            </a:r>
            <a:endParaRPr sz="1600" b="1" kern="0">
              <a:solidFill>
                <a:srgbClr val="FD9E66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619" name="Google Shape;1619;p20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20" name="Google Shape;1620;p20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21" name="Google Shape;1621;p20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22" name="Google Shape;1622;p20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23" name="Google Shape;1623;p20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24" name="Google Shape;1624;p20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25" name="Google Shape;1625;p20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26" name="Google Shape;1626;p20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27" name="Google Shape;1627;p20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28" name="Google Shape;1628;p20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29" name="Google Shape;1629;p20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30" name="Google Shape;1630;p20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31" name="Google Shape;1631;p20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32" name="Google Shape;1632;p20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33" name="Google Shape;1633;p20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34" name="Google Shape;1634;p20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35" name="Google Shape;1635;p20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36" name="Google Shape;1636;p20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37" name="Google Shape;1637;p20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38" name="Google Shape;1638;p20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39" name="Google Shape;1639;p20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40" name="Google Shape;1640;p20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41" name="Google Shape;1641;p20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42" name="Google Shape;1642;p20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43" name="Google Shape;1643;p20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44" name="Google Shape;1644;p20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45" name="Google Shape;1645;p20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46" name="Google Shape;1646;p20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47" name="Google Shape;1647;p20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48" name="Google Shape;1648;p20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49" name="Google Shape;1649;p20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50" name="Google Shape;1650;p20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51" name="Google Shape;1651;p20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52" name="Google Shape;1652;p20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53" name="Google Shape;1653;p20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54" name="Google Shape;1654;p20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55" name="Google Shape;1655;p20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56" name="Google Shape;1656;p20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57" name="Google Shape;1657;p20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58" name="Google Shape;1658;p20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59" name="Google Shape;1659;p20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60" name="Google Shape;1660;p20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61" name="Google Shape;1661;p20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62" name="Google Shape;1662;p20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63" name="Google Shape;1663;p20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64" name="Google Shape;1664;p20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65" name="Google Shape;1665;p20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66" name="Google Shape;1666;p20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67" name="Google Shape;1667;p20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68" name="Google Shape;1668;p20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669" name="Google Shape;1669;p20"/>
          <p:cNvGrpSpPr/>
          <p:nvPr/>
        </p:nvGrpSpPr>
        <p:grpSpPr>
          <a:xfrm>
            <a:off x="10211867" y="3932585"/>
            <a:ext cx="592367" cy="531367"/>
            <a:chOff x="2495125" y="2142250"/>
            <a:chExt cx="444275" cy="398525"/>
          </a:xfrm>
        </p:grpSpPr>
        <p:sp>
          <p:nvSpPr>
            <p:cNvPr id="1670" name="Google Shape;1670;p2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71" name="Google Shape;1671;p2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672" name="Google Shape;1672;p20"/>
          <p:cNvGrpSpPr/>
          <p:nvPr/>
        </p:nvGrpSpPr>
        <p:grpSpPr>
          <a:xfrm>
            <a:off x="1357401" y="2009301"/>
            <a:ext cx="388500" cy="375167"/>
            <a:chOff x="3243875" y="2372825"/>
            <a:chExt cx="291375" cy="281375"/>
          </a:xfrm>
        </p:grpSpPr>
        <p:sp>
          <p:nvSpPr>
            <p:cNvPr id="1673" name="Google Shape;1673;p2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74" name="Google Shape;1674;p2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75" name="Google Shape;1675;p2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76" name="Google Shape;1676;p2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77" name="Google Shape;1677;p2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78" name="Google Shape;1678;p2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79" name="Google Shape;1679;p2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80" name="Google Shape;1680;p2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81" name="Google Shape;1681;p2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82" name="Google Shape;1682;p2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683" name="Google Shape;1683;p20"/>
          <p:cNvGrpSpPr/>
          <p:nvPr/>
        </p:nvGrpSpPr>
        <p:grpSpPr>
          <a:xfrm>
            <a:off x="2761968" y="821285"/>
            <a:ext cx="222233" cy="224767"/>
            <a:chOff x="4954425" y="2036375"/>
            <a:chExt cx="166675" cy="168575"/>
          </a:xfrm>
        </p:grpSpPr>
        <p:sp>
          <p:nvSpPr>
            <p:cNvPr id="1684" name="Google Shape;1684;p2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85" name="Google Shape;1685;p2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686" name="Google Shape;1686;p20"/>
          <p:cNvSpPr/>
          <p:nvPr/>
        </p:nvSpPr>
        <p:spPr>
          <a:xfrm>
            <a:off x="9342634" y="879533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0"/>
                </a:moveTo>
                <a:cubicBezTo>
                  <a:pt x="255" y="0"/>
                  <a:pt x="1" y="2834"/>
                  <a:pt x="2006" y="3221"/>
                </a:cubicBezTo>
                <a:cubicBezTo>
                  <a:pt x="2122" y="3239"/>
                  <a:pt x="2233" y="3247"/>
                  <a:pt x="2340" y="3247"/>
                </a:cubicBezTo>
                <a:cubicBezTo>
                  <a:pt x="4296" y="3247"/>
                  <a:pt x="4764" y="345"/>
                  <a:pt x="2483" y="12"/>
                </a:cubicBezTo>
                <a:cubicBezTo>
                  <a:pt x="2404" y="4"/>
                  <a:pt x="2327" y="0"/>
                  <a:pt x="225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87" name="Google Shape;1687;p20"/>
          <p:cNvSpPr/>
          <p:nvPr/>
        </p:nvSpPr>
        <p:spPr>
          <a:xfrm>
            <a:off x="2428168" y="1712833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88" name="Google Shape;1688;p20"/>
          <p:cNvSpPr/>
          <p:nvPr/>
        </p:nvSpPr>
        <p:spPr>
          <a:xfrm>
            <a:off x="1357400" y="1334201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89" name="Google Shape;1689;p20"/>
          <p:cNvSpPr/>
          <p:nvPr/>
        </p:nvSpPr>
        <p:spPr>
          <a:xfrm>
            <a:off x="10036933" y="5575885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90" name="Google Shape;1690;p20"/>
          <p:cNvSpPr/>
          <p:nvPr/>
        </p:nvSpPr>
        <p:spPr>
          <a:xfrm>
            <a:off x="1472234" y="4945433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691" name="Google Shape;1691;p20"/>
          <p:cNvGrpSpPr/>
          <p:nvPr/>
        </p:nvGrpSpPr>
        <p:grpSpPr>
          <a:xfrm>
            <a:off x="2039667" y="5713834"/>
            <a:ext cx="388500" cy="375167"/>
            <a:chOff x="3243875" y="2372825"/>
            <a:chExt cx="291375" cy="281375"/>
          </a:xfrm>
        </p:grpSpPr>
        <p:sp>
          <p:nvSpPr>
            <p:cNvPr id="1692" name="Google Shape;1692;p2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93" name="Google Shape;1693;p2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94" name="Google Shape;1694;p2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95" name="Google Shape;1695;p2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96" name="Google Shape;1696;p2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97" name="Google Shape;1697;p2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98" name="Google Shape;1698;p2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99" name="Google Shape;1699;p2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00" name="Google Shape;1700;p2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01" name="Google Shape;1701;p2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702" name="Google Shape;1702;p20"/>
          <p:cNvGrpSpPr/>
          <p:nvPr/>
        </p:nvGrpSpPr>
        <p:grpSpPr>
          <a:xfrm>
            <a:off x="1672318" y="3456701"/>
            <a:ext cx="592367" cy="531367"/>
            <a:chOff x="2495125" y="2142250"/>
            <a:chExt cx="444275" cy="398525"/>
          </a:xfrm>
        </p:grpSpPr>
        <p:sp>
          <p:nvSpPr>
            <p:cNvPr id="1703" name="Google Shape;1703;p2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04" name="Google Shape;1704;p2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705" name="Google Shape;1705;p20"/>
          <p:cNvGrpSpPr/>
          <p:nvPr/>
        </p:nvGrpSpPr>
        <p:grpSpPr>
          <a:xfrm>
            <a:off x="9301067" y="5825267"/>
            <a:ext cx="388500" cy="375167"/>
            <a:chOff x="3243875" y="2372825"/>
            <a:chExt cx="291375" cy="281375"/>
          </a:xfrm>
        </p:grpSpPr>
        <p:sp>
          <p:nvSpPr>
            <p:cNvPr id="1706" name="Google Shape;1706;p2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07" name="Google Shape;1707;p2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08" name="Google Shape;1708;p2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09" name="Google Shape;1709;p2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10" name="Google Shape;1710;p2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11" name="Google Shape;1711;p2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12" name="Google Shape;1712;p2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13" name="Google Shape;1713;p2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14" name="Google Shape;1714;p2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15" name="Google Shape;1715;p2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716" name="Google Shape;1716;p20"/>
          <p:cNvGrpSpPr/>
          <p:nvPr/>
        </p:nvGrpSpPr>
        <p:grpSpPr>
          <a:xfrm>
            <a:off x="9580334" y="2936201"/>
            <a:ext cx="222233" cy="224767"/>
            <a:chOff x="4954425" y="2036375"/>
            <a:chExt cx="166675" cy="168575"/>
          </a:xfrm>
        </p:grpSpPr>
        <p:sp>
          <p:nvSpPr>
            <p:cNvPr id="1717" name="Google Shape;1717;p2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18" name="Google Shape;1718;p2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719" name="Google Shape;1719;p20"/>
          <p:cNvGrpSpPr/>
          <p:nvPr/>
        </p:nvGrpSpPr>
        <p:grpSpPr>
          <a:xfrm>
            <a:off x="10211851" y="1501285"/>
            <a:ext cx="592367" cy="531367"/>
            <a:chOff x="2495125" y="2142250"/>
            <a:chExt cx="444275" cy="398525"/>
          </a:xfrm>
        </p:grpSpPr>
        <p:sp>
          <p:nvSpPr>
            <p:cNvPr id="1720" name="Google Shape;1720;p2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21" name="Google Shape;1721;p2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675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"/>
          <p:cNvSpPr/>
          <p:nvPr/>
        </p:nvSpPr>
        <p:spPr>
          <a:xfrm>
            <a:off x="527900" y="388432"/>
            <a:ext cx="11114749" cy="6384375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35" name="Google Shape;135;p3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136" name="Google Shape;136;p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37" name="Google Shape;137;p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8" name="Google Shape;138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9" name="Google Shape;139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40" name="Google Shape;140;p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41" name="Google Shape;141;p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47" name="Google Shape;147;p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48" name="Google Shape;148;p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50" name="Google Shape;150;p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1" name="Google Shape;151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2" name="Google Shape;152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53" name="Google Shape;153;p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54" name="Google Shape;154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5" name="Google Shape;155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56" name="Google Shape;156;p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58" name="Google Shape;158;p3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9" name="Google Shape;159;p3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0" name="Google Shape;160;p3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1" name="Google Shape;161;p3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2" name="Google Shape;162;p3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3" name="Google Shape;163;p3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4" name="Google Shape;164;p3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5" name="Google Shape;165;p3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6" name="Google Shape;166;p3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7" name="Google Shape;167;p3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8" name="Google Shape;168;p3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9" name="Google Shape;169;p3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0" name="Google Shape;170;p3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1" name="Google Shape;171;p3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2" name="Google Shape;172;p3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3" name="Google Shape;173;p3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4" name="Google Shape;174;p3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5" name="Google Shape;175;p3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6" name="Google Shape;176;p3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7" name="Google Shape;177;p3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8" name="Google Shape;178;p3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9" name="Google Shape;179;p3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0" name="Google Shape;180;p3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1" name="Google Shape;181;p3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2" name="Google Shape;182;p3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3" name="Google Shape;183;p3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4" name="Google Shape;184;p3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5" name="Google Shape;185;p3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6" name="Google Shape;186;p3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7" name="Google Shape;187;p3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8" name="Google Shape;188;p3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9" name="Google Shape;189;p3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0" name="Google Shape;190;p3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1" name="Google Shape;191;p3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2" name="Google Shape;192;p3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3" name="Google Shape;193;p3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4" name="Google Shape;194;p3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5" name="Google Shape;195;p3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6" name="Google Shape;196;p3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7" name="Google Shape;197;p3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8" name="Google Shape;198;p3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9" name="Google Shape;199;p3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0" name="Google Shape;200;p3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1" name="Google Shape;201;p3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2" name="Google Shape;202;p3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3" name="Google Shape;203;p3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4" name="Google Shape;204;p3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5" name="Google Shape;205;p3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6" name="Google Shape;206;p3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7" name="Google Shape;207;p3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8" name="Google Shape;208;p3"/>
          <p:cNvSpPr txBox="1">
            <a:spLocks noGrp="1"/>
          </p:cNvSpPr>
          <p:nvPr>
            <p:ph type="title"/>
          </p:nvPr>
        </p:nvSpPr>
        <p:spPr>
          <a:xfrm>
            <a:off x="3330499" y="2875457"/>
            <a:ext cx="5290800" cy="87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7466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sp>
        <p:nvSpPr>
          <p:cNvPr id="209" name="Google Shape;209;p3"/>
          <p:cNvSpPr txBox="1">
            <a:spLocks noGrp="1"/>
          </p:cNvSpPr>
          <p:nvPr>
            <p:ph type="title" idx="2" hasCustomPrompt="1"/>
          </p:nvPr>
        </p:nvSpPr>
        <p:spPr>
          <a:xfrm>
            <a:off x="5287533" y="1496600"/>
            <a:ext cx="1376800" cy="87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57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0" name="Google Shape;210;p3"/>
          <p:cNvSpPr txBox="1">
            <a:spLocks noGrp="1"/>
          </p:cNvSpPr>
          <p:nvPr>
            <p:ph type="subTitle" idx="1"/>
          </p:nvPr>
        </p:nvSpPr>
        <p:spPr>
          <a:xfrm>
            <a:off x="2978100" y="4193133"/>
            <a:ext cx="5995600" cy="87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grpSp>
        <p:nvGrpSpPr>
          <p:cNvPr id="211" name="Google Shape;211;p3"/>
          <p:cNvGrpSpPr/>
          <p:nvPr/>
        </p:nvGrpSpPr>
        <p:grpSpPr>
          <a:xfrm>
            <a:off x="1373567" y="2108467"/>
            <a:ext cx="592367" cy="531367"/>
            <a:chOff x="2495125" y="2142250"/>
            <a:chExt cx="444275" cy="398525"/>
          </a:xfrm>
        </p:grpSpPr>
        <p:sp>
          <p:nvSpPr>
            <p:cNvPr id="212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14" name="Google Shape;214;p3"/>
          <p:cNvGrpSpPr/>
          <p:nvPr/>
        </p:nvGrpSpPr>
        <p:grpSpPr>
          <a:xfrm>
            <a:off x="9804601" y="5273701"/>
            <a:ext cx="388500" cy="375167"/>
            <a:chOff x="3243875" y="2372825"/>
            <a:chExt cx="291375" cy="281375"/>
          </a:xfrm>
        </p:grpSpPr>
        <p:sp>
          <p:nvSpPr>
            <p:cNvPr id="215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25" name="Google Shape;225;p3"/>
          <p:cNvGrpSpPr/>
          <p:nvPr/>
        </p:nvGrpSpPr>
        <p:grpSpPr>
          <a:xfrm>
            <a:off x="10013868" y="1672585"/>
            <a:ext cx="222233" cy="224767"/>
            <a:chOff x="4954425" y="2036375"/>
            <a:chExt cx="166675" cy="168575"/>
          </a:xfrm>
        </p:grpSpPr>
        <p:sp>
          <p:nvSpPr>
            <p:cNvPr id="226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28" name="Google Shape;228;p3"/>
          <p:cNvSpPr/>
          <p:nvPr/>
        </p:nvSpPr>
        <p:spPr>
          <a:xfrm>
            <a:off x="2041801" y="4022766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9" name="Google Shape;229;p3"/>
          <p:cNvSpPr/>
          <p:nvPr/>
        </p:nvSpPr>
        <p:spPr>
          <a:xfrm>
            <a:off x="10758967" y="3611184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30" name="Google Shape;230;p3"/>
          <p:cNvGrpSpPr/>
          <p:nvPr/>
        </p:nvGrpSpPr>
        <p:grpSpPr>
          <a:xfrm>
            <a:off x="1558634" y="5420001"/>
            <a:ext cx="222233" cy="224767"/>
            <a:chOff x="4954425" y="2036375"/>
            <a:chExt cx="166675" cy="168575"/>
          </a:xfrm>
        </p:grpSpPr>
        <p:sp>
          <p:nvSpPr>
            <p:cNvPr id="231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38266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527900" y="388432"/>
            <a:ext cx="11114749" cy="6384375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" name="Google Shape;10;p2"/>
          <p:cNvSpPr/>
          <p:nvPr/>
        </p:nvSpPr>
        <p:spPr>
          <a:xfrm>
            <a:off x="881581" y="292693"/>
            <a:ext cx="10758425" cy="6384375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11122057" y="3042677"/>
            <a:ext cx="759568" cy="507483"/>
            <a:chOff x="8341543" y="2282008"/>
            <a:chExt cx="569676" cy="380612"/>
          </a:xfrm>
        </p:grpSpPr>
        <p:sp>
          <p:nvSpPr>
            <p:cNvPr id="12" name="Google Shape;12;p2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4" name="Google Shape;14;p2"/>
          <p:cNvGrpSpPr/>
          <p:nvPr/>
        </p:nvGrpSpPr>
        <p:grpSpPr>
          <a:xfrm>
            <a:off x="11122057" y="2294792"/>
            <a:ext cx="759568" cy="507483"/>
            <a:chOff x="8341543" y="1721094"/>
            <a:chExt cx="569676" cy="380612"/>
          </a:xfrm>
        </p:grpSpPr>
        <p:sp>
          <p:nvSpPr>
            <p:cNvPr id="15" name="Google Shape;15;p2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11128364" y="1578123"/>
            <a:ext cx="757981" cy="517352"/>
            <a:chOff x="8346273" y="1183592"/>
            <a:chExt cx="568486" cy="388014"/>
          </a:xfrm>
        </p:grpSpPr>
        <p:sp>
          <p:nvSpPr>
            <p:cNvPr id="18" name="Google Shape;18;p2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0" name="Google Shape;20;p2"/>
          <p:cNvGrpSpPr/>
          <p:nvPr/>
        </p:nvGrpSpPr>
        <p:grpSpPr>
          <a:xfrm>
            <a:off x="11122057" y="808847"/>
            <a:ext cx="759568" cy="517352"/>
            <a:chOff x="8341543" y="606635"/>
            <a:chExt cx="569676" cy="388014"/>
          </a:xfrm>
        </p:grpSpPr>
        <p:sp>
          <p:nvSpPr>
            <p:cNvPr id="21" name="Google Shape;21;p2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3" name="Google Shape;23;p2"/>
          <p:cNvGrpSpPr/>
          <p:nvPr/>
        </p:nvGrpSpPr>
        <p:grpSpPr>
          <a:xfrm>
            <a:off x="11122057" y="3790577"/>
            <a:ext cx="759568" cy="507483"/>
            <a:chOff x="8341543" y="2282008"/>
            <a:chExt cx="569676" cy="380612"/>
          </a:xfrm>
        </p:grpSpPr>
        <p:sp>
          <p:nvSpPr>
            <p:cNvPr id="24" name="Google Shape;24;p2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11122057" y="4538477"/>
            <a:ext cx="759568" cy="507483"/>
            <a:chOff x="8341543" y="2282008"/>
            <a:chExt cx="569676" cy="380612"/>
          </a:xfrm>
        </p:grpSpPr>
        <p:sp>
          <p:nvSpPr>
            <p:cNvPr id="27" name="Google Shape;27;p2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9" name="Google Shape;29;p2"/>
          <p:cNvSpPr/>
          <p:nvPr/>
        </p:nvSpPr>
        <p:spPr>
          <a:xfrm>
            <a:off x="11122057" y="5930292"/>
            <a:ext cx="759568" cy="410985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" name="Google Shape;30;p2"/>
          <p:cNvSpPr/>
          <p:nvPr/>
        </p:nvSpPr>
        <p:spPr>
          <a:xfrm>
            <a:off x="11122057" y="5823925"/>
            <a:ext cx="759568" cy="410985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" name="Google Shape;31;p2"/>
          <p:cNvSpPr/>
          <p:nvPr/>
        </p:nvSpPr>
        <p:spPr>
          <a:xfrm>
            <a:off x="527859" y="292693"/>
            <a:ext cx="10737917" cy="6384375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rgbClr val="FCFAF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" name="Google Shape;32;p2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" name="Google Shape;33;p2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" name="Google Shape;34;p2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" name="Google Shape;35;p2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" name="Google Shape;36;p2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" name="Google Shape;37;p2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" name="Google Shape;38;p2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" name="Google Shape;39;p2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" name="Google Shape;40;p2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" name="Google Shape;41;p2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" name="Google Shape;42;p2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" name="Google Shape;43;p2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" name="Google Shape;44;p2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" name="Google Shape;45;p2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" name="Google Shape;46;p2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" name="Google Shape;47;p2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8" name="Google Shape;48;p2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9" name="Google Shape;49;p2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0" name="Google Shape;50;p2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1" name="Google Shape;51;p2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2" name="Google Shape;52;p2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" name="Google Shape;53;p2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" name="Google Shape;54;p2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5" name="Google Shape;55;p2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6" name="Google Shape;56;p2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7" name="Google Shape;57;p2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8" name="Google Shape;58;p2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9" name="Google Shape;59;p2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0" name="Google Shape;60;p2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1" name="Google Shape;61;p2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2" name="Google Shape;62;p2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3" name="Google Shape;63;p2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4" name="Google Shape;64;p2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5" name="Google Shape;65;p2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6" name="Google Shape;66;p2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7" name="Google Shape;67;p2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8" name="Google Shape;68;p2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9" name="Google Shape;69;p2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" name="Google Shape;70;p2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1" name="Google Shape;71;p2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2" name="Google Shape;72;p2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3" name="Google Shape;73;p2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4" name="Google Shape;74;p2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5" name="Google Shape;75;p2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6" name="Google Shape;76;p2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7" name="Google Shape;77;p2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8" name="Google Shape;78;p2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9" name="Google Shape;79;p2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0" name="Google Shape;80;p2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1" name="Google Shape;81;p2"/>
          <p:cNvSpPr/>
          <p:nvPr/>
        </p:nvSpPr>
        <p:spPr>
          <a:xfrm>
            <a:off x="305201" y="180913"/>
            <a:ext cx="1059620" cy="91561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2" name="Google Shape;82;p2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3" name="Google Shape;83;p2"/>
          <p:cNvSpPr txBox="1">
            <a:spLocks noGrp="1"/>
          </p:cNvSpPr>
          <p:nvPr>
            <p:ph type="ctrTitle"/>
          </p:nvPr>
        </p:nvSpPr>
        <p:spPr>
          <a:xfrm>
            <a:off x="1290267" y="1794333"/>
            <a:ext cx="9611600" cy="25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9866">
                <a:latin typeface="Jua"/>
                <a:ea typeface="Jua"/>
                <a:cs typeface="Jua"/>
                <a:sym typeface="Jua"/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9600">
                <a:latin typeface="Jua"/>
                <a:ea typeface="Jua"/>
                <a:cs typeface="Jua"/>
                <a:sym typeface="Jua"/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9600">
                <a:latin typeface="Jua"/>
                <a:ea typeface="Jua"/>
                <a:cs typeface="Jua"/>
                <a:sym typeface="Jua"/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9600">
                <a:latin typeface="Jua"/>
                <a:ea typeface="Jua"/>
                <a:cs typeface="Jua"/>
                <a:sym typeface="Jua"/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9600">
                <a:latin typeface="Jua"/>
                <a:ea typeface="Jua"/>
                <a:cs typeface="Jua"/>
                <a:sym typeface="Jua"/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9600">
                <a:latin typeface="Jua"/>
                <a:ea typeface="Jua"/>
                <a:cs typeface="Jua"/>
                <a:sym typeface="Jua"/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9600">
                <a:latin typeface="Jua"/>
                <a:ea typeface="Jua"/>
                <a:cs typeface="Jua"/>
                <a:sym typeface="Jua"/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9600">
                <a:latin typeface="Jua"/>
                <a:ea typeface="Jua"/>
                <a:cs typeface="Jua"/>
                <a:sym typeface="Jua"/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9600">
                <a:latin typeface="Jua"/>
                <a:ea typeface="Jua"/>
                <a:cs typeface="Jua"/>
                <a:sym typeface="Jua"/>
              </a:defRPr>
            </a:lvl9pPr>
          </a:lstStyle>
          <a:p>
            <a:endParaRPr/>
          </a:p>
        </p:txBody>
      </p:sp>
      <p:sp>
        <p:nvSpPr>
          <p:cNvPr id="84" name="Google Shape;84;p2"/>
          <p:cNvSpPr txBox="1">
            <a:spLocks noGrp="1"/>
          </p:cNvSpPr>
          <p:nvPr>
            <p:ph type="subTitle" idx="1"/>
          </p:nvPr>
        </p:nvSpPr>
        <p:spPr>
          <a:xfrm>
            <a:off x="1518300" y="4152233"/>
            <a:ext cx="9155600" cy="79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933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32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32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32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32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32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32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32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32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endParaRPr/>
          </a:p>
        </p:txBody>
      </p:sp>
      <p:grpSp>
        <p:nvGrpSpPr>
          <p:cNvPr id="85" name="Google Shape;85;p2"/>
          <p:cNvGrpSpPr/>
          <p:nvPr/>
        </p:nvGrpSpPr>
        <p:grpSpPr>
          <a:xfrm>
            <a:off x="9974034" y="1931201"/>
            <a:ext cx="592367" cy="531367"/>
            <a:chOff x="2495125" y="2142250"/>
            <a:chExt cx="444275" cy="398525"/>
          </a:xfrm>
        </p:grpSpPr>
        <p:sp>
          <p:nvSpPr>
            <p:cNvPr id="86" name="Google Shape;86;p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8" name="Google Shape;88;p2"/>
          <p:cNvGrpSpPr/>
          <p:nvPr/>
        </p:nvGrpSpPr>
        <p:grpSpPr>
          <a:xfrm>
            <a:off x="1357401" y="2009301"/>
            <a:ext cx="388500" cy="375167"/>
            <a:chOff x="3243875" y="2372825"/>
            <a:chExt cx="291375" cy="281375"/>
          </a:xfrm>
        </p:grpSpPr>
        <p:sp>
          <p:nvSpPr>
            <p:cNvPr id="89" name="Google Shape;89;p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9" name="Google Shape;99;p2"/>
          <p:cNvGrpSpPr/>
          <p:nvPr/>
        </p:nvGrpSpPr>
        <p:grpSpPr>
          <a:xfrm>
            <a:off x="2761968" y="821285"/>
            <a:ext cx="222233" cy="224767"/>
            <a:chOff x="4954425" y="2036375"/>
            <a:chExt cx="166675" cy="168575"/>
          </a:xfrm>
        </p:grpSpPr>
        <p:sp>
          <p:nvSpPr>
            <p:cNvPr id="100" name="Google Shape;100;p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02" name="Google Shape;102;p2"/>
          <p:cNvSpPr/>
          <p:nvPr/>
        </p:nvSpPr>
        <p:spPr>
          <a:xfrm>
            <a:off x="10095834" y="1321351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0"/>
                </a:moveTo>
                <a:cubicBezTo>
                  <a:pt x="255" y="0"/>
                  <a:pt x="1" y="2834"/>
                  <a:pt x="2006" y="3221"/>
                </a:cubicBezTo>
                <a:cubicBezTo>
                  <a:pt x="2122" y="3239"/>
                  <a:pt x="2233" y="3247"/>
                  <a:pt x="2340" y="3247"/>
                </a:cubicBezTo>
                <a:cubicBezTo>
                  <a:pt x="4296" y="3247"/>
                  <a:pt x="4764" y="345"/>
                  <a:pt x="2483" y="12"/>
                </a:cubicBezTo>
                <a:cubicBezTo>
                  <a:pt x="2404" y="4"/>
                  <a:pt x="2327" y="0"/>
                  <a:pt x="225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3" name="Google Shape;103;p2"/>
          <p:cNvSpPr/>
          <p:nvPr/>
        </p:nvSpPr>
        <p:spPr>
          <a:xfrm>
            <a:off x="2428168" y="1712833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" name="Google Shape;104;p2"/>
          <p:cNvSpPr/>
          <p:nvPr/>
        </p:nvSpPr>
        <p:spPr>
          <a:xfrm>
            <a:off x="1357400" y="1334201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5" name="Google Shape;105;p2"/>
          <p:cNvSpPr/>
          <p:nvPr/>
        </p:nvSpPr>
        <p:spPr>
          <a:xfrm rot="9553842">
            <a:off x="2832868" y="5588477"/>
            <a:ext cx="80432" cy="57399"/>
          </a:xfrm>
          <a:custGeom>
            <a:avLst/>
            <a:gdLst/>
            <a:ahLst/>
            <a:cxnLst/>
            <a:rect l="l" t="t" r="r" b="b"/>
            <a:pathLst>
              <a:path w="2413" h="1722" extrusionOk="0">
                <a:moveTo>
                  <a:pt x="1429" y="1"/>
                </a:moveTo>
                <a:cubicBezTo>
                  <a:pt x="1351" y="1"/>
                  <a:pt x="1268" y="12"/>
                  <a:pt x="1179" y="34"/>
                </a:cubicBezTo>
                <a:cubicBezTo>
                  <a:pt x="1156" y="33"/>
                  <a:pt x="1133" y="32"/>
                  <a:pt x="1110" y="32"/>
                </a:cubicBezTo>
                <a:cubicBezTo>
                  <a:pt x="20" y="32"/>
                  <a:pt x="1" y="1722"/>
                  <a:pt x="1114" y="1722"/>
                </a:cubicBezTo>
                <a:cubicBezTo>
                  <a:pt x="1159" y="1722"/>
                  <a:pt x="1206" y="1719"/>
                  <a:pt x="1254" y="1714"/>
                </a:cubicBezTo>
                <a:cubicBezTo>
                  <a:pt x="2412" y="1575"/>
                  <a:pt x="2372" y="1"/>
                  <a:pt x="142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6" name="Google Shape;106;p2"/>
          <p:cNvSpPr/>
          <p:nvPr/>
        </p:nvSpPr>
        <p:spPr>
          <a:xfrm>
            <a:off x="10036933" y="5575885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7" name="Google Shape;107;p2"/>
          <p:cNvSpPr/>
          <p:nvPr/>
        </p:nvSpPr>
        <p:spPr>
          <a:xfrm>
            <a:off x="1472234" y="4945433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08" name="Google Shape;108;p2"/>
          <p:cNvGrpSpPr/>
          <p:nvPr/>
        </p:nvGrpSpPr>
        <p:grpSpPr>
          <a:xfrm>
            <a:off x="8473401" y="946201"/>
            <a:ext cx="388500" cy="375167"/>
            <a:chOff x="3243875" y="2372825"/>
            <a:chExt cx="291375" cy="281375"/>
          </a:xfrm>
        </p:grpSpPr>
        <p:sp>
          <p:nvSpPr>
            <p:cNvPr id="109" name="Google Shape;109;p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19" name="Google Shape;119;p2"/>
          <p:cNvGrpSpPr/>
          <p:nvPr/>
        </p:nvGrpSpPr>
        <p:grpSpPr>
          <a:xfrm>
            <a:off x="1473401" y="5532201"/>
            <a:ext cx="592367" cy="531367"/>
            <a:chOff x="2495125" y="2142250"/>
            <a:chExt cx="444275" cy="398525"/>
          </a:xfrm>
        </p:grpSpPr>
        <p:sp>
          <p:nvSpPr>
            <p:cNvPr id="120" name="Google Shape;120;p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22" name="Google Shape;122;p2"/>
          <p:cNvGrpSpPr/>
          <p:nvPr/>
        </p:nvGrpSpPr>
        <p:grpSpPr>
          <a:xfrm>
            <a:off x="9301067" y="5825267"/>
            <a:ext cx="388500" cy="375167"/>
            <a:chOff x="3243875" y="2372825"/>
            <a:chExt cx="291375" cy="281375"/>
          </a:xfrm>
        </p:grpSpPr>
        <p:sp>
          <p:nvSpPr>
            <p:cNvPr id="123" name="Google Shape;123;p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00668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"/>
          <p:cNvSpPr/>
          <p:nvPr/>
        </p:nvSpPr>
        <p:spPr>
          <a:xfrm>
            <a:off x="527900" y="388432"/>
            <a:ext cx="11114749" cy="6384375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35" name="Google Shape;135;p3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136" name="Google Shape;136;p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37" name="Google Shape;137;p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8" name="Google Shape;138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9" name="Google Shape;139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40" name="Google Shape;140;p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41" name="Google Shape;141;p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47" name="Google Shape;147;p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48" name="Google Shape;148;p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50" name="Google Shape;150;p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1" name="Google Shape;151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2" name="Google Shape;152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53" name="Google Shape;153;p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54" name="Google Shape;154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5" name="Google Shape;155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56" name="Google Shape;156;p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58" name="Google Shape;158;p3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9" name="Google Shape;159;p3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0" name="Google Shape;160;p3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1" name="Google Shape;161;p3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2" name="Google Shape;162;p3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3" name="Google Shape;163;p3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4" name="Google Shape;164;p3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5" name="Google Shape;165;p3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6" name="Google Shape;166;p3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7" name="Google Shape;167;p3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8" name="Google Shape;168;p3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9" name="Google Shape;169;p3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0" name="Google Shape;170;p3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1" name="Google Shape;171;p3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2" name="Google Shape;172;p3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3" name="Google Shape;173;p3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4" name="Google Shape;174;p3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5" name="Google Shape;175;p3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6" name="Google Shape;176;p3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7" name="Google Shape;177;p3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8" name="Google Shape;178;p3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9" name="Google Shape;179;p3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0" name="Google Shape;180;p3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1" name="Google Shape;181;p3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2" name="Google Shape;182;p3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3" name="Google Shape;183;p3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4" name="Google Shape;184;p3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5" name="Google Shape;185;p3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6" name="Google Shape;186;p3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7" name="Google Shape;187;p3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8" name="Google Shape;188;p3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9" name="Google Shape;189;p3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0" name="Google Shape;190;p3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1" name="Google Shape;191;p3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2" name="Google Shape;192;p3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3" name="Google Shape;193;p3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4" name="Google Shape;194;p3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5" name="Google Shape;195;p3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6" name="Google Shape;196;p3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7" name="Google Shape;197;p3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8" name="Google Shape;198;p3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9" name="Google Shape;199;p3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0" name="Google Shape;200;p3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1" name="Google Shape;201;p3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2" name="Google Shape;202;p3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3" name="Google Shape;203;p3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4" name="Google Shape;204;p3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5" name="Google Shape;205;p3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6" name="Google Shape;206;p3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7" name="Google Shape;207;p3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8" name="Google Shape;208;p3"/>
          <p:cNvSpPr txBox="1">
            <a:spLocks noGrp="1"/>
          </p:cNvSpPr>
          <p:nvPr>
            <p:ph type="title"/>
          </p:nvPr>
        </p:nvSpPr>
        <p:spPr>
          <a:xfrm>
            <a:off x="3330499" y="2875457"/>
            <a:ext cx="5290800" cy="87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7466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sp>
        <p:nvSpPr>
          <p:cNvPr id="209" name="Google Shape;209;p3"/>
          <p:cNvSpPr txBox="1">
            <a:spLocks noGrp="1"/>
          </p:cNvSpPr>
          <p:nvPr>
            <p:ph type="title" idx="2" hasCustomPrompt="1"/>
          </p:nvPr>
        </p:nvSpPr>
        <p:spPr>
          <a:xfrm>
            <a:off x="5287533" y="1496600"/>
            <a:ext cx="1376800" cy="87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57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0" name="Google Shape;210;p3"/>
          <p:cNvSpPr txBox="1">
            <a:spLocks noGrp="1"/>
          </p:cNvSpPr>
          <p:nvPr>
            <p:ph type="subTitle" idx="1"/>
          </p:nvPr>
        </p:nvSpPr>
        <p:spPr>
          <a:xfrm>
            <a:off x="2978100" y="4193133"/>
            <a:ext cx="5995600" cy="87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grpSp>
        <p:nvGrpSpPr>
          <p:cNvPr id="211" name="Google Shape;211;p3"/>
          <p:cNvGrpSpPr/>
          <p:nvPr/>
        </p:nvGrpSpPr>
        <p:grpSpPr>
          <a:xfrm>
            <a:off x="1373567" y="2108467"/>
            <a:ext cx="592367" cy="531367"/>
            <a:chOff x="2495125" y="2142250"/>
            <a:chExt cx="444275" cy="398525"/>
          </a:xfrm>
        </p:grpSpPr>
        <p:sp>
          <p:nvSpPr>
            <p:cNvPr id="212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14" name="Google Shape;214;p3"/>
          <p:cNvGrpSpPr/>
          <p:nvPr/>
        </p:nvGrpSpPr>
        <p:grpSpPr>
          <a:xfrm>
            <a:off x="9804601" y="5273701"/>
            <a:ext cx="388500" cy="375167"/>
            <a:chOff x="3243875" y="2372825"/>
            <a:chExt cx="291375" cy="281375"/>
          </a:xfrm>
        </p:grpSpPr>
        <p:sp>
          <p:nvSpPr>
            <p:cNvPr id="215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25" name="Google Shape;225;p3"/>
          <p:cNvGrpSpPr/>
          <p:nvPr/>
        </p:nvGrpSpPr>
        <p:grpSpPr>
          <a:xfrm>
            <a:off x="10013868" y="1672585"/>
            <a:ext cx="222233" cy="224767"/>
            <a:chOff x="4954425" y="2036375"/>
            <a:chExt cx="166675" cy="168575"/>
          </a:xfrm>
        </p:grpSpPr>
        <p:sp>
          <p:nvSpPr>
            <p:cNvPr id="226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28" name="Google Shape;228;p3"/>
          <p:cNvSpPr/>
          <p:nvPr/>
        </p:nvSpPr>
        <p:spPr>
          <a:xfrm>
            <a:off x="2041801" y="4022766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9" name="Google Shape;229;p3"/>
          <p:cNvSpPr/>
          <p:nvPr/>
        </p:nvSpPr>
        <p:spPr>
          <a:xfrm>
            <a:off x="10758967" y="3611184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30" name="Google Shape;230;p3"/>
          <p:cNvGrpSpPr/>
          <p:nvPr/>
        </p:nvGrpSpPr>
        <p:grpSpPr>
          <a:xfrm>
            <a:off x="1558634" y="5420001"/>
            <a:ext cx="222233" cy="224767"/>
            <a:chOff x="4954425" y="2036375"/>
            <a:chExt cx="166675" cy="168575"/>
          </a:xfrm>
        </p:grpSpPr>
        <p:sp>
          <p:nvSpPr>
            <p:cNvPr id="231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9664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"/>
          <p:cNvSpPr/>
          <p:nvPr/>
        </p:nvSpPr>
        <p:spPr>
          <a:xfrm>
            <a:off x="527900" y="388432"/>
            <a:ext cx="11114749" cy="6384375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5" name="Google Shape;235;p4"/>
          <p:cNvSpPr/>
          <p:nvPr/>
        </p:nvSpPr>
        <p:spPr>
          <a:xfrm>
            <a:off x="881581" y="292693"/>
            <a:ext cx="10758425" cy="6384375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6" name="Google Shape;236;p4"/>
          <p:cNvSpPr/>
          <p:nvPr/>
        </p:nvSpPr>
        <p:spPr>
          <a:xfrm>
            <a:off x="11122057" y="5930292"/>
            <a:ext cx="759568" cy="410985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37" name="Google Shape;237;p4"/>
          <p:cNvGrpSpPr/>
          <p:nvPr/>
        </p:nvGrpSpPr>
        <p:grpSpPr>
          <a:xfrm>
            <a:off x="11122057" y="3042677"/>
            <a:ext cx="759568" cy="507483"/>
            <a:chOff x="8341543" y="2282008"/>
            <a:chExt cx="569676" cy="380612"/>
          </a:xfrm>
        </p:grpSpPr>
        <p:sp>
          <p:nvSpPr>
            <p:cNvPr id="238" name="Google Shape;238;p4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9" name="Google Shape;239;p4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40" name="Google Shape;240;p4"/>
          <p:cNvGrpSpPr/>
          <p:nvPr/>
        </p:nvGrpSpPr>
        <p:grpSpPr>
          <a:xfrm>
            <a:off x="11122057" y="2294792"/>
            <a:ext cx="759568" cy="507483"/>
            <a:chOff x="8341543" y="1721094"/>
            <a:chExt cx="569676" cy="380612"/>
          </a:xfrm>
        </p:grpSpPr>
        <p:sp>
          <p:nvSpPr>
            <p:cNvPr id="241" name="Google Shape;241;p4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2" name="Google Shape;242;p4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43" name="Google Shape;243;p4"/>
          <p:cNvGrpSpPr/>
          <p:nvPr/>
        </p:nvGrpSpPr>
        <p:grpSpPr>
          <a:xfrm>
            <a:off x="11128364" y="1578123"/>
            <a:ext cx="757981" cy="517352"/>
            <a:chOff x="8346273" y="1183592"/>
            <a:chExt cx="568486" cy="388014"/>
          </a:xfrm>
        </p:grpSpPr>
        <p:sp>
          <p:nvSpPr>
            <p:cNvPr id="244" name="Google Shape;244;p4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5" name="Google Shape;245;p4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46" name="Google Shape;246;p4"/>
          <p:cNvGrpSpPr/>
          <p:nvPr/>
        </p:nvGrpSpPr>
        <p:grpSpPr>
          <a:xfrm>
            <a:off x="11122057" y="808847"/>
            <a:ext cx="759568" cy="517352"/>
            <a:chOff x="8341543" y="606635"/>
            <a:chExt cx="569676" cy="388014"/>
          </a:xfrm>
        </p:grpSpPr>
        <p:sp>
          <p:nvSpPr>
            <p:cNvPr id="247" name="Google Shape;247;p4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8" name="Google Shape;248;p4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49" name="Google Shape;249;p4"/>
          <p:cNvGrpSpPr/>
          <p:nvPr/>
        </p:nvGrpSpPr>
        <p:grpSpPr>
          <a:xfrm>
            <a:off x="11122057" y="3790577"/>
            <a:ext cx="759568" cy="507483"/>
            <a:chOff x="8341543" y="2282008"/>
            <a:chExt cx="569676" cy="380612"/>
          </a:xfrm>
        </p:grpSpPr>
        <p:sp>
          <p:nvSpPr>
            <p:cNvPr id="250" name="Google Shape;250;p4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1" name="Google Shape;251;p4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52" name="Google Shape;252;p4"/>
          <p:cNvGrpSpPr/>
          <p:nvPr/>
        </p:nvGrpSpPr>
        <p:grpSpPr>
          <a:xfrm>
            <a:off x="11122057" y="4538477"/>
            <a:ext cx="759568" cy="507483"/>
            <a:chOff x="8341543" y="2282008"/>
            <a:chExt cx="569676" cy="380612"/>
          </a:xfrm>
        </p:grpSpPr>
        <p:sp>
          <p:nvSpPr>
            <p:cNvPr id="253" name="Google Shape;253;p4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4" name="Google Shape;254;p4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55" name="Google Shape;255;p4"/>
          <p:cNvSpPr/>
          <p:nvPr/>
        </p:nvSpPr>
        <p:spPr>
          <a:xfrm>
            <a:off x="11122057" y="5823925"/>
            <a:ext cx="759568" cy="410985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6" name="Google Shape;256;p4"/>
          <p:cNvSpPr/>
          <p:nvPr/>
        </p:nvSpPr>
        <p:spPr>
          <a:xfrm>
            <a:off x="527859" y="292693"/>
            <a:ext cx="10737917" cy="6384375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rgbClr val="FCFAF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7" name="Google Shape;257;p4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8" name="Google Shape;258;p4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9" name="Google Shape;259;p4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0" name="Google Shape;260;p4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1" name="Google Shape;261;p4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2" name="Google Shape;262;p4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3" name="Google Shape;263;p4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4" name="Google Shape;264;p4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5" name="Google Shape;265;p4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6" name="Google Shape;266;p4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7" name="Google Shape;267;p4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8" name="Google Shape;268;p4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9" name="Google Shape;269;p4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0" name="Google Shape;270;p4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1" name="Google Shape;271;p4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2" name="Google Shape;272;p4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3" name="Google Shape;273;p4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4" name="Google Shape;274;p4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5" name="Google Shape;275;p4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6" name="Google Shape;276;p4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7" name="Google Shape;277;p4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8" name="Google Shape;278;p4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9" name="Google Shape;279;p4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0" name="Google Shape;280;p4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1" name="Google Shape;281;p4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2" name="Google Shape;282;p4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3" name="Google Shape;283;p4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4" name="Google Shape;284;p4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5" name="Google Shape;285;p4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6" name="Google Shape;286;p4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7" name="Google Shape;287;p4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8" name="Google Shape;288;p4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9" name="Google Shape;289;p4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0" name="Google Shape;290;p4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1" name="Google Shape;291;p4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2" name="Google Shape;292;p4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3" name="Google Shape;293;p4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4" name="Google Shape;294;p4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5" name="Google Shape;295;p4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6" name="Google Shape;296;p4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7" name="Google Shape;297;p4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8" name="Google Shape;298;p4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9" name="Google Shape;299;p4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0" name="Google Shape;300;p4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1" name="Google Shape;301;p4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2" name="Google Shape;302;p4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3" name="Google Shape;303;p4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4" name="Google Shape;304;p4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5" name="Google Shape;305;p4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6" name="Google Shape;306;p4"/>
          <p:cNvSpPr/>
          <p:nvPr/>
        </p:nvSpPr>
        <p:spPr>
          <a:xfrm>
            <a:off x="305201" y="180913"/>
            <a:ext cx="1059620" cy="91561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7" name="Google Shape;307;p4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8" name="Google Shape;308;p4"/>
          <p:cNvSpPr txBox="1">
            <a:spLocks noGrp="1"/>
          </p:cNvSpPr>
          <p:nvPr>
            <p:ph type="title"/>
          </p:nvPr>
        </p:nvSpPr>
        <p:spPr>
          <a:xfrm>
            <a:off x="968300" y="588467"/>
            <a:ext cx="1025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4"/>
          <p:cNvSpPr txBox="1">
            <a:spLocks noGrp="1"/>
          </p:cNvSpPr>
          <p:nvPr>
            <p:ph type="subTitle" idx="1"/>
          </p:nvPr>
        </p:nvSpPr>
        <p:spPr>
          <a:xfrm>
            <a:off x="1095100" y="1642867"/>
            <a:ext cx="10001600" cy="44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310" name="Google Shape;310;p4"/>
          <p:cNvSpPr/>
          <p:nvPr/>
        </p:nvSpPr>
        <p:spPr>
          <a:xfrm rot="4238894">
            <a:off x="382928" y="5844515"/>
            <a:ext cx="1059613" cy="91567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1" name="Google Shape;311;p4"/>
          <p:cNvSpPr/>
          <p:nvPr/>
        </p:nvSpPr>
        <p:spPr>
          <a:xfrm>
            <a:off x="9479668" y="976900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2" name="Google Shape;312;p4"/>
          <p:cNvSpPr/>
          <p:nvPr/>
        </p:nvSpPr>
        <p:spPr>
          <a:xfrm>
            <a:off x="1765867" y="734751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313" name="Google Shape;313;p4"/>
          <p:cNvGrpSpPr/>
          <p:nvPr/>
        </p:nvGrpSpPr>
        <p:grpSpPr>
          <a:xfrm>
            <a:off x="10182534" y="588467"/>
            <a:ext cx="388500" cy="375167"/>
            <a:chOff x="3243875" y="2372825"/>
            <a:chExt cx="291375" cy="281375"/>
          </a:xfrm>
        </p:grpSpPr>
        <p:sp>
          <p:nvSpPr>
            <p:cNvPr id="314" name="Google Shape;314;p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5" name="Google Shape;315;p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6" name="Google Shape;316;p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7" name="Google Shape;317;p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8" name="Google Shape;318;p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9" name="Google Shape;319;p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0" name="Google Shape;320;p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1" name="Google Shape;321;p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2" name="Google Shape;322;p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3" name="Google Shape;323;p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24" name="Google Shape;324;p4"/>
          <p:cNvSpPr/>
          <p:nvPr/>
        </p:nvSpPr>
        <p:spPr>
          <a:xfrm>
            <a:off x="10784500" y="1642851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5" name="Google Shape;325;p4"/>
          <p:cNvSpPr/>
          <p:nvPr/>
        </p:nvSpPr>
        <p:spPr>
          <a:xfrm>
            <a:off x="1364001" y="1352067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206485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" name="Google Shape;327;p5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328" name="Google Shape;328;p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329" name="Google Shape;329;p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30" name="Google Shape;330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31" name="Google Shape;331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332" name="Google Shape;332;p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333" name="Google Shape;333;p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34" name="Google Shape;334;p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35" name="Google Shape;335;p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336" name="Google Shape;336;p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37" name="Google Shape;337;p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38" name="Google Shape;338;p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339" name="Google Shape;339;p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40" name="Google Shape;340;p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41" name="Google Shape;341;p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342" name="Google Shape;342;p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43" name="Google Shape;343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44" name="Google Shape;344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345" name="Google Shape;345;p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46" name="Google Shape;346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47" name="Google Shape;347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348" name="Google Shape;348;p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9" name="Google Shape;349;p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50" name="Google Shape;350;p5"/>
          <p:cNvSpPr txBox="1">
            <a:spLocks noGrp="1"/>
          </p:cNvSpPr>
          <p:nvPr>
            <p:ph type="title"/>
          </p:nvPr>
        </p:nvSpPr>
        <p:spPr>
          <a:xfrm>
            <a:off x="968300" y="588467"/>
            <a:ext cx="1025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5"/>
          <p:cNvSpPr txBox="1">
            <a:spLocks noGrp="1"/>
          </p:cNvSpPr>
          <p:nvPr>
            <p:ph type="subTitle" idx="1"/>
          </p:nvPr>
        </p:nvSpPr>
        <p:spPr>
          <a:xfrm>
            <a:off x="2639784" y="2994033"/>
            <a:ext cx="3123600" cy="5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52" name="Google Shape;352;p5"/>
          <p:cNvSpPr txBox="1">
            <a:spLocks noGrp="1"/>
          </p:cNvSpPr>
          <p:nvPr>
            <p:ph type="subTitle" idx="2"/>
          </p:nvPr>
        </p:nvSpPr>
        <p:spPr>
          <a:xfrm>
            <a:off x="2639784" y="3471200"/>
            <a:ext cx="3123600" cy="131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53" name="Google Shape;353;p5"/>
          <p:cNvSpPr txBox="1">
            <a:spLocks noGrp="1"/>
          </p:cNvSpPr>
          <p:nvPr>
            <p:ph type="subTitle" idx="3"/>
          </p:nvPr>
        </p:nvSpPr>
        <p:spPr>
          <a:xfrm>
            <a:off x="6428617" y="2994033"/>
            <a:ext cx="3123600" cy="5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54" name="Google Shape;354;p5"/>
          <p:cNvSpPr txBox="1">
            <a:spLocks noGrp="1"/>
          </p:cNvSpPr>
          <p:nvPr>
            <p:ph type="subTitle" idx="4"/>
          </p:nvPr>
        </p:nvSpPr>
        <p:spPr>
          <a:xfrm>
            <a:off x="6428617" y="3471205"/>
            <a:ext cx="3123600" cy="131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55" name="Google Shape;355;p5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6" name="Google Shape;356;p5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7" name="Google Shape;357;p5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8" name="Google Shape;358;p5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9" name="Google Shape;359;p5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0" name="Google Shape;360;p5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1" name="Google Shape;361;p5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2" name="Google Shape;362;p5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3" name="Google Shape;363;p5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4" name="Google Shape;364;p5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5" name="Google Shape;365;p5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6" name="Google Shape;366;p5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7" name="Google Shape;367;p5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8" name="Google Shape;368;p5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9" name="Google Shape;369;p5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0" name="Google Shape;370;p5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1" name="Google Shape;371;p5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2" name="Google Shape;372;p5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3" name="Google Shape;373;p5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4" name="Google Shape;374;p5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5" name="Google Shape;375;p5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6" name="Google Shape;376;p5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7" name="Google Shape;377;p5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8" name="Google Shape;378;p5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9" name="Google Shape;379;p5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0" name="Google Shape;380;p5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1" name="Google Shape;381;p5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2" name="Google Shape;382;p5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3" name="Google Shape;383;p5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4" name="Google Shape;384;p5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5" name="Google Shape;385;p5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6" name="Google Shape;386;p5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7" name="Google Shape;387;p5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8" name="Google Shape;388;p5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9" name="Google Shape;389;p5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0" name="Google Shape;390;p5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1" name="Google Shape;391;p5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2" name="Google Shape;392;p5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3" name="Google Shape;393;p5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4" name="Google Shape;394;p5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5" name="Google Shape;395;p5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6" name="Google Shape;396;p5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7" name="Google Shape;397;p5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8" name="Google Shape;398;p5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9" name="Google Shape;399;p5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0" name="Google Shape;400;p5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1" name="Google Shape;401;p5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2" name="Google Shape;402;p5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3" name="Google Shape;403;p5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4" name="Google Shape;404;p5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073517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6"/>
          <p:cNvSpPr/>
          <p:nvPr/>
        </p:nvSpPr>
        <p:spPr>
          <a:xfrm>
            <a:off x="527900" y="388432"/>
            <a:ext cx="11114749" cy="6384375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7" name="Google Shape;407;p6"/>
          <p:cNvSpPr/>
          <p:nvPr/>
        </p:nvSpPr>
        <p:spPr>
          <a:xfrm>
            <a:off x="881581" y="292693"/>
            <a:ext cx="10758425" cy="6384375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8" name="Google Shape;408;p6"/>
          <p:cNvSpPr/>
          <p:nvPr/>
        </p:nvSpPr>
        <p:spPr>
          <a:xfrm>
            <a:off x="11122057" y="5930292"/>
            <a:ext cx="759568" cy="410985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409" name="Google Shape;409;p6"/>
          <p:cNvGrpSpPr/>
          <p:nvPr/>
        </p:nvGrpSpPr>
        <p:grpSpPr>
          <a:xfrm>
            <a:off x="11122057" y="3042677"/>
            <a:ext cx="759568" cy="507483"/>
            <a:chOff x="8341543" y="2282008"/>
            <a:chExt cx="569676" cy="380612"/>
          </a:xfrm>
        </p:grpSpPr>
        <p:sp>
          <p:nvSpPr>
            <p:cNvPr id="410" name="Google Shape;410;p6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1" name="Google Shape;411;p6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12" name="Google Shape;412;p6"/>
          <p:cNvGrpSpPr/>
          <p:nvPr/>
        </p:nvGrpSpPr>
        <p:grpSpPr>
          <a:xfrm>
            <a:off x="11122057" y="2294792"/>
            <a:ext cx="759568" cy="507483"/>
            <a:chOff x="8341543" y="1721094"/>
            <a:chExt cx="569676" cy="380612"/>
          </a:xfrm>
        </p:grpSpPr>
        <p:sp>
          <p:nvSpPr>
            <p:cNvPr id="413" name="Google Shape;413;p6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4" name="Google Shape;414;p6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15" name="Google Shape;415;p6"/>
          <p:cNvGrpSpPr/>
          <p:nvPr/>
        </p:nvGrpSpPr>
        <p:grpSpPr>
          <a:xfrm>
            <a:off x="11128364" y="1578123"/>
            <a:ext cx="757981" cy="517352"/>
            <a:chOff x="8346273" y="1183592"/>
            <a:chExt cx="568486" cy="388014"/>
          </a:xfrm>
        </p:grpSpPr>
        <p:sp>
          <p:nvSpPr>
            <p:cNvPr id="416" name="Google Shape;416;p6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7" name="Google Shape;417;p6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18" name="Google Shape;418;p6"/>
          <p:cNvGrpSpPr/>
          <p:nvPr/>
        </p:nvGrpSpPr>
        <p:grpSpPr>
          <a:xfrm>
            <a:off x="11122057" y="808847"/>
            <a:ext cx="759568" cy="517352"/>
            <a:chOff x="8341543" y="606635"/>
            <a:chExt cx="569676" cy="388014"/>
          </a:xfrm>
        </p:grpSpPr>
        <p:sp>
          <p:nvSpPr>
            <p:cNvPr id="419" name="Google Shape;419;p6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0" name="Google Shape;420;p6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21" name="Google Shape;421;p6"/>
          <p:cNvGrpSpPr/>
          <p:nvPr/>
        </p:nvGrpSpPr>
        <p:grpSpPr>
          <a:xfrm>
            <a:off x="11122057" y="3790577"/>
            <a:ext cx="759568" cy="507483"/>
            <a:chOff x="8341543" y="2282008"/>
            <a:chExt cx="569676" cy="380612"/>
          </a:xfrm>
        </p:grpSpPr>
        <p:sp>
          <p:nvSpPr>
            <p:cNvPr id="422" name="Google Shape;422;p6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3" name="Google Shape;423;p6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24" name="Google Shape;424;p6"/>
          <p:cNvGrpSpPr/>
          <p:nvPr/>
        </p:nvGrpSpPr>
        <p:grpSpPr>
          <a:xfrm>
            <a:off x="11122057" y="4538477"/>
            <a:ext cx="759568" cy="507483"/>
            <a:chOff x="8341543" y="2282008"/>
            <a:chExt cx="569676" cy="380612"/>
          </a:xfrm>
        </p:grpSpPr>
        <p:sp>
          <p:nvSpPr>
            <p:cNvPr id="425" name="Google Shape;425;p6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6" name="Google Shape;426;p6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27" name="Google Shape;427;p6"/>
          <p:cNvSpPr/>
          <p:nvPr/>
        </p:nvSpPr>
        <p:spPr>
          <a:xfrm>
            <a:off x="11122057" y="5823925"/>
            <a:ext cx="759568" cy="410985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8" name="Google Shape;428;p6"/>
          <p:cNvSpPr/>
          <p:nvPr/>
        </p:nvSpPr>
        <p:spPr>
          <a:xfrm>
            <a:off x="527859" y="292693"/>
            <a:ext cx="10737917" cy="6384375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rgbClr val="FCFAF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9" name="Google Shape;429;p6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0" name="Google Shape;430;p6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1" name="Google Shape;431;p6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2" name="Google Shape;432;p6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3" name="Google Shape;433;p6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4" name="Google Shape;434;p6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5" name="Google Shape;435;p6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6" name="Google Shape;436;p6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7" name="Google Shape;437;p6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8" name="Google Shape;438;p6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9" name="Google Shape;439;p6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0" name="Google Shape;440;p6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1" name="Google Shape;441;p6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2" name="Google Shape;442;p6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3" name="Google Shape;443;p6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4" name="Google Shape;444;p6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5" name="Google Shape;445;p6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6" name="Google Shape;446;p6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7" name="Google Shape;447;p6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8" name="Google Shape;448;p6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9" name="Google Shape;449;p6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0" name="Google Shape;450;p6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1" name="Google Shape;451;p6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2" name="Google Shape;452;p6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3" name="Google Shape;453;p6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4" name="Google Shape;454;p6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5" name="Google Shape;455;p6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6" name="Google Shape;456;p6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7" name="Google Shape;457;p6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8" name="Google Shape;458;p6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9" name="Google Shape;459;p6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0" name="Google Shape;460;p6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1" name="Google Shape;461;p6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2" name="Google Shape;462;p6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3" name="Google Shape;463;p6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4" name="Google Shape;464;p6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5" name="Google Shape;465;p6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6" name="Google Shape;466;p6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7" name="Google Shape;467;p6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8" name="Google Shape;468;p6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9" name="Google Shape;469;p6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0" name="Google Shape;470;p6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1" name="Google Shape;471;p6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2" name="Google Shape;472;p6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3" name="Google Shape;473;p6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4" name="Google Shape;474;p6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5" name="Google Shape;475;p6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6" name="Google Shape;476;p6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7" name="Google Shape;477;p6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8" name="Google Shape;478;p6"/>
          <p:cNvSpPr/>
          <p:nvPr/>
        </p:nvSpPr>
        <p:spPr>
          <a:xfrm>
            <a:off x="305201" y="180913"/>
            <a:ext cx="1059620" cy="91561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9" name="Google Shape;479;p6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80" name="Google Shape;480;p6"/>
          <p:cNvSpPr txBox="1">
            <a:spLocks noGrp="1"/>
          </p:cNvSpPr>
          <p:nvPr>
            <p:ph type="title"/>
          </p:nvPr>
        </p:nvSpPr>
        <p:spPr>
          <a:xfrm>
            <a:off x="968300" y="588467"/>
            <a:ext cx="1025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81" name="Google Shape;481;p6"/>
          <p:cNvGrpSpPr/>
          <p:nvPr/>
        </p:nvGrpSpPr>
        <p:grpSpPr>
          <a:xfrm>
            <a:off x="968285" y="6000567"/>
            <a:ext cx="388500" cy="375167"/>
            <a:chOff x="3243875" y="2372825"/>
            <a:chExt cx="291375" cy="281375"/>
          </a:xfrm>
        </p:grpSpPr>
        <p:sp>
          <p:nvSpPr>
            <p:cNvPr id="482" name="Google Shape;482;p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3" name="Google Shape;483;p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4" name="Google Shape;484;p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5" name="Google Shape;485;p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6" name="Google Shape;486;p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7" name="Google Shape;487;p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8" name="Google Shape;488;p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9" name="Google Shape;489;p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0" name="Google Shape;490;p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1" name="Google Shape;491;p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92" name="Google Shape;492;p6"/>
          <p:cNvSpPr/>
          <p:nvPr/>
        </p:nvSpPr>
        <p:spPr>
          <a:xfrm>
            <a:off x="9780800" y="677434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493" name="Google Shape;493;p6"/>
          <p:cNvGrpSpPr/>
          <p:nvPr/>
        </p:nvGrpSpPr>
        <p:grpSpPr>
          <a:xfrm>
            <a:off x="2019934" y="606334"/>
            <a:ext cx="222233" cy="224767"/>
            <a:chOff x="4954425" y="2036375"/>
            <a:chExt cx="166675" cy="168575"/>
          </a:xfrm>
        </p:grpSpPr>
        <p:sp>
          <p:nvSpPr>
            <p:cNvPr id="494" name="Google Shape;494;p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5" name="Google Shape;495;p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96" name="Google Shape;496;p6"/>
          <p:cNvSpPr/>
          <p:nvPr/>
        </p:nvSpPr>
        <p:spPr>
          <a:xfrm>
            <a:off x="1903933" y="6375718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476649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8" name="Google Shape;498;p7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499" name="Google Shape;499;p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500" name="Google Shape;500;p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501" name="Google Shape;501;p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02" name="Google Shape;502;p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503" name="Google Shape;503;p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504" name="Google Shape;504;p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505" name="Google Shape;505;p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06" name="Google Shape;506;p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507" name="Google Shape;507;p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508" name="Google Shape;508;p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09" name="Google Shape;509;p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510" name="Google Shape;510;p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511" name="Google Shape;511;p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2" name="Google Shape;512;p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513" name="Google Shape;513;p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514" name="Google Shape;514;p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5" name="Google Shape;515;p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516" name="Google Shape;516;p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517" name="Google Shape;517;p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8" name="Google Shape;518;p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519" name="Google Shape;519;p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0" name="Google Shape;520;p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521" name="Google Shape;521;p7"/>
          <p:cNvSpPr txBox="1">
            <a:spLocks noGrp="1"/>
          </p:cNvSpPr>
          <p:nvPr>
            <p:ph type="title"/>
          </p:nvPr>
        </p:nvSpPr>
        <p:spPr>
          <a:xfrm>
            <a:off x="968300" y="588467"/>
            <a:ext cx="1025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2" name="Google Shape;522;p7"/>
          <p:cNvSpPr txBox="1">
            <a:spLocks noGrp="1"/>
          </p:cNvSpPr>
          <p:nvPr>
            <p:ph type="subTitle" idx="1"/>
          </p:nvPr>
        </p:nvSpPr>
        <p:spPr>
          <a:xfrm>
            <a:off x="7411580" y="2812467"/>
            <a:ext cx="3223200" cy="5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23" name="Google Shape;523;p7"/>
          <p:cNvSpPr txBox="1">
            <a:spLocks noGrp="1"/>
          </p:cNvSpPr>
          <p:nvPr>
            <p:ph type="subTitle" idx="2"/>
          </p:nvPr>
        </p:nvSpPr>
        <p:spPr>
          <a:xfrm>
            <a:off x="7408351" y="3284396"/>
            <a:ext cx="3223200" cy="176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endParaRPr/>
          </a:p>
        </p:txBody>
      </p:sp>
      <p:sp>
        <p:nvSpPr>
          <p:cNvPr id="524" name="Google Shape;524;p7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25" name="Google Shape;525;p7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26" name="Google Shape;526;p7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27" name="Google Shape;527;p7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28" name="Google Shape;528;p7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29" name="Google Shape;529;p7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0" name="Google Shape;530;p7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1" name="Google Shape;531;p7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2" name="Google Shape;532;p7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3" name="Google Shape;533;p7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4" name="Google Shape;534;p7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5" name="Google Shape;535;p7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6" name="Google Shape;536;p7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7" name="Google Shape;537;p7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8" name="Google Shape;538;p7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9" name="Google Shape;539;p7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0" name="Google Shape;540;p7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1" name="Google Shape;541;p7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2" name="Google Shape;542;p7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3" name="Google Shape;543;p7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4" name="Google Shape;544;p7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5" name="Google Shape;545;p7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6" name="Google Shape;546;p7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7" name="Google Shape;547;p7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8" name="Google Shape;548;p7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9" name="Google Shape;549;p7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50" name="Google Shape;550;p7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51" name="Google Shape;551;p7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52" name="Google Shape;552;p7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53" name="Google Shape;553;p7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54" name="Google Shape;554;p7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55" name="Google Shape;555;p7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56" name="Google Shape;556;p7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57" name="Google Shape;557;p7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58" name="Google Shape;558;p7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59" name="Google Shape;559;p7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60" name="Google Shape;560;p7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61" name="Google Shape;561;p7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62" name="Google Shape;562;p7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63" name="Google Shape;563;p7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64" name="Google Shape;564;p7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65" name="Google Shape;565;p7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66" name="Google Shape;566;p7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67" name="Google Shape;567;p7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68" name="Google Shape;568;p7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69" name="Google Shape;569;p7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70" name="Google Shape;570;p7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71" name="Google Shape;571;p7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72" name="Google Shape;572;p7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73" name="Google Shape;573;p7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477926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5" name="Google Shape;575;p8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576" name="Google Shape;576;p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577" name="Google Shape;577;p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578" name="Google Shape;578;p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79" name="Google Shape;579;p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580" name="Google Shape;580;p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581" name="Google Shape;581;p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582" name="Google Shape;582;p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3" name="Google Shape;583;p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584" name="Google Shape;584;p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585" name="Google Shape;585;p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6" name="Google Shape;586;p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587" name="Google Shape;587;p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588" name="Google Shape;588;p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9" name="Google Shape;589;p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590" name="Google Shape;590;p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591" name="Google Shape;591;p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92" name="Google Shape;592;p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593" name="Google Shape;593;p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594" name="Google Shape;594;p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95" name="Google Shape;595;p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596" name="Google Shape;596;p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7" name="Google Shape;597;p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598" name="Google Shape;598;p8"/>
          <p:cNvSpPr txBox="1">
            <a:spLocks noGrp="1"/>
          </p:cNvSpPr>
          <p:nvPr>
            <p:ph type="title"/>
          </p:nvPr>
        </p:nvSpPr>
        <p:spPr>
          <a:xfrm>
            <a:off x="2039400" y="2243400"/>
            <a:ext cx="8113200" cy="9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99" name="Google Shape;599;p8"/>
          <p:cNvSpPr txBox="1">
            <a:spLocks noGrp="1"/>
          </p:cNvSpPr>
          <p:nvPr>
            <p:ph type="subTitle" idx="1"/>
          </p:nvPr>
        </p:nvSpPr>
        <p:spPr>
          <a:xfrm>
            <a:off x="2046433" y="3207000"/>
            <a:ext cx="8113200" cy="140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00" name="Google Shape;600;p8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01" name="Google Shape;601;p8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02" name="Google Shape;602;p8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03" name="Google Shape;603;p8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04" name="Google Shape;604;p8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05" name="Google Shape;605;p8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06" name="Google Shape;606;p8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07" name="Google Shape;607;p8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08" name="Google Shape;608;p8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09" name="Google Shape;609;p8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10" name="Google Shape;610;p8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11" name="Google Shape;611;p8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12" name="Google Shape;612;p8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13" name="Google Shape;613;p8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14" name="Google Shape;614;p8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15" name="Google Shape;615;p8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16" name="Google Shape;616;p8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17" name="Google Shape;617;p8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18" name="Google Shape;618;p8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19" name="Google Shape;619;p8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20" name="Google Shape;620;p8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21" name="Google Shape;621;p8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22" name="Google Shape;622;p8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23" name="Google Shape;623;p8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24" name="Google Shape;624;p8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25" name="Google Shape;625;p8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26" name="Google Shape;626;p8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27" name="Google Shape;627;p8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28" name="Google Shape;628;p8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29" name="Google Shape;629;p8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30" name="Google Shape;630;p8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31" name="Google Shape;631;p8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32" name="Google Shape;632;p8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33" name="Google Shape;633;p8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34" name="Google Shape;634;p8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35" name="Google Shape;635;p8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36" name="Google Shape;636;p8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37" name="Google Shape;637;p8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38" name="Google Shape;638;p8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39" name="Google Shape;639;p8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40" name="Google Shape;640;p8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41" name="Google Shape;641;p8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42" name="Google Shape;642;p8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43" name="Google Shape;643;p8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44" name="Google Shape;644;p8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45" name="Google Shape;645;p8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46" name="Google Shape;646;p8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47" name="Google Shape;647;p8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48" name="Google Shape;648;p8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49" name="Google Shape;649;p8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916857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1" name="Google Shape;651;p9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652" name="Google Shape;652;p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653" name="Google Shape;653;p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654" name="Google Shape;654;p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55" name="Google Shape;655;p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656" name="Google Shape;656;p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657" name="Google Shape;657;p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658" name="Google Shape;658;p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59" name="Google Shape;659;p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660" name="Google Shape;660;p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661" name="Google Shape;661;p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62" name="Google Shape;662;p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663" name="Google Shape;663;p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664" name="Google Shape;664;p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65" name="Google Shape;665;p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666" name="Google Shape;666;p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667" name="Google Shape;667;p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68" name="Google Shape;668;p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669" name="Google Shape;669;p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670" name="Google Shape;670;p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71" name="Google Shape;671;p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672" name="Google Shape;672;p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3" name="Google Shape;673;p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674" name="Google Shape;674;p9"/>
          <p:cNvSpPr txBox="1">
            <a:spLocks noGrp="1"/>
          </p:cNvSpPr>
          <p:nvPr>
            <p:ph type="title"/>
          </p:nvPr>
        </p:nvSpPr>
        <p:spPr>
          <a:xfrm>
            <a:off x="2686400" y="1976933"/>
            <a:ext cx="6819200" cy="185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42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5" name="Google Shape;675;p9"/>
          <p:cNvSpPr txBox="1">
            <a:spLocks noGrp="1"/>
          </p:cNvSpPr>
          <p:nvPr>
            <p:ph type="subTitle" idx="1"/>
          </p:nvPr>
        </p:nvSpPr>
        <p:spPr>
          <a:xfrm>
            <a:off x="3459000" y="3667733"/>
            <a:ext cx="5274000" cy="132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endParaRPr/>
          </a:p>
        </p:txBody>
      </p:sp>
      <p:sp>
        <p:nvSpPr>
          <p:cNvPr id="676" name="Google Shape;676;p9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77" name="Google Shape;677;p9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78" name="Google Shape;678;p9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79" name="Google Shape;679;p9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80" name="Google Shape;680;p9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81" name="Google Shape;681;p9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82" name="Google Shape;682;p9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83" name="Google Shape;683;p9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84" name="Google Shape;684;p9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85" name="Google Shape;685;p9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86" name="Google Shape;686;p9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87" name="Google Shape;687;p9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88" name="Google Shape;688;p9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89" name="Google Shape;689;p9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90" name="Google Shape;690;p9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91" name="Google Shape;691;p9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92" name="Google Shape;692;p9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93" name="Google Shape;693;p9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94" name="Google Shape;694;p9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95" name="Google Shape;695;p9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96" name="Google Shape;696;p9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97" name="Google Shape;697;p9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98" name="Google Shape;698;p9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99" name="Google Shape;699;p9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0" name="Google Shape;700;p9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1" name="Google Shape;701;p9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2" name="Google Shape;702;p9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3" name="Google Shape;703;p9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4" name="Google Shape;704;p9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5" name="Google Shape;705;p9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6" name="Google Shape;706;p9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7" name="Google Shape;707;p9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8" name="Google Shape;708;p9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9" name="Google Shape;709;p9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10" name="Google Shape;710;p9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11" name="Google Shape;711;p9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12" name="Google Shape;712;p9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13" name="Google Shape;713;p9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14" name="Google Shape;714;p9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15" name="Google Shape;715;p9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16" name="Google Shape;716;p9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17" name="Google Shape;717;p9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18" name="Google Shape;718;p9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19" name="Google Shape;719;p9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20" name="Google Shape;720;p9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21" name="Google Shape;721;p9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22" name="Google Shape;722;p9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23" name="Google Shape;723;p9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24" name="Google Shape;724;p9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25" name="Google Shape;725;p9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544742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7" name="Google Shape;727;p10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728" name="Google Shape;728;p1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729" name="Google Shape;729;p1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730" name="Google Shape;730;p1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31" name="Google Shape;731;p1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732" name="Google Shape;732;p1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733" name="Google Shape;733;p1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734" name="Google Shape;734;p1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35" name="Google Shape;735;p1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736" name="Google Shape;736;p1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737" name="Google Shape;737;p1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38" name="Google Shape;738;p1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739" name="Google Shape;739;p1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740" name="Google Shape;740;p1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41" name="Google Shape;741;p1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742" name="Google Shape;742;p1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743" name="Google Shape;743;p1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44" name="Google Shape;744;p1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745" name="Google Shape;745;p1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746" name="Google Shape;746;p1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47" name="Google Shape;747;p1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748" name="Google Shape;748;p1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9" name="Google Shape;749;p1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50" name="Google Shape;750;p10"/>
          <p:cNvSpPr txBox="1">
            <a:spLocks noGrp="1"/>
          </p:cNvSpPr>
          <p:nvPr>
            <p:ph type="title"/>
          </p:nvPr>
        </p:nvSpPr>
        <p:spPr>
          <a:xfrm>
            <a:off x="4584733" y="2679400"/>
            <a:ext cx="6639200" cy="14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51" name="Google Shape;751;p10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52" name="Google Shape;752;p10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53" name="Google Shape;753;p10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54" name="Google Shape;754;p10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55" name="Google Shape;755;p10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56" name="Google Shape;756;p10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57" name="Google Shape;757;p10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58" name="Google Shape;758;p10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59" name="Google Shape;759;p10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60" name="Google Shape;760;p10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61" name="Google Shape;761;p10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62" name="Google Shape;762;p10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63" name="Google Shape;763;p10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64" name="Google Shape;764;p10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65" name="Google Shape;765;p10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66" name="Google Shape;766;p10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67" name="Google Shape;767;p10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68" name="Google Shape;768;p10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69" name="Google Shape;769;p10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70" name="Google Shape;770;p10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71" name="Google Shape;771;p10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72" name="Google Shape;772;p10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73" name="Google Shape;773;p10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74" name="Google Shape;774;p10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75" name="Google Shape;775;p10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76" name="Google Shape;776;p10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77" name="Google Shape;777;p10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78" name="Google Shape;778;p10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79" name="Google Shape;779;p10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80" name="Google Shape;780;p10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81" name="Google Shape;781;p10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82" name="Google Shape;782;p10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83" name="Google Shape;783;p10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84" name="Google Shape;784;p10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85" name="Google Shape;785;p10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86" name="Google Shape;786;p10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87" name="Google Shape;787;p10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88" name="Google Shape;788;p10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89" name="Google Shape;789;p10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90" name="Google Shape;790;p10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91" name="Google Shape;791;p10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92" name="Google Shape;792;p10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93" name="Google Shape;793;p10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94" name="Google Shape;794;p10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95" name="Google Shape;795;p10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96" name="Google Shape;796;p10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97" name="Google Shape;797;p10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98" name="Google Shape;798;p10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99" name="Google Shape;799;p10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00" name="Google Shape;800;p10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240462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2" name="Google Shape;802;p11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803" name="Google Shape;803;p1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804" name="Google Shape;804;p1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805" name="Google Shape;805;p1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06" name="Google Shape;806;p1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807" name="Google Shape;807;p1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808" name="Google Shape;808;p1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809" name="Google Shape;809;p1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10" name="Google Shape;810;p1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811" name="Google Shape;811;p1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812" name="Google Shape;812;p1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13" name="Google Shape;813;p1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814" name="Google Shape;814;p1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815" name="Google Shape;815;p1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16" name="Google Shape;816;p1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817" name="Google Shape;817;p1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818" name="Google Shape;818;p1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19" name="Google Shape;819;p1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820" name="Google Shape;820;p1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821" name="Google Shape;821;p1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22" name="Google Shape;822;p1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823" name="Google Shape;823;p1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24" name="Google Shape;824;p1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825" name="Google Shape;825;p11"/>
          <p:cNvSpPr txBox="1">
            <a:spLocks noGrp="1"/>
          </p:cNvSpPr>
          <p:nvPr>
            <p:ph type="title" hasCustomPrompt="1"/>
          </p:nvPr>
        </p:nvSpPr>
        <p:spPr>
          <a:xfrm>
            <a:off x="2422484" y="2276784"/>
            <a:ext cx="7348800" cy="186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120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26" name="Google Shape;826;p11"/>
          <p:cNvSpPr txBox="1">
            <a:spLocks noGrp="1"/>
          </p:cNvSpPr>
          <p:nvPr>
            <p:ph type="subTitle" idx="1"/>
          </p:nvPr>
        </p:nvSpPr>
        <p:spPr>
          <a:xfrm>
            <a:off x="2420717" y="3962417"/>
            <a:ext cx="7348800" cy="6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27" name="Google Shape;827;p11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28" name="Google Shape;828;p11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29" name="Google Shape;829;p11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30" name="Google Shape;830;p11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31" name="Google Shape;831;p11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32" name="Google Shape;832;p11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33" name="Google Shape;833;p11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34" name="Google Shape;834;p11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35" name="Google Shape;835;p11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36" name="Google Shape;836;p11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37" name="Google Shape;837;p11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38" name="Google Shape;838;p11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39" name="Google Shape;839;p11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40" name="Google Shape;840;p11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41" name="Google Shape;841;p11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42" name="Google Shape;842;p11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43" name="Google Shape;843;p11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44" name="Google Shape;844;p11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45" name="Google Shape;845;p11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46" name="Google Shape;846;p11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47" name="Google Shape;847;p11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48" name="Google Shape;848;p11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49" name="Google Shape;849;p11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50" name="Google Shape;850;p11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51" name="Google Shape;851;p11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52" name="Google Shape;852;p11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53" name="Google Shape;853;p11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54" name="Google Shape;854;p11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55" name="Google Shape;855;p11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56" name="Google Shape;856;p11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57" name="Google Shape;857;p11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58" name="Google Shape;858;p11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59" name="Google Shape;859;p11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60" name="Google Shape;860;p11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61" name="Google Shape;861;p11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62" name="Google Shape;862;p11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63" name="Google Shape;863;p11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64" name="Google Shape;864;p11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65" name="Google Shape;865;p11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66" name="Google Shape;866;p11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67" name="Google Shape;867;p11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68" name="Google Shape;868;p11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69" name="Google Shape;869;p11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70" name="Google Shape;870;p11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71" name="Google Shape;871;p11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72" name="Google Shape;872;p11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73" name="Google Shape;873;p11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74" name="Google Shape;874;p11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75" name="Google Shape;875;p11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76" name="Google Shape;876;p11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67110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"/>
          <p:cNvSpPr/>
          <p:nvPr/>
        </p:nvSpPr>
        <p:spPr>
          <a:xfrm>
            <a:off x="527900" y="388432"/>
            <a:ext cx="11114749" cy="6384375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5" name="Google Shape;235;p4"/>
          <p:cNvSpPr/>
          <p:nvPr/>
        </p:nvSpPr>
        <p:spPr>
          <a:xfrm>
            <a:off x="881581" y="292693"/>
            <a:ext cx="10758425" cy="6384375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6" name="Google Shape;236;p4"/>
          <p:cNvSpPr/>
          <p:nvPr/>
        </p:nvSpPr>
        <p:spPr>
          <a:xfrm>
            <a:off x="11122057" y="5930292"/>
            <a:ext cx="759568" cy="410985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37" name="Google Shape;237;p4"/>
          <p:cNvGrpSpPr/>
          <p:nvPr/>
        </p:nvGrpSpPr>
        <p:grpSpPr>
          <a:xfrm>
            <a:off x="11122057" y="3042677"/>
            <a:ext cx="759568" cy="507483"/>
            <a:chOff x="8341543" y="2282008"/>
            <a:chExt cx="569676" cy="380612"/>
          </a:xfrm>
        </p:grpSpPr>
        <p:sp>
          <p:nvSpPr>
            <p:cNvPr id="238" name="Google Shape;238;p4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9" name="Google Shape;239;p4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40" name="Google Shape;240;p4"/>
          <p:cNvGrpSpPr/>
          <p:nvPr/>
        </p:nvGrpSpPr>
        <p:grpSpPr>
          <a:xfrm>
            <a:off x="11122057" y="2294792"/>
            <a:ext cx="759568" cy="507483"/>
            <a:chOff x="8341543" y="1721094"/>
            <a:chExt cx="569676" cy="380612"/>
          </a:xfrm>
        </p:grpSpPr>
        <p:sp>
          <p:nvSpPr>
            <p:cNvPr id="241" name="Google Shape;241;p4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2" name="Google Shape;242;p4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43" name="Google Shape;243;p4"/>
          <p:cNvGrpSpPr/>
          <p:nvPr/>
        </p:nvGrpSpPr>
        <p:grpSpPr>
          <a:xfrm>
            <a:off x="11128364" y="1578123"/>
            <a:ext cx="757981" cy="517352"/>
            <a:chOff x="8346273" y="1183592"/>
            <a:chExt cx="568486" cy="388014"/>
          </a:xfrm>
        </p:grpSpPr>
        <p:sp>
          <p:nvSpPr>
            <p:cNvPr id="244" name="Google Shape;244;p4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5" name="Google Shape;245;p4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46" name="Google Shape;246;p4"/>
          <p:cNvGrpSpPr/>
          <p:nvPr/>
        </p:nvGrpSpPr>
        <p:grpSpPr>
          <a:xfrm>
            <a:off x="11122057" y="808847"/>
            <a:ext cx="759568" cy="517352"/>
            <a:chOff x="8341543" y="606635"/>
            <a:chExt cx="569676" cy="388014"/>
          </a:xfrm>
        </p:grpSpPr>
        <p:sp>
          <p:nvSpPr>
            <p:cNvPr id="247" name="Google Shape;247;p4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8" name="Google Shape;248;p4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49" name="Google Shape;249;p4"/>
          <p:cNvGrpSpPr/>
          <p:nvPr/>
        </p:nvGrpSpPr>
        <p:grpSpPr>
          <a:xfrm>
            <a:off x="11122057" y="3790577"/>
            <a:ext cx="759568" cy="507483"/>
            <a:chOff x="8341543" y="2282008"/>
            <a:chExt cx="569676" cy="380612"/>
          </a:xfrm>
        </p:grpSpPr>
        <p:sp>
          <p:nvSpPr>
            <p:cNvPr id="250" name="Google Shape;250;p4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1" name="Google Shape;251;p4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52" name="Google Shape;252;p4"/>
          <p:cNvGrpSpPr/>
          <p:nvPr/>
        </p:nvGrpSpPr>
        <p:grpSpPr>
          <a:xfrm>
            <a:off x="11122057" y="4538477"/>
            <a:ext cx="759568" cy="507483"/>
            <a:chOff x="8341543" y="2282008"/>
            <a:chExt cx="569676" cy="380612"/>
          </a:xfrm>
        </p:grpSpPr>
        <p:sp>
          <p:nvSpPr>
            <p:cNvPr id="253" name="Google Shape;253;p4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4" name="Google Shape;254;p4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55" name="Google Shape;255;p4"/>
          <p:cNvSpPr/>
          <p:nvPr/>
        </p:nvSpPr>
        <p:spPr>
          <a:xfrm>
            <a:off x="11122057" y="5823925"/>
            <a:ext cx="759568" cy="410985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6" name="Google Shape;256;p4"/>
          <p:cNvSpPr/>
          <p:nvPr/>
        </p:nvSpPr>
        <p:spPr>
          <a:xfrm>
            <a:off x="527859" y="292693"/>
            <a:ext cx="10737917" cy="6384375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rgbClr val="FCFAF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7" name="Google Shape;257;p4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8" name="Google Shape;258;p4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9" name="Google Shape;259;p4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0" name="Google Shape;260;p4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1" name="Google Shape;261;p4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2" name="Google Shape;262;p4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3" name="Google Shape;263;p4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4" name="Google Shape;264;p4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5" name="Google Shape;265;p4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6" name="Google Shape;266;p4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7" name="Google Shape;267;p4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8" name="Google Shape;268;p4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9" name="Google Shape;269;p4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0" name="Google Shape;270;p4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1" name="Google Shape;271;p4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2" name="Google Shape;272;p4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3" name="Google Shape;273;p4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4" name="Google Shape;274;p4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5" name="Google Shape;275;p4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6" name="Google Shape;276;p4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7" name="Google Shape;277;p4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8" name="Google Shape;278;p4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9" name="Google Shape;279;p4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0" name="Google Shape;280;p4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1" name="Google Shape;281;p4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2" name="Google Shape;282;p4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3" name="Google Shape;283;p4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4" name="Google Shape;284;p4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5" name="Google Shape;285;p4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6" name="Google Shape;286;p4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7" name="Google Shape;287;p4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8" name="Google Shape;288;p4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9" name="Google Shape;289;p4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0" name="Google Shape;290;p4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1" name="Google Shape;291;p4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2" name="Google Shape;292;p4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3" name="Google Shape;293;p4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4" name="Google Shape;294;p4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5" name="Google Shape;295;p4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6" name="Google Shape;296;p4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7" name="Google Shape;297;p4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8" name="Google Shape;298;p4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9" name="Google Shape;299;p4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0" name="Google Shape;300;p4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1" name="Google Shape;301;p4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2" name="Google Shape;302;p4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3" name="Google Shape;303;p4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4" name="Google Shape;304;p4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5" name="Google Shape;305;p4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6" name="Google Shape;306;p4"/>
          <p:cNvSpPr/>
          <p:nvPr/>
        </p:nvSpPr>
        <p:spPr>
          <a:xfrm>
            <a:off x="305201" y="180913"/>
            <a:ext cx="1059620" cy="91561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7" name="Google Shape;307;p4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8" name="Google Shape;308;p4"/>
          <p:cNvSpPr txBox="1">
            <a:spLocks noGrp="1"/>
          </p:cNvSpPr>
          <p:nvPr>
            <p:ph type="title"/>
          </p:nvPr>
        </p:nvSpPr>
        <p:spPr>
          <a:xfrm>
            <a:off x="968300" y="588467"/>
            <a:ext cx="1025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4"/>
          <p:cNvSpPr txBox="1">
            <a:spLocks noGrp="1"/>
          </p:cNvSpPr>
          <p:nvPr>
            <p:ph type="subTitle" idx="1"/>
          </p:nvPr>
        </p:nvSpPr>
        <p:spPr>
          <a:xfrm>
            <a:off x="1095100" y="1642867"/>
            <a:ext cx="10001600" cy="44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310" name="Google Shape;310;p4"/>
          <p:cNvSpPr/>
          <p:nvPr/>
        </p:nvSpPr>
        <p:spPr>
          <a:xfrm rot="4238894">
            <a:off x="382928" y="5844515"/>
            <a:ext cx="1059613" cy="91567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1" name="Google Shape;311;p4"/>
          <p:cNvSpPr/>
          <p:nvPr/>
        </p:nvSpPr>
        <p:spPr>
          <a:xfrm>
            <a:off x="9479668" y="976900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2" name="Google Shape;312;p4"/>
          <p:cNvSpPr/>
          <p:nvPr/>
        </p:nvSpPr>
        <p:spPr>
          <a:xfrm>
            <a:off x="1765867" y="734751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313" name="Google Shape;313;p4"/>
          <p:cNvGrpSpPr/>
          <p:nvPr/>
        </p:nvGrpSpPr>
        <p:grpSpPr>
          <a:xfrm>
            <a:off x="10182534" y="588467"/>
            <a:ext cx="388500" cy="375167"/>
            <a:chOff x="3243875" y="2372825"/>
            <a:chExt cx="291375" cy="281375"/>
          </a:xfrm>
        </p:grpSpPr>
        <p:sp>
          <p:nvSpPr>
            <p:cNvPr id="314" name="Google Shape;314;p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5" name="Google Shape;315;p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6" name="Google Shape;316;p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7" name="Google Shape;317;p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8" name="Google Shape;318;p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9" name="Google Shape;319;p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0" name="Google Shape;320;p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1" name="Google Shape;321;p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2" name="Google Shape;322;p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3" name="Google Shape;323;p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24" name="Google Shape;324;p4"/>
          <p:cNvSpPr/>
          <p:nvPr/>
        </p:nvSpPr>
        <p:spPr>
          <a:xfrm>
            <a:off x="10784500" y="1642851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5" name="Google Shape;325;p4"/>
          <p:cNvSpPr/>
          <p:nvPr/>
        </p:nvSpPr>
        <p:spPr>
          <a:xfrm>
            <a:off x="1364001" y="1352067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979463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63124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1">
  <p:cSld name="Table of contents 1"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p13"/>
          <p:cNvSpPr/>
          <p:nvPr/>
        </p:nvSpPr>
        <p:spPr>
          <a:xfrm>
            <a:off x="527900" y="388432"/>
            <a:ext cx="11114749" cy="6384375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80" name="Google Shape;880;p13"/>
          <p:cNvSpPr/>
          <p:nvPr/>
        </p:nvSpPr>
        <p:spPr>
          <a:xfrm>
            <a:off x="881581" y="292693"/>
            <a:ext cx="10758425" cy="6384375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81" name="Google Shape;881;p13"/>
          <p:cNvSpPr/>
          <p:nvPr/>
        </p:nvSpPr>
        <p:spPr>
          <a:xfrm>
            <a:off x="11122057" y="5930292"/>
            <a:ext cx="759568" cy="410985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882" name="Google Shape;882;p13"/>
          <p:cNvGrpSpPr/>
          <p:nvPr/>
        </p:nvGrpSpPr>
        <p:grpSpPr>
          <a:xfrm>
            <a:off x="11122057" y="3042677"/>
            <a:ext cx="759568" cy="507483"/>
            <a:chOff x="8341543" y="2282008"/>
            <a:chExt cx="569676" cy="380612"/>
          </a:xfrm>
        </p:grpSpPr>
        <p:sp>
          <p:nvSpPr>
            <p:cNvPr id="883" name="Google Shape;883;p13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4" name="Google Shape;884;p13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85" name="Google Shape;885;p13"/>
          <p:cNvGrpSpPr/>
          <p:nvPr/>
        </p:nvGrpSpPr>
        <p:grpSpPr>
          <a:xfrm>
            <a:off x="11122057" y="2294792"/>
            <a:ext cx="759568" cy="507483"/>
            <a:chOff x="8341543" y="1721094"/>
            <a:chExt cx="569676" cy="380612"/>
          </a:xfrm>
        </p:grpSpPr>
        <p:sp>
          <p:nvSpPr>
            <p:cNvPr id="886" name="Google Shape;886;p13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7" name="Google Shape;887;p13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88" name="Google Shape;888;p13"/>
          <p:cNvGrpSpPr/>
          <p:nvPr/>
        </p:nvGrpSpPr>
        <p:grpSpPr>
          <a:xfrm>
            <a:off x="11128364" y="1578123"/>
            <a:ext cx="757981" cy="517352"/>
            <a:chOff x="8346273" y="1183592"/>
            <a:chExt cx="568486" cy="388014"/>
          </a:xfrm>
        </p:grpSpPr>
        <p:sp>
          <p:nvSpPr>
            <p:cNvPr id="889" name="Google Shape;889;p13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0" name="Google Shape;890;p13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91" name="Google Shape;891;p13"/>
          <p:cNvGrpSpPr/>
          <p:nvPr/>
        </p:nvGrpSpPr>
        <p:grpSpPr>
          <a:xfrm>
            <a:off x="11122057" y="808847"/>
            <a:ext cx="759568" cy="517352"/>
            <a:chOff x="8341543" y="606635"/>
            <a:chExt cx="569676" cy="388014"/>
          </a:xfrm>
        </p:grpSpPr>
        <p:sp>
          <p:nvSpPr>
            <p:cNvPr id="892" name="Google Shape;892;p13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3" name="Google Shape;893;p13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94" name="Google Shape;894;p13"/>
          <p:cNvGrpSpPr/>
          <p:nvPr/>
        </p:nvGrpSpPr>
        <p:grpSpPr>
          <a:xfrm>
            <a:off x="11122057" y="3790577"/>
            <a:ext cx="759568" cy="507483"/>
            <a:chOff x="8341543" y="2282008"/>
            <a:chExt cx="569676" cy="380612"/>
          </a:xfrm>
        </p:grpSpPr>
        <p:sp>
          <p:nvSpPr>
            <p:cNvPr id="895" name="Google Shape;895;p13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6" name="Google Shape;896;p13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97" name="Google Shape;897;p13"/>
          <p:cNvGrpSpPr/>
          <p:nvPr/>
        </p:nvGrpSpPr>
        <p:grpSpPr>
          <a:xfrm>
            <a:off x="11122057" y="4538477"/>
            <a:ext cx="759568" cy="507483"/>
            <a:chOff x="8341543" y="2282008"/>
            <a:chExt cx="569676" cy="380612"/>
          </a:xfrm>
        </p:grpSpPr>
        <p:sp>
          <p:nvSpPr>
            <p:cNvPr id="898" name="Google Shape;898;p13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9" name="Google Shape;899;p13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900" name="Google Shape;900;p13"/>
          <p:cNvSpPr/>
          <p:nvPr/>
        </p:nvSpPr>
        <p:spPr>
          <a:xfrm>
            <a:off x="11122057" y="5823925"/>
            <a:ext cx="759568" cy="410985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01" name="Google Shape;901;p13"/>
          <p:cNvSpPr/>
          <p:nvPr/>
        </p:nvSpPr>
        <p:spPr>
          <a:xfrm>
            <a:off x="527859" y="292693"/>
            <a:ext cx="10737917" cy="6384375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rgbClr val="FCFAF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02" name="Google Shape;902;p13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03" name="Google Shape;903;p13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04" name="Google Shape;904;p13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05" name="Google Shape;905;p13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06" name="Google Shape;906;p13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07" name="Google Shape;907;p13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08" name="Google Shape;908;p13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09" name="Google Shape;909;p13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10" name="Google Shape;910;p13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11" name="Google Shape;911;p13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12" name="Google Shape;912;p13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13" name="Google Shape;913;p13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14" name="Google Shape;914;p13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15" name="Google Shape;915;p13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16" name="Google Shape;916;p13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17" name="Google Shape;917;p13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18" name="Google Shape;918;p13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19" name="Google Shape;919;p13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20" name="Google Shape;920;p13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21" name="Google Shape;921;p13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22" name="Google Shape;922;p13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23" name="Google Shape;923;p13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24" name="Google Shape;924;p13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25" name="Google Shape;925;p13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26" name="Google Shape;926;p13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27" name="Google Shape;927;p13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28" name="Google Shape;928;p13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29" name="Google Shape;929;p13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30" name="Google Shape;930;p13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31" name="Google Shape;931;p13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32" name="Google Shape;932;p13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33" name="Google Shape;933;p13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34" name="Google Shape;934;p13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35" name="Google Shape;935;p13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36" name="Google Shape;936;p13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37" name="Google Shape;937;p13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38" name="Google Shape;938;p13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39" name="Google Shape;939;p13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40" name="Google Shape;940;p13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41" name="Google Shape;941;p13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42" name="Google Shape;942;p13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43" name="Google Shape;943;p13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44" name="Google Shape;944;p13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45" name="Google Shape;945;p13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46" name="Google Shape;946;p13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47" name="Google Shape;947;p13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48" name="Google Shape;948;p13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49" name="Google Shape;949;p13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50" name="Google Shape;950;p13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51" name="Google Shape;951;p13"/>
          <p:cNvSpPr/>
          <p:nvPr/>
        </p:nvSpPr>
        <p:spPr>
          <a:xfrm>
            <a:off x="305201" y="180913"/>
            <a:ext cx="1059620" cy="91561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52" name="Google Shape;952;p13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53" name="Google Shape;953;p13"/>
          <p:cNvSpPr txBox="1">
            <a:spLocks noGrp="1"/>
          </p:cNvSpPr>
          <p:nvPr>
            <p:ph type="title"/>
          </p:nvPr>
        </p:nvSpPr>
        <p:spPr>
          <a:xfrm>
            <a:off x="958333" y="584416"/>
            <a:ext cx="1027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54" name="Google Shape;954;p13">
            <a:hlinkClick r:id="rId2" action="ppaction://hlinksldjump"/>
          </p:cNvPr>
          <p:cNvSpPr txBox="1">
            <a:spLocks noGrp="1"/>
          </p:cNvSpPr>
          <p:nvPr>
            <p:ph type="subTitle" idx="1"/>
          </p:nvPr>
        </p:nvSpPr>
        <p:spPr>
          <a:xfrm>
            <a:off x="2395791" y="1639600"/>
            <a:ext cx="3638400" cy="5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55" name="Google Shape;955;p13"/>
          <p:cNvSpPr txBox="1">
            <a:spLocks noGrp="1"/>
          </p:cNvSpPr>
          <p:nvPr>
            <p:ph type="subTitle" idx="2"/>
          </p:nvPr>
        </p:nvSpPr>
        <p:spPr>
          <a:xfrm>
            <a:off x="2394712" y="2056420"/>
            <a:ext cx="3640000" cy="7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56" name="Google Shape;956;p13">
            <a:hlinkClick r:id="rId2" action="ppaction://hlinksldjump"/>
          </p:cNvPr>
          <p:cNvSpPr txBox="1">
            <a:spLocks noGrp="1"/>
          </p:cNvSpPr>
          <p:nvPr>
            <p:ph type="title" idx="3" hasCustomPrompt="1"/>
          </p:nvPr>
        </p:nvSpPr>
        <p:spPr>
          <a:xfrm>
            <a:off x="1577287" y="2059196"/>
            <a:ext cx="8436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957" name="Google Shape;957;p13"/>
          <p:cNvSpPr txBox="1">
            <a:spLocks noGrp="1"/>
          </p:cNvSpPr>
          <p:nvPr>
            <p:ph type="subTitle" idx="4"/>
          </p:nvPr>
        </p:nvSpPr>
        <p:spPr>
          <a:xfrm>
            <a:off x="2399601" y="3230229"/>
            <a:ext cx="3649200" cy="5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58" name="Google Shape;958;p13"/>
          <p:cNvSpPr txBox="1">
            <a:spLocks noGrp="1"/>
          </p:cNvSpPr>
          <p:nvPr>
            <p:ph type="subTitle" idx="5"/>
          </p:nvPr>
        </p:nvSpPr>
        <p:spPr>
          <a:xfrm>
            <a:off x="2392816" y="3649817"/>
            <a:ext cx="364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59" name="Google Shape;959;p13"/>
          <p:cNvSpPr txBox="1">
            <a:spLocks noGrp="1"/>
          </p:cNvSpPr>
          <p:nvPr>
            <p:ph type="title" idx="6" hasCustomPrompt="1"/>
          </p:nvPr>
        </p:nvSpPr>
        <p:spPr>
          <a:xfrm>
            <a:off x="1578504" y="3675477"/>
            <a:ext cx="841200" cy="56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960" name="Google Shape;960;p13"/>
          <p:cNvSpPr txBox="1">
            <a:spLocks noGrp="1"/>
          </p:cNvSpPr>
          <p:nvPr>
            <p:ph type="subTitle" idx="7"/>
          </p:nvPr>
        </p:nvSpPr>
        <p:spPr>
          <a:xfrm>
            <a:off x="2401775" y="4822861"/>
            <a:ext cx="3640000" cy="5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61" name="Google Shape;961;p13"/>
          <p:cNvSpPr txBox="1">
            <a:spLocks noGrp="1"/>
          </p:cNvSpPr>
          <p:nvPr>
            <p:ph type="subTitle" idx="8"/>
          </p:nvPr>
        </p:nvSpPr>
        <p:spPr>
          <a:xfrm>
            <a:off x="2392816" y="5243275"/>
            <a:ext cx="364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62" name="Google Shape;962;p13"/>
          <p:cNvSpPr txBox="1">
            <a:spLocks noGrp="1"/>
          </p:cNvSpPr>
          <p:nvPr>
            <p:ph type="title" idx="9" hasCustomPrompt="1"/>
          </p:nvPr>
        </p:nvSpPr>
        <p:spPr>
          <a:xfrm>
            <a:off x="1578504" y="5234893"/>
            <a:ext cx="841200" cy="56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963" name="Google Shape;963;p13"/>
          <p:cNvSpPr txBox="1">
            <a:spLocks noGrp="1"/>
          </p:cNvSpPr>
          <p:nvPr>
            <p:ph type="subTitle" idx="13"/>
          </p:nvPr>
        </p:nvSpPr>
        <p:spPr>
          <a:xfrm>
            <a:off x="6958577" y="1642000"/>
            <a:ext cx="3656000" cy="5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64" name="Google Shape;964;p13"/>
          <p:cNvSpPr txBox="1">
            <a:spLocks noGrp="1"/>
          </p:cNvSpPr>
          <p:nvPr>
            <p:ph type="subTitle" idx="14"/>
          </p:nvPr>
        </p:nvSpPr>
        <p:spPr>
          <a:xfrm>
            <a:off x="6949579" y="2054220"/>
            <a:ext cx="3656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65" name="Google Shape;965;p13"/>
          <p:cNvSpPr txBox="1">
            <a:spLocks noGrp="1"/>
          </p:cNvSpPr>
          <p:nvPr>
            <p:ph type="title" idx="15" hasCustomPrompt="1"/>
          </p:nvPr>
        </p:nvSpPr>
        <p:spPr>
          <a:xfrm>
            <a:off x="6161423" y="2060396"/>
            <a:ext cx="841200" cy="56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966" name="Google Shape;966;p13"/>
          <p:cNvSpPr txBox="1">
            <a:spLocks noGrp="1"/>
          </p:cNvSpPr>
          <p:nvPr>
            <p:ph type="subTitle" idx="16"/>
          </p:nvPr>
        </p:nvSpPr>
        <p:spPr>
          <a:xfrm>
            <a:off x="6958577" y="3230229"/>
            <a:ext cx="3656000" cy="5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67" name="Google Shape;967;p13"/>
          <p:cNvSpPr txBox="1">
            <a:spLocks noGrp="1"/>
          </p:cNvSpPr>
          <p:nvPr>
            <p:ph type="subTitle" idx="17"/>
          </p:nvPr>
        </p:nvSpPr>
        <p:spPr>
          <a:xfrm>
            <a:off x="6949584" y="3649817"/>
            <a:ext cx="3656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68" name="Google Shape;968;p13"/>
          <p:cNvSpPr txBox="1">
            <a:spLocks noGrp="1"/>
          </p:cNvSpPr>
          <p:nvPr>
            <p:ph type="title" idx="18" hasCustomPrompt="1"/>
          </p:nvPr>
        </p:nvSpPr>
        <p:spPr>
          <a:xfrm>
            <a:off x="6161423" y="3675477"/>
            <a:ext cx="841200" cy="56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969" name="Google Shape;969;p13"/>
          <p:cNvSpPr txBox="1">
            <a:spLocks noGrp="1"/>
          </p:cNvSpPr>
          <p:nvPr>
            <p:ph type="subTitle" idx="19"/>
          </p:nvPr>
        </p:nvSpPr>
        <p:spPr>
          <a:xfrm>
            <a:off x="6958577" y="4822861"/>
            <a:ext cx="3656000" cy="5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70" name="Google Shape;970;p13"/>
          <p:cNvSpPr txBox="1">
            <a:spLocks noGrp="1"/>
          </p:cNvSpPr>
          <p:nvPr>
            <p:ph type="subTitle" idx="20"/>
          </p:nvPr>
        </p:nvSpPr>
        <p:spPr>
          <a:xfrm>
            <a:off x="6949584" y="5243275"/>
            <a:ext cx="3656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71" name="Google Shape;971;p13"/>
          <p:cNvSpPr txBox="1">
            <a:spLocks noGrp="1"/>
          </p:cNvSpPr>
          <p:nvPr>
            <p:ph type="title" idx="21" hasCustomPrompt="1"/>
          </p:nvPr>
        </p:nvSpPr>
        <p:spPr>
          <a:xfrm>
            <a:off x="6161423" y="5234893"/>
            <a:ext cx="841200" cy="56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grpSp>
        <p:nvGrpSpPr>
          <p:cNvPr id="972" name="Google Shape;972;p13"/>
          <p:cNvGrpSpPr/>
          <p:nvPr/>
        </p:nvGrpSpPr>
        <p:grpSpPr>
          <a:xfrm>
            <a:off x="1417667" y="1108234"/>
            <a:ext cx="592367" cy="531367"/>
            <a:chOff x="2495125" y="2142250"/>
            <a:chExt cx="444275" cy="398525"/>
          </a:xfrm>
        </p:grpSpPr>
        <p:sp>
          <p:nvSpPr>
            <p:cNvPr id="973" name="Google Shape;973;p1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4" name="Google Shape;974;p1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75" name="Google Shape;975;p13"/>
          <p:cNvGrpSpPr/>
          <p:nvPr/>
        </p:nvGrpSpPr>
        <p:grpSpPr>
          <a:xfrm>
            <a:off x="10419001" y="5951667"/>
            <a:ext cx="388500" cy="375167"/>
            <a:chOff x="3243875" y="2372825"/>
            <a:chExt cx="291375" cy="281375"/>
          </a:xfrm>
        </p:grpSpPr>
        <p:sp>
          <p:nvSpPr>
            <p:cNvPr id="976" name="Google Shape;976;p1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7" name="Google Shape;977;p1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8" name="Google Shape;978;p1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9" name="Google Shape;979;p1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0" name="Google Shape;980;p1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1" name="Google Shape;981;p1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2" name="Google Shape;982;p1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3" name="Google Shape;983;p1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4" name="Google Shape;984;p1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5" name="Google Shape;985;p1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86" name="Google Shape;986;p13"/>
          <p:cNvGrpSpPr/>
          <p:nvPr/>
        </p:nvGrpSpPr>
        <p:grpSpPr>
          <a:xfrm>
            <a:off x="10071401" y="934467"/>
            <a:ext cx="222233" cy="224767"/>
            <a:chOff x="4954425" y="2036375"/>
            <a:chExt cx="166675" cy="168575"/>
          </a:xfrm>
        </p:grpSpPr>
        <p:sp>
          <p:nvSpPr>
            <p:cNvPr id="987" name="Google Shape;987;p1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8" name="Google Shape;988;p1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989" name="Google Shape;989;p13"/>
          <p:cNvSpPr/>
          <p:nvPr/>
        </p:nvSpPr>
        <p:spPr>
          <a:xfrm>
            <a:off x="2503401" y="718733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90" name="Google Shape;990;p13"/>
          <p:cNvSpPr/>
          <p:nvPr/>
        </p:nvSpPr>
        <p:spPr>
          <a:xfrm>
            <a:off x="10958000" y="5420001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744364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2" name="Google Shape;992;p14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993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994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995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96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997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998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999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00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001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002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03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004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005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06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007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008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09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010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011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12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013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4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015" name="Google Shape;1015;p14"/>
          <p:cNvSpPr txBox="1">
            <a:spLocks noGrp="1"/>
          </p:cNvSpPr>
          <p:nvPr>
            <p:ph type="title"/>
          </p:nvPr>
        </p:nvSpPr>
        <p:spPr>
          <a:xfrm>
            <a:off x="968300" y="588467"/>
            <a:ext cx="1025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016" name="Google Shape;1016;p14"/>
          <p:cNvGrpSpPr/>
          <p:nvPr/>
        </p:nvGrpSpPr>
        <p:grpSpPr>
          <a:xfrm>
            <a:off x="1033401" y="6048867"/>
            <a:ext cx="592367" cy="531367"/>
            <a:chOff x="2495125" y="2142250"/>
            <a:chExt cx="444275" cy="398525"/>
          </a:xfrm>
        </p:grpSpPr>
        <p:sp>
          <p:nvSpPr>
            <p:cNvPr id="1017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8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19" name="Google Shape;1019;p14"/>
          <p:cNvGrpSpPr/>
          <p:nvPr/>
        </p:nvGrpSpPr>
        <p:grpSpPr>
          <a:xfrm>
            <a:off x="9654334" y="531134"/>
            <a:ext cx="388500" cy="375167"/>
            <a:chOff x="3243875" y="2372825"/>
            <a:chExt cx="291375" cy="281375"/>
          </a:xfrm>
        </p:grpSpPr>
        <p:sp>
          <p:nvSpPr>
            <p:cNvPr id="1020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1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2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3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4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5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6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7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8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9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30" name="Google Shape;1030;p14"/>
          <p:cNvGrpSpPr/>
          <p:nvPr/>
        </p:nvGrpSpPr>
        <p:grpSpPr>
          <a:xfrm>
            <a:off x="10756001" y="1352051"/>
            <a:ext cx="222233" cy="224767"/>
            <a:chOff x="4954425" y="2036375"/>
            <a:chExt cx="166675" cy="168575"/>
          </a:xfrm>
        </p:grpSpPr>
        <p:sp>
          <p:nvSpPr>
            <p:cNvPr id="1031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2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033" name="Google Shape;1033;p14"/>
          <p:cNvSpPr/>
          <p:nvPr/>
        </p:nvSpPr>
        <p:spPr>
          <a:xfrm>
            <a:off x="2064234" y="6364967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34" name="Google Shape;1034;p14"/>
          <p:cNvSpPr/>
          <p:nvPr/>
        </p:nvSpPr>
        <p:spPr>
          <a:xfrm>
            <a:off x="10613567" y="5869085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035" name="Google Shape;1035;p14"/>
          <p:cNvGrpSpPr/>
          <p:nvPr/>
        </p:nvGrpSpPr>
        <p:grpSpPr>
          <a:xfrm>
            <a:off x="1033401" y="5644334"/>
            <a:ext cx="222233" cy="224767"/>
            <a:chOff x="4954425" y="2036375"/>
            <a:chExt cx="166675" cy="168575"/>
          </a:xfrm>
        </p:grpSpPr>
        <p:sp>
          <p:nvSpPr>
            <p:cNvPr id="1036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7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038" name="Google Shape;1038;p14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39" name="Google Shape;1039;p14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0" name="Google Shape;1040;p14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1" name="Google Shape;1041;p14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2" name="Google Shape;1042;p14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3" name="Google Shape;1043;p14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4" name="Google Shape;1044;p14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5" name="Google Shape;1045;p14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6" name="Google Shape;1046;p14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7" name="Google Shape;1047;p14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8" name="Google Shape;1048;p14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9" name="Google Shape;1049;p14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50" name="Google Shape;1050;p14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51" name="Google Shape;1051;p14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52" name="Google Shape;1052;p14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53" name="Google Shape;1053;p14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54" name="Google Shape;1054;p14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55" name="Google Shape;1055;p14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56" name="Google Shape;1056;p14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57" name="Google Shape;1057;p14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58" name="Google Shape;1058;p14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59" name="Google Shape;1059;p14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60" name="Google Shape;1060;p14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61" name="Google Shape;1061;p14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62" name="Google Shape;1062;p14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63" name="Google Shape;1063;p14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64" name="Google Shape;1064;p14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65" name="Google Shape;1065;p14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66" name="Google Shape;1066;p14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67" name="Google Shape;1067;p14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68" name="Google Shape;1068;p14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69" name="Google Shape;1069;p14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70" name="Google Shape;1070;p14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71" name="Google Shape;1071;p14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72" name="Google Shape;1072;p14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73" name="Google Shape;1073;p14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74" name="Google Shape;1074;p14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75" name="Google Shape;1075;p14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76" name="Google Shape;1076;p14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77" name="Google Shape;1077;p14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78" name="Google Shape;1078;p14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79" name="Google Shape;1079;p14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0" name="Google Shape;1080;p14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1" name="Google Shape;1081;p14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2" name="Google Shape;1082;p14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3" name="Google Shape;1083;p14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4" name="Google Shape;1084;p14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5" name="Google Shape;1085;p14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6" name="Google Shape;1086;p14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7" name="Google Shape;1087;p14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727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1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9" name="Google Shape;1089;p15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1090" name="Google Shape;1090;p1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091" name="Google Shape;1091;p1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092" name="Google Shape;1092;p1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93" name="Google Shape;1093;p1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094" name="Google Shape;1094;p1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095" name="Google Shape;1095;p1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096" name="Google Shape;1096;p1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97" name="Google Shape;1097;p1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098" name="Google Shape;1098;p1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099" name="Google Shape;1099;p1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00" name="Google Shape;1100;p1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101" name="Google Shape;1101;p1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102" name="Google Shape;1102;p1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03" name="Google Shape;1103;p1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104" name="Google Shape;1104;p1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105" name="Google Shape;1105;p1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06" name="Google Shape;1106;p1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107" name="Google Shape;1107;p1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108" name="Google Shape;1108;p1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09" name="Google Shape;1109;p1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110" name="Google Shape;1110;p1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11" name="Google Shape;1111;p1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112" name="Google Shape;1112;p15"/>
          <p:cNvSpPr txBox="1">
            <a:spLocks noGrp="1"/>
          </p:cNvSpPr>
          <p:nvPr>
            <p:ph type="title"/>
          </p:nvPr>
        </p:nvSpPr>
        <p:spPr>
          <a:xfrm>
            <a:off x="968300" y="588467"/>
            <a:ext cx="1025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113" name="Google Shape;1113;p15"/>
          <p:cNvGrpSpPr/>
          <p:nvPr/>
        </p:nvGrpSpPr>
        <p:grpSpPr>
          <a:xfrm>
            <a:off x="672118" y="425434"/>
            <a:ext cx="592367" cy="531367"/>
            <a:chOff x="2495125" y="2142250"/>
            <a:chExt cx="444275" cy="398525"/>
          </a:xfrm>
        </p:grpSpPr>
        <p:sp>
          <p:nvSpPr>
            <p:cNvPr id="1114" name="Google Shape;1114;p15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15" name="Google Shape;1115;p15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116" name="Google Shape;1116;p15"/>
          <p:cNvGrpSpPr/>
          <p:nvPr/>
        </p:nvGrpSpPr>
        <p:grpSpPr>
          <a:xfrm>
            <a:off x="10589718" y="5951685"/>
            <a:ext cx="388500" cy="375167"/>
            <a:chOff x="3243875" y="2372825"/>
            <a:chExt cx="291375" cy="281375"/>
          </a:xfrm>
        </p:grpSpPr>
        <p:sp>
          <p:nvSpPr>
            <p:cNvPr id="1117" name="Google Shape;1117;p15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18" name="Google Shape;1118;p15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19" name="Google Shape;1119;p15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0" name="Google Shape;1120;p15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1" name="Google Shape;1121;p15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2" name="Google Shape;1122;p15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3" name="Google Shape;1123;p15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4" name="Google Shape;1124;p15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5" name="Google Shape;1125;p15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6" name="Google Shape;1126;p15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127" name="Google Shape;1127;p15"/>
          <p:cNvGrpSpPr/>
          <p:nvPr/>
        </p:nvGrpSpPr>
        <p:grpSpPr>
          <a:xfrm>
            <a:off x="1648334" y="425418"/>
            <a:ext cx="222233" cy="224767"/>
            <a:chOff x="4954425" y="2036375"/>
            <a:chExt cx="166675" cy="168575"/>
          </a:xfrm>
        </p:grpSpPr>
        <p:sp>
          <p:nvSpPr>
            <p:cNvPr id="1128" name="Google Shape;1128;p1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9" name="Google Shape;1129;p1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130" name="Google Shape;1130;p15"/>
          <p:cNvSpPr/>
          <p:nvPr/>
        </p:nvSpPr>
        <p:spPr>
          <a:xfrm>
            <a:off x="10704568" y="483684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31" name="Google Shape;1131;p15"/>
          <p:cNvSpPr/>
          <p:nvPr/>
        </p:nvSpPr>
        <p:spPr>
          <a:xfrm>
            <a:off x="10865817" y="5591967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132" name="Google Shape;1132;p15"/>
          <p:cNvGrpSpPr/>
          <p:nvPr/>
        </p:nvGrpSpPr>
        <p:grpSpPr>
          <a:xfrm>
            <a:off x="9923034" y="6202167"/>
            <a:ext cx="222233" cy="224767"/>
            <a:chOff x="4954425" y="2036375"/>
            <a:chExt cx="166675" cy="168575"/>
          </a:xfrm>
        </p:grpSpPr>
        <p:sp>
          <p:nvSpPr>
            <p:cNvPr id="1133" name="Google Shape;1133;p1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34" name="Google Shape;1134;p1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135" name="Google Shape;1135;p15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36" name="Google Shape;1136;p15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37" name="Google Shape;1137;p15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38" name="Google Shape;1138;p15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39" name="Google Shape;1139;p15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40" name="Google Shape;1140;p15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41" name="Google Shape;1141;p15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42" name="Google Shape;1142;p15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43" name="Google Shape;1143;p15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44" name="Google Shape;1144;p15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45" name="Google Shape;1145;p15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46" name="Google Shape;1146;p15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47" name="Google Shape;1147;p15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48" name="Google Shape;1148;p15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49" name="Google Shape;1149;p15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50" name="Google Shape;1150;p15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51" name="Google Shape;1151;p15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52" name="Google Shape;1152;p15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53" name="Google Shape;1153;p15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54" name="Google Shape;1154;p15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55" name="Google Shape;1155;p15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56" name="Google Shape;1156;p15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57" name="Google Shape;1157;p15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58" name="Google Shape;1158;p15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59" name="Google Shape;1159;p15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60" name="Google Shape;1160;p15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61" name="Google Shape;1161;p15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62" name="Google Shape;1162;p15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63" name="Google Shape;1163;p15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64" name="Google Shape;1164;p15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65" name="Google Shape;1165;p15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66" name="Google Shape;1166;p15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67" name="Google Shape;1167;p15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68" name="Google Shape;1168;p15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69" name="Google Shape;1169;p15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70" name="Google Shape;1170;p15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71" name="Google Shape;1171;p15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72" name="Google Shape;1172;p15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73" name="Google Shape;1173;p15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74" name="Google Shape;1174;p15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75" name="Google Shape;1175;p15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76" name="Google Shape;1176;p15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77" name="Google Shape;1177;p15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78" name="Google Shape;1178;p15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79" name="Google Shape;1179;p15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80" name="Google Shape;1180;p15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81" name="Google Shape;1181;p15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82" name="Google Shape;1182;p15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83" name="Google Shape;1183;p15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84" name="Google Shape;1184;p15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274556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6" name="Google Shape;1186;p16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1187" name="Google Shape;1187;p1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188" name="Google Shape;1188;p1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189" name="Google Shape;1189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90" name="Google Shape;1190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191" name="Google Shape;1191;p1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192" name="Google Shape;1192;p1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193" name="Google Shape;1193;p1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94" name="Google Shape;1194;p1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195" name="Google Shape;1195;p1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196" name="Google Shape;1196;p1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97" name="Google Shape;1197;p1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198" name="Google Shape;1198;p1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199" name="Google Shape;1199;p1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00" name="Google Shape;1200;p1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01" name="Google Shape;1201;p1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202" name="Google Shape;1202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03" name="Google Shape;1203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04" name="Google Shape;1204;p1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205" name="Google Shape;1205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06" name="Google Shape;1206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207" name="Google Shape;1207;p1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08" name="Google Shape;1208;p1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209" name="Google Shape;1209;p16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10" name="Google Shape;1210;p16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11" name="Google Shape;1211;p16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12" name="Google Shape;1212;p16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13" name="Google Shape;1213;p16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14" name="Google Shape;1214;p16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15" name="Google Shape;1215;p16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16" name="Google Shape;1216;p16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17" name="Google Shape;1217;p16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18" name="Google Shape;1218;p16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19" name="Google Shape;1219;p16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20" name="Google Shape;1220;p16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21" name="Google Shape;1221;p16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22" name="Google Shape;1222;p16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23" name="Google Shape;1223;p16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24" name="Google Shape;1224;p16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25" name="Google Shape;1225;p16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26" name="Google Shape;1226;p16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27" name="Google Shape;1227;p16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28" name="Google Shape;1228;p16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29" name="Google Shape;1229;p16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30" name="Google Shape;1230;p16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31" name="Google Shape;1231;p16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32" name="Google Shape;1232;p16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33" name="Google Shape;1233;p16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34" name="Google Shape;1234;p16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35" name="Google Shape;1235;p16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36" name="Google Shape;1236;p16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37" name="Google Shape;1237;p16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38" name="Google Shape;1238;p16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39" name="Google Shape;1239;p16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40" name="Google Shape;1240;p16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41" name="Google Shape;1241;p16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42" name="Google Shape;1242;p16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43" name="Google Shape;1243;p16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44" name="Google Shape;1244;p16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45" name="Google Shape;1245;p16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46" name="Google Shape;1246;p16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47" name="Google Shape;1247;p16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48" name="Google Shape;1248;p16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49" name="Google Shape;1249;p16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50" name="Google Shape;1250;p16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51" name="Google Shape;1251;p16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52" name="Google Shape;1252;p16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53" name="Google Shape;1253;p16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54" name="Google Shape;1254;p16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55" name="Google Shape;1255;p16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56" name="Google Shape;1256;p16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57" name="Google Shape;1257;p16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58" name="Google Shape;1258;p16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259" name="Google Shape;1259;p16"/>
          <p:cNvGrpSpPr/>
          <p:nvPr/>
        </p:nvGrpSpPr>
        <p:grpSpPr>
          <a:xfrm>
            <a:off x="968285" y="6000567"/>
            <a:ext cx="388500" cy="375167"/>
            <a:chOff x="3243875" y="2372825"/>
            <a:chExt cx="291375" cy="281375"/>
          </a:xfrm>
        </p:grpSpPr>
        <p:sp>
          <p:nvSpPr>
            <p:cNvPr id="1260" name="Google Shape;1260;p1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1" name="Google Shape;1261;p1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2" name="Google Shape;1262;p1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3" name="Google Shape;1263;p1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4" name="Google Shape;1264;p1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5" name="Google Shape;1265;p1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6" name="Google Shape;1266;p1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7" name="Google Shape;1267;p1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8" name="Google Shape;1268;p1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9" name="Google Shape;1269;p1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270" name="Google Shape;1270;p16"/>
          <p:cNvSpPr/>
          <p:nvPr/>
        </p:nvSpPr>
        <p:spPr>
          <a:xfrm>
            <a:off x="9780800" y="677434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271" name="Google Shape;1271;p16"/>
          <p:cNvGrpSpPr/>
          <p:nvPr/>
        </p:nvGrpSpPr>
        <p:grpSpPr>
          <a:xfrm>
            <a:off x="2019934" y="606334"/>
            <a:ext cx="222233" cy="224767"/>
            <a:chOff x="4954425" y="2036375"/>
            <a:chExt cx="166675" cy="168575"/>
          </a:xfrm>
        </p:grpSpPr>
        <p:sp>
          <p:nvSpPr>
            <p:cNvPr id="1272" name="Google Shape;1272;p1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73" name="Google Shape;1273;p1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274" name="Google Shape;1274;p16"/>
          <p:cNvSpPr/>
          <p:nvPr/>
        </p:nvSpPr>
        <p:spPr>
          <a:xfrm>
            <a:off x="1903933" y="6375718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898595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6" name="Google Shape;1276;p17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1277" name="Google Shape;1277;p1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278" name="Google Shape;1278;p1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279" name="Google Shape;1279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80" name="Google Shape;1280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281" name="Google Shape;1281;p1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282" name="Google Shape;1282;p1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283" name="Google Shape;1283;p1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84" name="Google Shape;1284;p1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85" name="Google Shape;1285;p1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286" name="Google Shape;1286;p1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87" name="Google Shape;1287;p1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88" name="Google Shape;1288;p1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289" name="Google Shape;1289;p1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90" name="Google Shape;1290;p1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91" name="Google Shape;1291;p1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292" name="Google Shape;1292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93" name="Google Shape;1293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94" name="Google Shape;1294;p1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295" name="Google Shape;1295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96" name="Google Shape;1296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297" name="Google Shape;1297;p1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8" name="Google Shape;1298;p1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299" name="Google Shape;1299;p17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00" name="Google Shape;1300;p17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01" name="Google Shape;1301;p17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02" name="Google Shape;1302;p17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03" name="Google Shape;1303;p17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04" name="Google Shape;1304;p17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05" name="Google Shape;1305;p17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06" name="Google Shape;1306;p17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07" name="Google Shape;1307;p17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08" name="Google Shape;1308;p17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09" name="Google Shape;1309;p17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0" name="Google Shape;1310;p17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1" name="Google Shape;1311;p17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2" name="Google Shape;1312;p17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3" name="Google Shape;1313;p17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4" name="Google Shape;1314;p17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5" name="Google Shape;1315;p17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6" name="Google Shape;1316;p17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7" name="Google Shape;1317;p17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8" name="Google Shape;1318;p17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9" name="Google Shape;1319;p17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0" name="Google Shape;1320;p17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1" name="Google Shape;1321;p17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2" name="Google Shape;1322;p17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3" name="Google Shape;1323;p17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4" name="Google Shape;1324;p17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5" name="Google Shape;1325;p17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6" name="Google Shape;1326;p17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7" name="Google Shape;1327;p17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8" name="Google Shape;1328;p17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9" name="Google Shape;1329;p17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30" name="Google Shape;1330;p17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31" name="Google Shape;1331;p17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32" name="Google Shape;1332;p17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33" name="Google Shape;1333;p17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34" name="Google Shape;1334;p17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35" name="Google Shape;1335;p17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36" name="Google Shape;1336;p17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37" name="Google Shape;1337;p17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38" name="Google Shape;1338;p17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39" name="Google Shape;1339;p17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40" name="Google Shape;1340;p17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41" name="Google Shape;1341;p17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42" name="Google Shape;1342;p17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43" name="Google Shape;1343;p17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44" name="Google Shape;1344;p17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45" name="Google Shape;1345;p17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46" name="Google Shape;1346;p17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47" name="Google Shape;1347;p17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48" name="Google Shape;1348;p17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349" name="Google Shape;1349;p17"/>
          <p:cNvGrpSpPr/>
          <p:nvPr/>
        </p:nvGrpSpPr>
        <p:grpSpPr>
          <a:xfrm>
            <a:off x="672118" y="425434"/>
            <a:ext cx="592367" cy="531367"/>
            <a:chOff x="2495125" y="2142250"/>
            <a:chExt cx="444275" cy="398525"/>
          </a:xfrm>
        </p:grpSpPr>
        <p:sp>
          <p:nvSpPr>
            <p:cNvPr id="1350" name="Google Shape;1350;p17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1" name="Google Shape;1351;p17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352" name="Google Shape;1352;p17"/>
          <p:cNvGrpSpPr/>
          <p:nvPr/>
        </p:nvGrpSpPr>
        <p:grpSpPr>
          <a:xfrm>
            <a:off x="10589718" y="5951685"/>
            <a:ext cx="388500" cy="375167"/>
            <a:chOff x="3243875" y="2372825"/>
            <a:chExt cx="291375" cy="281375"/>
          </a:xfrm>
        </p:grpSpPr>
        <p:sp>
          <p:nvSpPr>
            <p:cNvPr id="1353" name="Google Shape;1353;p17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4" name="Google Shape;1354;p17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5" name="Google Shape;1355;p17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6" name="Google Shape;1356;p17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7" name="Google Shape;1357;p17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8" name="Google Shape;1358;p17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9" name="Google Shape;1359;p17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60" name="Google Shape;1360;p17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61" name="Google Shape;1361;p17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62" name="Google Shape;1362;p17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363" name="Google Shape;1363;p17"/>
          <p:cNvGrpSpPr/>
          <p:nvPr/>
        </p:nvGrpSpPr>
        <p:grpSpPr>
          <a:xfrm>
            <a:off x="1648334" y="425418"/>
            <a:ext cx="222233" cy="224767"/>
            <a:chOff x="4954425" y="2036375"/>
            <a:chExt cx="166675" cy="168575"/>
          </a:xfrm>
        </p:grpSpPr>
        <p:sp>
          <p:nvSpPr>
            <p:cNvPr id="1364" name="Google Shape;1364;p1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65" name="Google Shape;1365;p1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366" name="Google Shape;1366;p17"/>
          <p:cNvSpPr/>
          <p:nvPr/>
        </p:nvSpPr>
        <p:spPr>
          <a:xfrm>
            <a:off x="10704568" y="483684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67" name="Google Shape;1367;p17"/>
          <p:cNvSpPr/>
          <p:nvPr/>
        </p:nvSpPr>
        <p:spPr>
          <a:xfrm>
            <a:off x="10865817" y="5591967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368" name="Google Shape;1368;p17"/>
          <p:cNvGrpSpPr/>
          <p:nvPr/>
        </p:nvGrpSpPr>
        <p:grpSpPr>
          <a:xfrm>
            <a:off x="9923034" y="6202167"/>
            <a:ext cx="222233" cy="224767"/>
            <a:chOff x="4954425" y="2036375"/>
            <a:chExt cx="166675" cy="168575"/>
          </a:xfrm>
        </p:grpSpPr>
        <p:sp>
          <p:nvSpPr>
            <p:cNvPr id="1369" name="Google Shape;1369;p1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0" name="Google Shape;1370;p1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9185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1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2" name="Google Shape;1372;p18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1373" name="Google Shape;1373;p1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374" name="Google Shape;1374;p1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75" name="Google Shape;1375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76" name="Google Shape;1376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377" name="Google Shape;1377;p1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378" name="Google Shape;1378;p1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379" name="Google Shape;1379;p1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80" name="Google Shape;1380;p1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381" name="Google Shape;1381;p1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382" name="Google Shape;1382;p1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83" name="Google Shape;1383;p1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384" name="Google Shape;1384;p1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385" name="Google Shape;1385;p1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86" name="Google Shape;1386;p1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387" name="Google Shape;1387;p1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388" name="Google Shape;1388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89" name="Google Shape;1389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390" name="Google Shape;1390;p1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91" name="Google Shape;1391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92" name="Google Shape;1392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393" name="Google Shape;1393;p1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4" name="Google Shape;1394;p1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395" name="Google Shape;1395;p18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96" name="Google Shape;1396;p18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97" name="Google Shape;1397;p18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98" name="Google Shape;1398;p18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99" name="Google Shape;1399;p18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00" name="Google Shape;1400;p18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01" name="Google Shape;1401;p18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02" name="Google Shape;1402;p18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03" name="Google Shape;1403;p18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04" name="Google Shape;1404;p18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05" name="Google Shape;1405;p18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06" name="Google Shape;1406;p18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07" name="Google Shape;1407;p18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08" name="Google Shape;1408;p18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09" name="Google Shape;1409;p18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10" name="Google Shape;1410;p18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11" name="Google Shape;1411;p18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12" name="Google Shape;1412;p18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13" name="Google Shape;1413;p18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14" name="Google Shape;1414;p18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15" name="Google Shape;1415;p18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16" name="Google Shape;1416;p18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17" name="Google Shape;1417;p18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18" name="Google Shape;1418;p18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19" name="Google Shape;1419;p18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20" name="Google Shape;1420;p18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21" name="Google Shape;1421;p18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22" name="Google Shape;1422;p18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23" name="Google Shape;1423;p18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24" name="Google Shape;1424;p18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25" name="Google Shape;1425;p18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26" name="Google Shape;1426;p18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27" name="Google Shape;1427;p18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28" name="Google Shape;1428;p18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29" name="Google Shape;1429;p18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30" name="Google Shape;1430;p18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31" name="Google Shape;1431;p18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32" name="Google Shape;1432;p18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33" name="Google Shape;1433;p18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34" name="Google Shape;1434;p18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35" name="Google Shape;1435;p18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36" name="Google Shape;1436;p18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37" name="Google Shape;1437;p18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38" name="Google Shape;1438;p18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39" name="Google Shape;1439;p18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40" name="Google Shape;1440;p18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41" name="Google Shape;1441;p18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42" name="Google Shape;1442;p18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43" name="Google Shape;1443;p18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44" name="Google Shape;1444;p18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45" name="Google Shape;1445;p18"/>
          <p:cNvSpPr/>
          <p:nvPr/>
        </p:nvSpPr>
        <p:spPr>
          <a:xfrm>
            <a:off x="305201" y="180913"/>
            <a:ext cx="1059620" cy="91561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446" name="Google Shape;1446;p18"/>
          <p:cNvGrpSpPr/>
          <p:nvPr/>
        </p:nvGrpSpPr>
        <p:grpSpPr>
          <a:xfrm>
            <a:off x="1417667" y="1108234"/>
            <a:ext cx="592367" cy="531367"/>
            <a:chOff x="2495125" y="2142250"/>
            <a:chExt cx="444275" cy="398525"/>
          </a:xfrm>
        </p:grpSpPr>
        <p:sp>
          <p:nvSpPr>
            <p:cNvPr id="1447" name="Google Shape;1447;p18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48" name="Google Shape;1448;p18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449" name="Google Shape;1449;p18"/>
          <p:cNvGrpSpPr/>
          <p:nvPr/>
        </p:nvGrpSpPr>
        <p:grpSpPr>
          <a:xfrm>
            <a:off x="10419001" y="5951667"/>
            <a:ext cx="388500" cy="375167"/>
            <a:chOff x="3243875" y="2372825"/>
            <a:chExt cx="291375" cy="281375"/>
          </a:xfrm>
        </p:grpSpPr>
        <p:sp>
          <p:nvSpPr>
            <p:cNvPr id="1450" name="Google Shape;1450;p18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1" name="Google Shape;1451;p18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2" name="Google Shape;1452;p18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3" name="Google Shape;1453;p18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4" name="Google Shape;1454;p18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5" name="Google Shape;1455;p18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6" name="Google Shape;1456;p18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7" name="Google Shape;1457;p18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8" name="Google Shape;1458;p18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9" name="Google Shape;1459;p18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460" name="Google Shape;1460;p18"/>
          <p:cNvGrpSpPr/>
          <p:nvPr/>
        </p:nvGrpSpPr>
        <p:grpSpPr>
          <a:xfrm>
            <a:off x="10071401" y="934467"/>
            <a:ext cx="222233" cy="224767"/>
            <a:chOff x="4954425" y="2036375"/>
            <a:chExt cx="166675" cy="168575"/>
          </a:xfrm>
        </p:grpSpPr>
        <p:sp>
          <p:nvSpPr>
            <p:cNvPr id="1461" name="Google Shape;1461;p1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62" name="Google Shape;1462;p1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463" name="Google Shape;1463;p18"/>
          <p:cNvSpPr/>
          <p:nvPr/>
        </p:nvSpPr>
        <p:spPr>
          <a:xfrm>
            <a:off x="2503401" y="718733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64" name="Google Shape;1464;p18"/>
          <p:cNvSpPr/>
          <p:nvPr/>
        </p:nvSpPr>
        <p:spPr>
          <a:xfrm>
            <a:off x="10958000" y="5420001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762233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spTree>
      <p:nvGrpSpPr>
        <p:cNvPr id="1" name="Shape 1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6" name="Google Shape;1466;p19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1467" name="Google Shape;1467;p1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468" name="Google Shape;1468;p1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469" name="Google Shape;1469;p1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70" name="Google Shape;1470;p1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471" name="Google Shape;1471;p1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472" name="Google Shape;1472;p1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473" name="Google Shape;1473;p1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74" name="Google Shape;1474;p1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475" name="Google Shape;1475;p1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476" name="Google Shape;1476;p1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77" name="Google Shape;1477;p1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478" name="Google Shape;1478;p1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479" name="Google Shape;1479;p1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80" name="Google Shape;1480;p1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481" name="Google Shape;1481;p1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482" name="Google Shape;1482;p1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83" name="Google Shape;1483;p1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484" name="Google Shape;1484;p1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485" name="Google Shape;1485;p1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86" name="Google Shape;1486;p1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487" name="Google Shape;1487;p1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88" name="Google Shape;1488;p1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489" name="Google Shape;1489;p19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90" name="Google Shape;1490;p19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91" name="Google Shape;1491;p19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92" name="Google Shape;1492;p19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93" name="Google Shape;1493;p19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94" name="Google Shape;1494;p19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95" name="Google Shape;1495;p19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96" name="Google Shape;1496;p19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97" name="Google Shape;1497;p19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98" name="Google Shape;1498;p19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99" name="Google Shape;1499;p19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00" name="Google Shape;1500;p19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01" name="Google Shape;1501;p19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02" name="Google Shape;1502;p19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03" name="Google Shape;1503;p19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04" name="Google Shape;1504;p19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05" name="Google Shape;1505;p19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06" name="Google Shape;1506;p19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07" name="Google Shape;1507;p19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08" name="Google Shape;1508;p19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09" name="Google Shape;1509;p19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10" name="Google Shape;1510;p19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11" name="Google Shape;1511;p19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12" name="Google Shape;1512;p19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13" name="Google Shape;1513;p19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14" name="Google Shape;1514;p19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15" name="Google Shape;1515;p19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16" name="Google Shape;1516;p19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17" name="Google Shape;1517;p19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18" name="Google Shape;1518;p19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19" name="Google Shape;1519;p19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20" name="Google Shape;1520;p19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21" name="Google Shape;1521;p19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22" name="Google Shape;1522;p19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23" name="Google Shape;1523;p19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24" name="Google Shape;1524;p19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25" name="Google Shape;1525;p19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26" name="Google Shape;1526;p19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27" name="Google Shape;1527;p19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28" name="Google Shape;1528;p19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29" name="Google Shape;1529;p19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30" name="Google Shape;1530;p19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31" name="Google Shape;1531;p19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32" name="Google Shape;1532;p19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33" name="Google Shape;1533;p19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34" name="Google Shape;1534;p19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35" name="Google Shape;1535;p19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36" name="Google Shape;1536;p19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37" name="Google Shape;1537;p19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38" name="Google Shape;1538;p19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539" name="Google Shape;1539;p19"/>
          <p:cNvGrpSpPr/>
          <p:nvPr/>
        </p:nvGrpSpPr>
        <p:grpSpPr>
          <a:xfrm>
            <a:off x="10211867" y="3932585"/>
            <a:ext cx="592367" cy="531367"/>
            <a:chOff x="2495125" y="2142250"/>
            <a:chExt cx="444275" cy="398525"/>
          </a:xfrm>
        </p:grpSpPr>
        <p:sp>
          <p:nvSpPr>
            <p:cNvPr id="1540" name="Google Shape;1540;p1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41" name="Google Shape;1541;p1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542" name="Google Shape;1542;p19"/>
          <p:cNvGrpSpPr/>
          <p:nvPr/>
        </p:nvGrpSpPr>
        <p:grpSpPr>
          <a:xfrm>
            <a:off x="1357401" y="2009301"/>
            <a:ext cx="388500" cy="375167"/>
            <a:chOff x="3243875" y="2372825"/>
            <a:chExt cx="291375" cy="281375"/>
          </a:xfrm>
        </p:grpSpPr>
        <p:sp>
          <p:nvSpPr>
            <p:cNvPr id="1543" name="Google Shape;1543;p1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44" name="Google Shape;1544;p1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45" name="Google Shape;1545;p1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46" name="Google Shape;1546;p1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47" name="Google Shape;1547;p1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48" name="Google Shape;1548;p1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49" name="Google Shape;1549;p1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50" name="Google Shape;1550;p1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51" name="Google Shape;1551;p1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52" name="Google Shape;1552;p1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553" name="Google Shape;1553;p19"/>
          <p:cNvGrpSpPr/>
          <p:nvPr/>
        </p:nvGrpSpPr>
        <p:grpSpPr>
          <a:xfrm>
            <a:off x="2761968" y="821285"/>
            <a:ext cx="222233" cy="224767"/>
            <a:chOff x="4954425" y="2036375"/>
            <a:chExt cx="166675" cy="168575"/>
          </a:xfrm>
        </p:grpSpPr>
        <p:sp>
          <p:nvSpPr>
            <p:cNvPr id="1554" name="Google Shape;1554;p19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55" name="Google Shape;1555;p19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556" name="Google Shape;1556;p19"/>
          <p:cNvSpPr/>
          <p:nvPr/>
        </p:nvSpPr>
        <p:spPr>
          <a:xfrm>
            <a:off x="9342634" y="879533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0"/>
                </a:moveTo>
                <a:cubicBezTo>
                  <a:pt x="255" y="0"/>
                  <a:pt x="1" y="2834"/>
                  <a:pt x="2006" y="3221"/>
                </a:cubicBezTo>
                <a:cubicBezTo>
                  <a:pt x="2122" y="3239"/>
                  <a:pt x="2233" y="3247"/>
                  <a:pt x="2340" y="3247"/>
                </a:cubicBezTo>
                <a:cubicBezTo>
                  <a:pt x="4296" y="3247"/>
                  <a:pt x="4764" y="345"/>
                  <a:pt x="2483" y="12"/>
                </a:cubicBezTo>
                <a:cubicBezTo>
                  <a:pt x="2404" y="4"/>
                  <a:pt x="2327" y="0"/>
                  <a:pt x="225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57" name="Google Shape;1557;p19"/>
          <p:cNvSpPr/>
          <p:nvPr/>
        </p:nvSpPr>
        <p:spPr>
          <a:xfrm>
            <a:off x="2428168" y="1712833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58" name="Google Shape;1558;p19"/>
          <p:cNvSpPr/>
          <p:nvPr/>
        </p:nvSpPr>
        <p:spPr>
          <a:xfrm>
            <a:off x="1357400" y="1334201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59" name="Google Shape;1559;p19"/>
          <p:cNvSpPr/>
          <p:nvPr/>
        </p:nvSpPr>
        <p:spPr>
          <a:xfrm>
            <a:off x="10036933" y="5575885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60" name="Google Shape;1560;p19"/>
          <p:cNvSpPr/>
          <p:nvPr/>
        </p:nvSpPr>
        <p:spPr>
          <a:xfrm>
            <a:off x="1472234" y="4945433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561" name="Google Shape;1561;p19"/>
          <p:cNvGrpSpPr/>
          <p:nvPr/>
        </p:nvGrpSpPr>
        <p:grpSpPr>
          <a:xfrm>
            <a:off x="2039667" y="5713834"/>
            <a:ext cx="388500" cy="375167"/>
            <a:chOff x="3243875" y="2372825"/>
            <a:chExt cx="291375" cy="281375"/>
          </a:xfrm>
        </p:grpSpPr>
        <p:sp>
          <p:nvSpPr>
            <p:cNvPr id="1562" name="Google Shape;1562;p1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3" name="Google Shape;1563;p1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4" name="Google Shape;1564;p1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5" name="Google Shape;1565;p1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6" name="Google Shape;1566;p1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7" name="Google Shape;1567;p1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8" name="Google Shape;1568;p1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9" name="Google Shape;1569;p1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70" name="Google Shape;1570;p1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71" name="Google Shape;1571;p1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572" name="Google Shape;1572;p19"/>
          <p:cNvGrpSpPr/>
          <p:nvPr/>
        </p:nvGrpSpPr>
        <p:grpSpPr>
          <a:xfrm>
            <a:off x="1672318" y="3456701"/>
            <a:ext cx="592367" cy="531367"/>
            <a:chOff x="2495125" y="2142250"/>
            <a:chExt cx="444275" cy="398525"/>
          </a:xfrm>
        </p:grpSpPr>
        <p:sp>
          <p:nvSpPr>
            <p:cNvPr id="1573" name="Google Shape;1573;p1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74" name="Google Shape;1574;p1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575" name="Google Shape;1575;p19"/>
          <p:cNvGrpSpPr/>
          <p:nvPr/>
        </p:nvGrpSpPr>
        <p:grpSpPr>
          <a:xfrm>
            <a:off x="9301067" y="5825267"/>
            <a:ext cx="388500" cy="375167"/>
            <a:chOff x="3243875" y="2372825"/>
            <a:chExt cx="291375" cy="281375"/>
          </a:xfrm>
        </p:grpSpPr>
        <p:sp>
          <p:nvSpPr>
            <p:cNvPr id="1576" name="Google Shape;1576;p1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77" name="Google Shape;1577;p1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78" name="Google Shape;1578;p1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79" name="Google Shape;1579;p1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80" name="Google Shape;1580;p1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81" name="Google Shape;1581;p1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82" name="Google Shape;1582;p1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83" name="Google Shape;1583;p1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84" name="Google Shape;1584;p1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85" name="Google Shape;1585;p1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586" name="Google Shape;1586;p19"/>
          <p:cNvGrpSpPr/>
          <p:nvPr/>
        </p:nvGrpSpPr>
        <p:grpSpPr>
          <a:xfrm>
            <a:off x="9580334" y="2936201"/>
            <a:ext cx="222233" cy="224767"/>
            <a:chOff x="4954425" y="2036375"/>
            <a:chExt cx="166675" cy="168575"/>
          </a:xfrm>
        </p:grpSpPr>
        <p:sp>
          <p:nvSpPr>
            <p:cNvPr id="1587" name="Google Shape;1587;p19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88" name="Google Shape;1588;p19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589" name="Google Shape;1589;p19"/>
          <p:cNvGrpSpPr/>
          <p:nvPr/>
        </p:nvGrpSpPr>
        <p:grpSpPr>
          <a:xfrm>
            <a:off x="10211851" y="1501285"/>
            <a:ext cx="592367" cy="531367"/>
            <a:chOff x="2495125" y="2142250"/>
            <a:chExt cx="444275" cy="398525"/>
          </a:xfrm>
        </p:grpSpPr>
        <p:sp>
          <p:nvSpPr>
            <p:cNvPr id="1590" name="Google Shape;1590;p1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91" name="Google Shape;1591;p1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17210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3" name="Google Shape;1593;p20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1594" name="Google Shape;1594;p2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595" name="Google Shape;1595;p2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596" name="Google Shape;1596;p2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97" name="Google Shape;1597;p2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598" name="Google Shape;1598;p2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599" name="Google Shape;1599;p2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600" name="Google Shape;1600;p2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01" name="Google Shape;1601;p2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602" name="Google Shape;1602;p2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603" name="Google Shape;1603;p2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04" name="Google Shape;1604;p2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605" name="Google Shape;1605;p2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606" name="Google Shape;1606;p2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07" name="Google Shape;1607;p2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608" name="Google Shape;1608;p2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609" name="Google Shape;1609;p2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10" name="Google Shape;1610;p2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611" name="Google Shape;1611;p2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612" name="Google Shape;1612;p2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13" name="Google Shape;1613;p2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614" name="Google Shape;1614;p2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15" name="Google Shape;1615;p2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616" name="Google Shape;1616;p20"/>
          <p:cNvSpPr txBox="1">
            <a:spLocks noGrp="1"/>
          </p:cNvSpPr>
          <p:nvPr>
            <p:ph type="title"/>
          </p:nvPr>
        </p:nvSpPr>
        <p:spPr>
          <a:xfrm>
            <a:off x="3101267" y="527700"/>
            <a:ext cx="5990400" cy="13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08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08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08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08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08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08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08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08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0800"/>
            </a:lvl9pPr>
          </a:lstStyle>
          <a:p>
            <a:endParaRPr/>
          </a:p>
        </p:txBody>
      </p:sp>
      <p:sp>
        <p:nvSpPr>
          <p:cNvPr id="1617" name="Google Shape;1617;p20"/>
          <p:cNvSpPr txBox="1">
            <a:spLocks noGrp="1"/>
          </p:cNvSpPr>
          <p:nvPr>
            <p:ph type="subTitle" idx="1"/>
          </p:nvPr>
        </p:nvSpPr>
        <p:spPr>
          <a:xfrm>
            <a:off x="3102721" y="2075201"/>
            <a:ext cx="5990400" cy="19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618" name="Google Shape;1618;p20"/>
          <p:cNvSpPr txBox="1"/>
          <p:nvPr/>
        </p:nvSpPr>
        <p:spPr>
          <a:xfrm>
            <a:off x="3414700" y="4698840"/>
            <a:ext cx="5366000" cy="8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1600" b="1" kern="0">
                <a:solidFill>
                  <a:srgbClr val="FD9E66"/>
                </a:solidFill>
                <a:latin typeface="Quicksand"/>
                <a:ea typeface="Quicksand"/>
                <a:cs typeface="Quicksand"/>
                <a:sym typeface="Quicksand"/>
              </a:rPr>
              <a:t>CREDITS:</a:t>
            </a:r>
            <a:r>
              <a:rPr lang="en" sz="1600" b="1" kern="0">
                <a:solidFill>
                  <a:srgbClr val="0E2A47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" sz="1600" kern="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This presentation template was created by </a:t>
            </a:r>
            <a:r>
              <a:rPr lang="en" sz="1600" b="1" kern="0">
                <a:solidFill>
                  <a:srgbClr val="FD9E66"/>
                </a:solidFill>
                <a:uFill>
                  <a:noFill/>
                </a:uFill>
                <a:latin typeface="Quicksand"/>
                <a:ea typeface="Quicksand"/>
                <a:cs typeface="Quicksand"/>
                <a:sym typeface="Quicksand"/>
                <a:hlinkClick r:id="rId2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Slidesgo</a:t>
            </a:r>
            <a:r>
              <a:rPr lang="en" sz="1600" kern="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, including icon by </a:t>
            </a:r>
            <a:r>
              <a:rPr lang="en" sz="1600" b="1" kern="0">
                <a:solidFill>
                  <a:srgbClr val="FD9E66"/>
                </a:solidFill>
                <a:uFill>
                  <a:noFill/>
                </a:uFill>
                <a:latin typeface="Quicksand"/>
                <a:ea typeface="Quicksand"/>
                <a:cs typeface="Quicksand"/>
                <a:sym typeface="Quicksand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Flaticon</a:t>
            </a:r>
            <a:r>
              <a:rPr lang="en" sz="1600" kern="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, and infographics &amp; images from</a:t>
            </a:r>
            <a:r>
              <a:rPr lang="en" sz="1600" kern="0">
                <a:solidFill>
                  <a:srgbClr val="0E2A47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 </a:t>
            </a:r>
            <a:r>
              <a:rPr lang="en" sz="1600" b="1" kern="0">
                <a:solidFill>
                  <a:srgbClr val="FD9E66"/>
                </a:solidFill>
                <a:uFill>
                  <a:noFill/>
                </a:uFill>
                <a:latin typeface="Quicksand"/>
                <a:ea typeface="Quicksand"/>
                <a:cs typeface="Quicksand"/>
                <a:sym typeface="Quicksand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Freepik</a:t>
            </a:r>
            <a:endParaRPr sz="1600" b="1" kern="0">
              <a:solidFill>
                <a:srgbClr val="FD9E66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619" name="Google Shape;1619;p20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20" name="Google Shape;1620;p20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21" name="Google Shape;1621;p20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22" name="Google Shape;1622;p20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23" name="Google Shape;1623;p20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24" name="Google Shape;1624;p20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25" name="Google Shape;1625;p20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26" name="Google Shape;1626;p20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27" name="Google Shape;1627;p20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28" name="Google Shape;1628;p20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29" name="Google Shape;1629;p20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30" name="Google Shape;1630;p20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31" name="Google Shape;1631;p20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32" name="Google Shape;1632;p20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33" name="Google Shape;1633;p20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34" name="Google Shape;1634;p20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35" name="Google Shape;1635;p20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36" name="Google Shape;1636;p20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37" name="Google Shape;1637;p20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38" name="Google Shape;1638;p20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39" name="Google Shape;1639;p20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40" name="Google Shape;1640;p20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41" name="Google Shape;1641;p20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42" name="Google Shape;1642;p20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43" name="Google Shape;1643;p20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44" name="Google Shape;1644;p20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45" name="Google Shape;1645;p20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46" name="Google Shape;1646;p20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47" name="Google Shape;1647;p20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48" name="Google Shape;1648;p20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49" name="Google Shape;1649;p20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50" name="Google Shape;1650;p20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51" name="Google Shape;1651;p20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52" name="Google Shape;1652;p20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53" name="Google Shape;1653;p20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54" name="Google Shape;1654;p20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55" name="Google Shape;1655;p20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56" name="Google Shape;1656;p20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57" name="Google Shape;1657;p20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58" name="Google Shape;1658;p20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59" name="Google Shape;1659;p20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60" name="Google Shape;1660;p20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61" name="Google Shape;1661;p20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62" name="Google Shape;1662;p20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63" name="Google Shape;1663;p20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64" name="Google Shape;1664;p20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65" name="Google Shape;1665;p20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66" name="Google Shape;1666;p20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67" name="Google Shape;1667;p20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68" name="Google Shape;1668;p20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669" name="Google Shape;1669;p20"/>
          <p:cNvGrpSpPr/>
          <p:nvPr/>
        </p:nvGrpSpPr>
        <p:grpSpPr>
          <a:xfrm>
            <a:off x="10211867" y="3932585"/>
            <a:ext cx="592367" cy="531367"/>
            <a:chOff x="2495125" y="2142250"/>
            <a:chExt cx="444275" cy="398525"/>
          </a:xfrm>
        </p:grpSpPr>
        <p:sp>
          <p:nvSpPr>
            <p:cNvPr id="1670" name="Google Shape;1670;p2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71" name="Google Shape;1671;p2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672" name="Google Shape;1672;p20"/>
          <p:cNvGrpSpPr/>
          <p:nvPr/>
        </p:nvGrpSpPr>
        <p:grpSpPr>
          <a:xfrm>
            <a:off x="1357401" y="2009301"/>
            <a:ext cx="388500" cy="375167"/>
            <a:chOff x="3243875" y="2372825"/>
            <a:chExt cx="291375" cy="281375"/>
          </a:xfrm>
        </p:grpSpPr>
        <p:sp>
          <p:nvSpPr>
            <p:cNvPr id="1673" name="Google Shape;1673;p2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74" name="Google Shape;1674;p2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75" name="Google Shape;1675;p2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76" name="Google Shape;1676;p2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77" name="Google Shape;1677;p2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78" name="Google Shape;1678;p2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79" name="Google Shape;1679;p2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80" name="Google Shape;1680;p2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81" name="Google Shape;1681;p2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82" name="Google Shape;1682;p2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683" name="Google Shape;1683;p20"/>
          <p:cNvGrpSpPr/>
          <p:nvPr/>
        </p:nvGrpSpPr>
        <p:grpSpPr>
          <a:xfrm>
            <a:off x="2761968" y="821285"/>
            <a:ext cx="222233" cy="224767"/>
            <a:chOff x="4954425" y="2036375"/>
            <a:chExt cx="166675" cy="168575"/>
          </a:xfrm>
        </p:grpSpPr>
        <p:sp>
          <p:nvSpPr>
            <p:cNvPr id="1684" name="Google Shape;1684;p2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85" name="Google Shape;1685;p2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686" name="Google Shape;1686;p20"/>
          <p:cNvSpPr/>
          <p:nvPr/>
        </p:nvSpPr>
        <p:spPr>
          <a:xfrm>
            <a:off x="9342634" y="879533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0"/>
                </a:moveTo>
                <a:cubicBezTo>
                  <a:pt x="255" y="0"/>
                  <a:pt x="1" y="2834"/>
                  <a:pt x="2006" y="3221"/>
                </a:cubicBezTo>
                <a:cubicBezTo>
                  <a:pt x="2122" y="3239"/>
                  <a:pt x="2233" y="3247"/>
                  <a:pt x="2340" y="3247"/>
                </a:cubicBezTo>
                <a:cubicBezTo>
                  <a:pt x="4296" y="3247"/>
                  <a:pt x="4764" y="345"/>
                  <a:pt x="2483" y="12"/>
                </a:cubicBezTo>
                <a:cubicBezTo>
                  <a:pt x="2404" y="4"/>
                  <a:pt x="2327" y="0"/>
                  <a:pt x="225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87" name="Google Shape;1687;p20"/>
          <p:cNvSpPr/>
          <p:nvPr/>
        </p:nvSpPr>
        <p:spPr>
          <a:xfrm>
            <a:off x="2428168" y="1712833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88" name="Google Shape;1688;p20"/>
          <p:cNvSpPr/>
          <p:nvPr/>
        </p:nvSpPr>
        <p:spPr>
          <a:xfrm>
            <a:off x="1357400" y="1334201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89" name="Google Shape;1689;p20"/>
          <p:cNvSpPr/>
          <p:nvPr/>
        </p:nvSpPr>
        <p:spPr>
          <a:xfrm>
            <a:off x="10036933" y="5575885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90" name="Google Shape;1690;p20"/>
          <p:cNvSpPr/>
          <p:nvPr/>
        </p:nvSpPr>
        <p:spPr>
          <a:xfrm>
            <a:off x="1472234" y="4945433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691" name="Google Shape;1691;p20"/>
          <p:cNvGrpSpPr/>
          <p:nvPr/>
        </p:nvGrpSpPr>
        <p:grpSpPr>
          <a:xfrm>
            <a:off x="2039667" y="5713834"/>
            <a:ext cx="388500" cy="375167"/>
            <a:chOff x="3243875" y="2372825"/>
            <a:chExt cx="291375" cy="281375"/>
          </a:xfrm>
        </p:grpSpPr>
        <p:sp>
          <p:nvSpPr>
            <p:cNvPr id="1692" name="Google Shape;1692;p2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93" name="Google Shape;1693;p2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94" name="Google Shape;1694;p2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95" name="Google Shape;1695;p2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96" name="Google Shape;1696;p2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97" name="Google Shape;1697;p2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98" name="Google Shape;1698;p2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99" name="Google Shape;1699;p2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00" name="Google Shape;1700;p2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01" name="Google Shape;1701;p2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702" name="Google Shape;1702;p20"/>
          <p:cNvGrpSpPr/>
          <p:nvPr/>
        </p:nvGrpSpPr>
        <p:grpSpPr>
          <a:xfrm>
            <a:off x="1672318" y="3456701"/>
            <a:ext cx="592367" cy="531367"/>
            <a:chOff x="2495125" y="2142250"/>
            <a:chExt cx="444275" cy="398525"/>
          </a:xfrm>
        </p:grpSpPr>
        <p:sp>
          <p:nvSpPr>
            <p:cNvPr id="1703" name="Google Shape;1703;p2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04" name="Google Shape;1704;p2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705" name="Google Shape;1705;p20"/>
          <p:cNvGrpSpPr/>
          <p:nvPr/>
        </p:nvGrpSpPr>
        <p:grpSpPr>
          <a:xfrm>
            <a:off x="9301067" y="5825267"/>
            <a:ext cx="388500" cy="375167"/>
            <a:chOff x="3243875" y="2372825"/>
            <a:chExt cx="291375" cy="281375"/>
          </a:xfrm>
        </p:grpSpPr>
        <p:sp>
          <p:nvSpPr>
            <p:cNvPr id="1706" name="Google Shape;1706;p2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07" name="Google Shape;1707;p2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08" name="Google Shape;1708;p2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09" name="Google Shape;1709;p2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10" name="Google Shape;1710;p2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11" name="Google Shape;1711;p2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12" name="Google Shape;1712;p2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13" name="Google Shape;1713;p2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14" name="Google Shape;1714;p2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15" name="Google Shape;1715;p2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716" name="Google Shape;1716;p20"/>
          <p:cNvGrpSpPr/>
          <p:nvPr/>
        </p:nvGrpSpPr>
        <p:grpSpPr>
          <a:xfrm>
            <a:off x="9580334" y="2936201"/>
            <a:ext cx="222233" cy="224767"/>
            <a:chOff x="4954425" y="2036375"/>
            <a:chExt cx="166675" cy="168575"/>
          </a:xfrm>
        </p:grpSpPr>
        <p:sp>
          <p:nvSpPr>
            <p:cNvPr id="1717" name="Google Shape;1717;p2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18" name="Google Shape;1718;p2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719" name="Google Shape;1719;p20"/>
          <p:cNvGrpSpPr/>
          <p:nvPr/>
        </p:nvGrpSpPr>
        <p:grpSpPr>
          <a:xfrm>
            <a:off x="10211851" y="1501285"/>
            <a:ext cx="592367" cy="531367"/>
            <a:chOff x="2495125" y="2142250"/>
            <a:chExt cx="444275" cy="398525"/>
          </a:xfrm>
        </p:grpSpPr>
        <p:sp>
          <p:nvSpPr>
            <p:cNvPr id="1720" name="Google Shape;1720;p2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21" name="Google Shape;1721;p2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0049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" name="Google Shape;327;p5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328" name="Google Shape;328;p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329" name="Google Shape;329;p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30" name="Google Shape;330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31" name="Google Shape;331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332" name="Google Shape;332;p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333" name="Google Shape;333;p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34" name="Google Shape;334;p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35" name="Google Shape;335;p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336" name="Google Shape;336;p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37" name="Google Shape;337;p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38" name="Google Shape;338;p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339" name="Google Shape;339;p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40" name="Google Shape;340;p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41" name="Google Shape;341;p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342" name="Google Shape;342;p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43" name="Google Shape;343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44" name="Google Shape;344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345" name="Google Shape;345;p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46" name="Google Shape;346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47" name="Google Shape;347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348" name="Google Shape;348;p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9" name="Google Shape;349;p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50" name="Google Shape;350;p5"/>
          <p:cNvSpPr txBox="1">
            <a:spLocks noGrp="1"/>
          </p:cNvSpPr>
          <p:nvPr>
            <p:ph type="title"/>
          </p:nvPr>
        </p:nvSpPr>
        <p:spPr>
          <a:xfrm>
            <a:off x="968300" y="588467"/>
            <a:ext cx="1025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5"/>
          <p:cNvSpPr txBox="1">
            <a:spLocks noGrp="1"/>
          </p:cNvSpPr>
          <p:nvPr>
            <p:ph type="subTitle" idx="1"/>
          </p:nvPr>
        </p:nvSpPr>
        <p:spPr>
          <a:xfrm>
            <a:off x="2639784" y="2994033"/>
            <a:ext cx="3123600" cy="5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52" name="Google Shape;352;p5"/>
          <p:cNvSpPr txBox="1">
            <a:spLocks noGrp="1"/>
          </p:cNvSpPr>
          <p:nvPr>
            <p:ph type="subTitle" idx="2"/>
          </p:nvPr>
        </p:nvSpPr>
        <p:spPr>
          <a:xfrm>
            <a:off x="2639784" y="3471200"/>
            <a:ext cx="3123600" cy="131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53" name="Google Shape;353;p5"/>
          <p:cNvSpPr txBox="1">
            <a:spLocks noGrp="1"/>
          </p:cNvSpPr>
          <p:nvPr>
            <p:ph type="subTitle" idx="3"/>
          </p:nvPr>
        </p:nvSpPr>
        <p:spPr>
          <a:xfrm>
            <a:off x="6428617" y="2994033"/>
            <a:ext cx="3123600" cy="5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54" name="Google Shape;354;p5"/>
          <p:cNvSpPr txBox="1">
            <a:spLocks noGrp="1"/>
          </p:cNvSpPr>
          <p:nvPr>
            <p:ph type="subTitle" idx="4"/>
          </p:nvPr>
        </p:nvSpPr>
        <p:spPr>
          <a:xfrm>
            <a:off x="6428617" y="3471205"/>
            <a:ext cx="3123600" cy="131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55" name="Google Shape;355;p5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6" name="Google Shape;356;p5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7" name="Google Shape;357;p5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8" name="Google Shape;358;p5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9" name="Google Shape;359;p5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0" name="Google Shape;360;p5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1" name="Google Shape;361;p5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2" name="Google Shape;362;p5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3" name="Google Shape;363;p5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4" name="Google Shape;364;p5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5" name="Google Shape;365;p5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6" name="Google Shape;366;p5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7" name="Google Shape;367;p5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8" name="Google Shape;368;p5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9" name="Google Shape;369;p5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0" name="Google Shape;370;p5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1" name="Google Shape;371;p5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2" name="Google Shape;372;p5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3" name="Google Shape;373;p5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4" name="Google Shape;374;p5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5" name="Google Shape;375;p5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6" name="Google Shape;376;p5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7" name="Google Shape;377;p5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8" name="Google Shape;378;p5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9" name="Google Shape;379;p5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0" name="Google Shape;380;p5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1" name="Google Shape;381;p5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2" name="Google Shape;382;p5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3" name="Google Shape;383;p5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4" name="Google Shape;384;p5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5" name="Google Shape;385;p5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6" name="Google Shape;386;p5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7" name="Google Shape;387;p5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8" name="Google Shape;388;p5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9" name="Google Shape;389;p5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0" name="Google Shape;390;p5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1" name="Google Shape;391;p5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2" name="Google Shape;392;p5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3" name="Google Shape;393;p5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4" name="Google Shape;394;p5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5" name="Google Shape;395;p5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6" name="Google Shape;396;p5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7" name="Google Shape;397;p5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8" name="Google Shape;398;p5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9" name="Google Shape;399;p5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0" name="Google Shape;400;p5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1" name="Google Shape;401;p5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2" name="Google Shape;402;p5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3" name="Google Shape;403;p5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4" name="Google Shape;404;p5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8213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6"/>
          <p:cNvSpPr/>
          <p:nvPr/>
        </p:nvSpPr>
        <p:spPr>
          <a:xfrm>
            <a:off x="527900" y="388432"/>
            <a:ext cx="11114749" cy="6384375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7" name="Google Shape;407;p6"/>
          <p:cNvSpPr/>
          <p:nvPr/>
        </p:nvSpPr>
        <p:spPr>
          <a:xfrm>
            <a:off x="881581" y="292693"/>
            <a:ext cx="10758425" cy="6384375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8" name="Google Shape;408;p6"/>
          <p:cNvSpPr/>
          <p:nvPr/>
        </p:nvSpPr>
        <p:spPr>
          <a:xfrm>
            <a:off x="11122057" y="5930292"/>
            <a:ext cx="759568" cy="410985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409" name="Google Shape;409;p6"/>
          <p:cNvGrpSpPr/>
          <p:nvPr/>
        </p:nvGrpSpPr>
        <p:grpSpPr>
          <a:xfrm>
            <a:off x="11122057" y="3042677"/>
            <a:ext cx="759568" cy="507483"/>
            <a:chOff x="8341543" y="2282008"/>
            <a:chExt cx="569676" cy="380612"/>
          </a:xfrm>
        </p:grpSpPr>
        <p:sp>
          <p:nvSpPr>
            <p:cNvPr id="410" name="Google Shape;410;p6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1" name="Google Shape;411;p6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12" name="Google Shape;412;p6"/>
          <p:cNvGrpSpPr/>
          <p:nvPr/>
        </p:nvGrpSpPr>
        <p:grpSpPr>
          <a:xfrm>
            <a:off x="11122057" y="2294792"/>
            <a:ext cx="759568" cy="507483"/>
            <a:chOff x="8341543" y="1721094"/>
            <a:chExt cx="569676" cy="380612"/>
          </a:xfrm>
        </p:grpSpPr>
        <p:sp>
          <p:nvSpPr>
            <p:cNvPr id="413" name="Google Shape;413;p6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4" name="Google Shape;414;p6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15" name="Google Shape;415;p6"/>
          <p:cNvGrpSpPr/>
          <p:nvPr/>
        </p:nvGrpSpPr>
        <p:grpSpPr>
          <a:xfrm>
            <a:off x="11128364" y="1578123"/>
            <a:ext cx="757981" cy="517352"/>
            <a:chOff x="8346273" y="1183592"/>
            <a:chExt cx="568486" cy="388014"/>
          </a:xfrm>
        </p:grpSpPr>
        <p:sp>
          <p:nvSpPr>
            <p:cNvPr id="416" name="Google Shape;416;p6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7" name="Google Shape;417;p6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18" name="Google Shape;418;p6"/>
          <p:cNvGrpSpPr/>
          <p:nvPr/>
        </p:nvGrpSpPr>
        <p:grpSpPr>
          <a:xfrm>
            <a:off x="11122057" y="808847"/>
            <a:ext cx="759568" cy="517352"/>
            <a:chOff x="8341543" y="606635"/>
            <a:chExt cx="569676" cy="388014"/>
          </a:xfrm>
        </p:grpSpPr>
        <p:sp>
          <p:nvSpPr>
            <p:cNvPr id="419" name="Google Shape;419;p6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0" name="Google Shape;420;p6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21" name="Google Shape;421;p6"/>
          <p:cNvGrpSpPr/>
          <p:nvPr/>
        </p:nvGrpSpPr>
        <p:grpSpPr>
          <a:xfrm>
            <a:off x="11122057" y="3790577"/>
            <a:ext cx="759568" cy="507483"/>
            <a:chOff x="8341543" y="2282008"/>
            <a:chExt cx="569676" cy="380612"/>
          </a:xfrm>
        </p:grpSpPr>
        <p:sp>
          <p:nvSpPr>
            <p:cNvPr id="422" name="Google Shape;422;p6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3" name="Google Shape;423;p6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24" name="Google Shape;424;p6"/>
          <p:cNvGrpSpPr/>
          <p:nvPr/>
        </p:nvGrpSpPr>
        <p:grpSpPr>
          <a:xfrm>
            <a:off x="11122057" y="4538477"/>
            <a:ext cx="759568" cy="507483"/>
            <a:chOff x="8341543" y="2282008"/>
            <a:chExt cx="569676" cy="380612"/>
          </a:xfrm>
        </p:grpSpPr>
        <p:sp>
          <p:nvSpPr>
            <p:cNvPr id="425" name="Google Shape;425;p6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6" name="Google Shape;426;p6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27" name="Google Shape;427;p6"/>
          <p:cNvSpPr/>
          <p:nvPr/>
        </p:nvSpPr>
        <p:spPr>
          <a:xfrm>
            <a:off x="11122057" y="5823925"/>
            <a:ext cx="759568" cy="410985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8" name="Google Shape;428;p6"/>
          <p:cNvSpPr/>
          <p:nvPr/>
        </p:nvSpPr>
        <p:spPr>
          <a:xfrm>
            <a:off x="527859" y="292693"/>
            <a:ext cx="10737917" cy="6384375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rgbClr val="FCFAF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9" name="Google Shape;429;p6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0" name="Google Shape;430;p6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1" name="Google Shape;431;p6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2" name="Google Shape;432;p6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3" name="Google Shape;433;p6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4" name="Google Shape;434;p6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5" name="Google Shape;435;p6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6" name="Google Shape;436;p6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7" name="Google Shape;437;p6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8" name="Google Shape;438;p6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9" name="Google Shape;439;p6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0" name="Google Shape;440;p6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1" name="Google Shape;441;p6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2" name="Google Shape;442;p6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3" name="Google Shape;443;p6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4" name="Google Shape;444;p6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5" name="Google Shape;445;p6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6" name="Google Shape;446;p6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7" name="Google Shape;447;p6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8" name="Google Shape;448;p6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9" name="Google Shape;449;p6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0" name="Google Shape;450;p6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1" name="Google Shape;451;p6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2" name="Google Shape;452;p6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3" name="Google Shape;453;p6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4" name="Google Shape;454;p6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5" name="Google Shape;455;p6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6" name="Google Shape;456;p6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7" name="Google Shape;457;p6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8" name="Google Shape;458;p6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9" name="Google Shape;459;p6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0" name="Google Shape;460;p6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1" name="Google Shape;461;p6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2" name="Google Shape;462;p6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3" name="Google Shape;463;p6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4" name="Google Shape;464;p6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5" name="Google Shape;465;p6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6" name="Google Shape;466;p6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7" name="Google Shape;467;p6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8" name="Google Shape;468;p6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9" name="Google Shape;469;p6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0" name="Google Shape;470;p6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1" name="Google Shape;471;p6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2" name="Google Shape;472;p6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3" name="Google Shape;473;p6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4" name="Google Shape;474;p6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5" name="Google Shape;475;p6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6" name="Google Shape;476;p6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7" name="Google Shape;477;p6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8" name="Google Shape;478;p6"/>
          <p:cNvSpPr/>
          <p:nvPr/>
        </p:nvSpPr>
        <p:spPr>
          <a:xfrm>
            <a:off x="305201" y="180913"/>
            <a:ext cx="1059620" cy="91561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9" name="Google Shape;479;p6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80" name="Google Shape;480;p6"/>
          <p:cNvSpPr txBox="1">
            <a:spLocks noGrp="1"/>
          </p:cNvSpPr>
          <p:nvPr>
            <p:ph type="title"/>
          </p:nvPr>
        </p:nvSpPr>
        <p:spPr>
          <a:xfrm>
            <a:off x="968300" y="588467"/>
            <a:ext cx="1025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81" name="Google Shape;481;p6"/>
          <p:cNvGrpSpPr/>
          <p:nvPr/>
        </p:nvGrpSpPr>
        <p:grpSpPr>
          <a:xfrm>
            <a:off x="968285" y="6000567"/>
            <a:ext cx="388500" cy="375167"/>
            <a:chOff x="3243875" y="2372825"/>
            <a:chExt cx="291375" cy="281375"/>
          </a:xfrm>
        </p:grpSpPr>
        <p:sp>
          <p:nvSpPr>
            <p:cNvPr id="482" name="Google Shape;482;p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3" name="Google Shape;483;p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4" name="Google Shape;484;p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5" name="Google Shape;485;p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6" name="Google Shape;486;p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7" name="Google Shape;487;p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8" name="Google Shape;488;p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9" name="Google Shape;489;p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0" name="Google Shape;490;p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1" name="Google Shape;491;p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92" name="Google Shape;492;p6"/>
          <p:cNvSpPr/>
          <p:nvPr/>
        </p:nvSpPr>
        <p:spPr>
          <a:xfrm>
            <a:off x="9780800" y="677434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493" name="Google Shape;493;p6"/>
          <p:cNvGrpSpPr/>
          <p:nvPr/>
        </p:nvGrpSpPr>
        <p:grpSpPr>
          <a:xfrm>
            <a:off x="2019934" y="606334"/>
            <a:ext cx="222233" cy="224767"/>
            <a:chOff x="4954425" y="2036375"/>
            <a:chExt cx="166675" cy="168575"/>
          </a:xfrm>
        </p:grpSpPr>
        <p:sp>
          <p:nvSpPr>
            <p:cNvPr id="494" name="Google Shape;494;p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5" name="Google Shape;495;p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96" name="Google Shape;496;p6"/>
          <p:cNvSpPr/>
          <p:nvPr/>
        </p:nvSpPr>
        <p:spPr>
          <a:xfrm>
            <a:off x="1903933" y="6375718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14186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8" name="Google Shape;498;p7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499" name="Google Shape;499;p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500" name="Google Shape;500;p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501" name="Google Shape;501;p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02" name="Google Shape;502;p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503" name="Google Shape;503;p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504" name="Google Shape;504;p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505" name="Google Shape;505;p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06" name="Google Shape;506;p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507" name="Google Shape;507;p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508" name="Google Shape;508;p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09" name="Google Shape;509;p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510" name="Google Shape;510;p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511" name="Google Shape;511;p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2" name="Google Shape;512;p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513" name="Google Shape;513;p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514" name="Google Shape;514;p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5" name="Google Shape;515;p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516" name="Google Shape;516;p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517" name="Google Shape;517;p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8" name="Google Shape;518;p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519" name="Google Shape;519;p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0" name="Google Shape;520;p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521" name="Google Shape;521;p7"/>
          <p:cNvSpPr txBox="1">
            <a:spLocks noGrp="1"/>
          </p:cNvSpPr>
          <p:nvPr>
            <p:ph type="title"/>
          </p:nvPr>
        </p:nvSpPr>
        <p:spPr>
          <a:xfrm>
            <a:off x="968300" y="588467"/>
            <a:ext cx="1025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2" name="Google Shape;522;p7"/>
          <p:cNvSpPr txBox="1">
            <a:spLocks noGrp="1"/>
          </p:cNvSpPr>
          <p:nvPr>
            <p:ph type="subTitle" idx="1"/>
          </p:nvPr>
        </p:nvSpPr>
        <p:spPr>
          <a:xfrm>
            <a:off x="7411580" y="2812467"/>
            <a:ext cx="3223200" cy="5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23" name="Google Shape;523;p7"/>
          <p:cNvSpPr txBox="1">
            <a:spLocks noGrp="1"/>
          </p:cNvSpPr>
          <p:nvPr>
            <p:ph type="subTitle" idx="2"/>
          </p:nvPr>
        </p:nvSpPr>
        <p:spPr>
          <a:xfrm>
            <a:off x="7408351" y="3284396"/>
            <a:ext cx="3223200" cy="176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endParaRPr/>
          </a:p>
        </p:txBody>
      </p:sp>
      <p:sp>
        <p:nvSpPr>
          <p:cNvPr id="524" name="Google Shape;524;p7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25" name="Google Shape;525;p7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26" name="Google Shape;526;p7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27" name="Google Shape;527;p7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28" name="Google Shape;528;p7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29" name="Google Shape;529;p7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0" name="Google Shape;530;p7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1" name="Google Shape;531;p7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2" name="Google Shape;532;p7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3" name="Google Shape;533;p7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4" name="Google Shape;534;p7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5" name="Google Shape;535;p7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6" name="Google Shape;536;p7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7" name="Google Shape;537;p7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8" name="Google Shape;538;p7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9" name="Google Shape;539;p7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0" name="Google Shape;540;p7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1" name="Google Shape;541;p7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2" name="Google Shape;542;p7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3" name="Google Shape;543;p7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4" name="Google Shape;544;p7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5" name="Google Shape;545;p7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6" name="Google Shape;546;p7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7" name="Google Shape;547;p7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8" name="Google Shape;548;p7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9" name="Google Shape;549;p7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50" name="Google Shape;550;p7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51" name="Google Shape;551;p7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52" name="Google Shape;552;p7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53" name="Google Shape;553;p7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54" name="Google Shape;554;p7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55" name="Google Shape;555;p7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56" name="Google Shape;556;p7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57" name="Google Shape;557;p7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58" name="Google Shape;558;p7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59" name="Google Shape;559;p7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60" name="Google Shape;560;p7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61" name="Google Shape;561;p7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62" name="Google Shape;562;p7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63" name="Google Shape;563;p7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64" name="Google Shape;564;p7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65" name="Google Shape;565;p7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66" name="Google Shape;566;p7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67" name="Google Shape;567;p7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68" name="Google Shape;568;p7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69" name="Google Shape;569;p7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70" name="Google Shape;570;p7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71" name="Google Shape;571;p7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72" name="Google Shape;572;p7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73" name="Google Shape;573;p7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39907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5" name="Google Shape;575;p8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576" name="Google Shape;576;p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577" name="Google Shape;577;p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578" name="Google Shape;578;p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79" name="Google Shape;579;p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580" name="Google Shape;580;p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581" name="Google Shape;581;p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582" name="Google Shape;582;p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3" name="Google Shape;583;p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584" name="Google Shape;584;p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585" name="Google Shape;585;p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6" name="Google Shape;586;p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587" name="Google Shape;587;p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588" name="Google Shape;588;p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9" name="Google Shape;589;p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590" name="Google Shape;590;p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591" name="Google Shape;591;p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92" name="Google Shape;592;p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593" name="Google Shape;593;p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594" name="Google Shape;594;p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95" name="Google Shape;595;p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596" name="Google Shape;596;p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7" name="Google Shape;597;p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598" name="Google Shape;598;p8"/>
          <p:cNvSpPr txBox="1">
            <a:spLocks noGrp="1"/>
          </p:cNvSpPr>
          <p:nvPr>
            <p:ph type="title"/>
          </p:nvPr>
        </p:nvSpPr>
        <p:spPr>
          <a:xfrm>
            <a:off x="2039400" y="2243400"/>
            <a:ext cx="8113200" cy="9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99" name="Google Shape;599;p8"/>
          <p:cNvSpPr txBox="1">
            <a:spLocks noGrp="1"/>
          </p:cNvSpPr>
          <p:nvPr>
            <p:ph type="subTitle" idx="1"/>
          </p:nvPr>
        </p:nvSpPr>
        <p:spPr>
          <a:xfrm>
            <a:off x="2046433" y="3207000"/>
            <a:ext cx="8113200" cy="140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00" name="Google Shape;600;p8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01" name="Google Shape;601;p8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02" name="Google Shape;602;p8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03" name="Google Shape;603;p8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04" name="Google Shape;604;p8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05" name="Google Shape;605;p8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06" name="Google Shape;606;p8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07" name="Google Shape;607;p8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08" name="Google Shape;608;p8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09" name="Google Shape;609;p8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10" name="Google Shape;610;p8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11" name="Google Shape;611;p8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12" name="Google Shape;612;p8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13" name="Google Shape;613;p8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14" name="Google Shape;614;p8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15" name="Google Shape;615;p8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16" name="Google Shape;616;p8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17" name="Google Shape;617;p8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18" name="Google Shape;618;p8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19" name="Google Shape;619;p8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20" name="Google Shape;620;p8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21" name="Google Shape;621;p8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22" name="Google Shape;622;p8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23" name="Google Shape;623;p8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24" name="Google Shape;624;p8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25" name="Google Shape;625;p8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26" name="Google Shape;626;p8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27" name="Google Shape;627;p8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28" name="Google Shape;628;p8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29" name="Google Shape;629;p8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30" name="Google Shape;630;p8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31" name="Google Shape;631;p8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32" name="Google Shape;632;p8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33" name="Google Shape;633;p8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34" name="Google Shape;634;p8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35" name="Google Shape;635;p8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36" name="Google Shape;636;p8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37" name="Google Shape;637;p8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38" name="Google Shape;638;p8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39" name="Google Shape;639;p8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40" name="Google Shape;640;p8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41" name="Google Shape;641;p8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42" name="Google Shape;642;p8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43" name="Google Shape;643;p8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44" name="Google Shape;644;p8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45" name="Google Shape;645;p8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46" name="Google Shape;646;p8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47" name="Google Shape;647;p8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48" name="Google Shape;648;p8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49" name="Google Shape;649;p8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52232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1" name="Google Shape;651;p9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652" name="Google Shape;652;p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653" name="Google Shape;653;p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654" name="Google Shape;654;p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55" name="Google Shape;655;p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656" name="Google Shape;656;p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657" name="Google Shape;657;p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658" name="Google Shape;658;p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59" name="Google Shape;659;p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660" name="Google Shape;660;p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661" name="Google Shape;661;p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62" name="Google Shape;662;p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663" name="Google Shape;663;p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664" name="Google Shape;664;p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65" name="Google Shape;665;p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666" name="Google Shape;666;p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667" name="Google Shape;667;p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68" name="Google Shape;668;p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669" name="Google Shape;669;p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670" name="Google Shape;670;p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71" name="Google Shape;671;p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672" name="Google Shape;672;p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3" name="Google Shape;673;p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674" name="Google Shape;674;p9"/>
          <p:cNvSpPr txBox="1">
            <a:spLocks noGrp="1"/>
          </p:cNvSpPr>
          <p:nvPr>
            <p:ph type="title"/>
          </p:nvPr>
        </p:nvSpPr>
        <p:spPr>
          <a:xfrm>
            <a:off x="2686400" y="1976933"/>
            <a:ext cx="6819200" cy="185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42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5" name="Google Shape;675;p9"/>
          <p:cNvSpPr txBox="1">
            <a:spLocks noGrp="1"/>
          </p:cNvSpPr>
          <p:nvPr>
            <p:ph type="subTitle" idx="1"/>
          </p:nvPr>
        </p:nvSpPr>
        <p:spPr>
          <a:xfrm>
            <a:off x="3459000" y="3667733"/>
            <a:ext cx="5274000" cy="132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endParaRPr/>
          </a:p>
        </p:txBody>
      </p:sp>
      <p:sp>
        <p:nvSpPr>
          <p:cNvPr id="676" name="Google Shape;676;p9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77" name="Google Shape;677;p9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78" name="Google Shape;678;p9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79" name="Google Shape;679;p9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80" name="Google Shape;680;p9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81" name="Google Shape;681;p9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82" name="Google Shape;682;p9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83" name="Google Shape;683;p9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84" name="Google Shape;684;p9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85" name="Google Shape;685;p9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86" name="Google Shape;686;p9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87" name="Google Shape;687;p9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88" name="Google Shape;688;p9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89" name="Google Shape;689;p9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90" name="Google Shape;690;p9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91" name="Google Shape;691;p9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92" name="Google Shape;692;p9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93" name="Google Shape;693;p9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94" name="Google Shape;694;p9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95" name="Google Shape;695;p9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96" name="Google Shape;696;p9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97" name="Google Shape;697;p9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98" name="Google Shape;698;p9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99" name="Google Shape;699;p9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0" name="Google Shape;700;p9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1" name="Google Shape;701;p9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2" name="Google Shape;702;p9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3" name="Google Shape;703;p9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4" name="Google Shape;704;p9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5" name="Google Shape;705;p9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6" name="Google Shape;706;p9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7" name="Google Shape;707;p9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8" name="Google Shape;708;p9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9" name="Google Shape;709;p9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10" name="Google Shape;710;p9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11" name="Google Shape;711;p9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12" name="Google Shape;712;p9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13" name="Google Shape;713;p9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14" name="Google Shape;714;p9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15" name="Google Shape;715;p9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16" name="Google Shape;716;p9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17" name="Google Shape;717;p9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18" name="Google Shape;718;p9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19" name="Google Shape;719;p9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20" name="Google Shape;720;p9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21" name="Google Shape;721;p9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22" name="Google Shape;722;p9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23" name="Google Shape;723;p9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24" name="Google Shape;724;p9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25" name="Google Shape;725;p9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57890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7" name="Google Shape;727;p10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728" name="Google Shape;728;p1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729" name="Google Shape;729;p1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730" name="Google Shape;730;p1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31" name="Google Shape;731;p1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732" name="Google Shape;732;p1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733" name="Google Shape;733;p1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734" name="Google Shape;734;p1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35" name="Google Shape;735;p1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736" name="Google Shape;736;p1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737" name="Google Shape;737;p1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38" name="Google Shape;738;p1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739" name="Google Shape;739;p1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740" name="Google Shape;740;p1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41" name="Google Shape;741;p1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742" name="Google Shape;742;p1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743" name="Google Shape;743;p1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44" name="Google Shape;744;p1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745" name="Google Shape;745;p1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746" name="Google Shape;746;p1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47" name="Google Shape;747;p1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748" name="Google Shape;748;p1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9" name="Google Shape;749;p1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50" name="Google Shape;750;p10"/>
          <p:cNvSpPr txBox="1">
            <a:spLocks noGrp="1"/>
          </p:cNvSpPr>
          <p:nvPr>
            <p:ph type="title"/>
          </p:nvPr>
        </p:nvSpPr>
        <p:spPr>
          <a:xfrm>
            <a:off x="4584733" y="2679400"/>
            <a:ext cx="6639200" cy="14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51" name="Google Shape;751;p10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52" name="Google Shape;752;p10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53" name="Google Shape;753;p10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54" name="Google Shape;754;p10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55" name="Google Shape;755;p10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56" name="Google Shape;756;p10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57" name="Google Shape;757;p10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58" name="Google Shape;758;p10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59" name="Google Shape;759;p10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60" name="Google Shape;760;p10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61" name="Google Shape;761;p10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62" name="Google Shape;762;p10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63" name="Google Shape;763;p10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64" name="Google Shape;764;p10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65" name="Google Shape;765;p10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66" name="Google Shape;766;p10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67" name="Google Shape;767;p10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68" name="Google Shape;768;p10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69" name="Google Shape;769;p10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70" name="Google Shape;770;p10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71" name="Google Shape;771;p10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72" name="Google Shape;772;p10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73" name="Google Shape;773;p10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74" name="Google Shape;774;p10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75" name="Google Shape;775;p10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76" name="Google Shape;776;p10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77" name="Google Shape;777;p10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78" name="Google Shape;778;p10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79" name="Google Shape;779;p10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80" name="Google Shape;780;p10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81" name="Google Shape;781;p10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82" name="Google Shape;782;p10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83" name="Google Shape;783;p10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84" name="Google Shape;784;p10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85" name="Google Shape;785;p10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86" name="Google Shape;786;p10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87" name="Google Shape;787;p10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88" name="Google Shape;788;p10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89" name="Google Shape;789;p10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90" name="Google Shape;790;p10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91" name="Google Shape;791;p10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92" name="Google Shape;792;p10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93" name="Google Shape;793;p10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94" name="Google Shape;794;p10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95" name="Google Shape;795;p10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96" name="Google Shape;796;p10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97" name="Google Shape;797;p10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98" name="Google Shape;798;p10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99" name="Google Shape;799;p10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00" name="Google Shape;800;p10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51703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9A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8300" y="588467"/>
            <a:ext cx="102552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●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○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■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●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○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■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●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○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■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1341376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9A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8300" y="588467"/>
            <a:ext cx="102552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●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○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■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●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○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■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●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○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■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9289459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  <p:sldLayoutId id="2147483699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35005" y="1299089"/>
            <a:ext cx="4238661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4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KHỞI ĐỘNG</a:t>
            </a:r>
            <a:endParaRPr lang="en-US" sz="4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16D5C81-BF8E-474D-9C81-8E6EB892D850}"/>
              </a:ext>
            </a:extLst>
          </p:cNvPr>
          <p:cNvSpPr txBox="1"/>
          <p:nvPr/>
        </p:nvSpPr>
        <p:spPr>
          <a:xfrm>
            <a:off x="1945292" y="2422474"/>
            <a:ext cx="58801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43A0B3"/>
                </a:solidFill>
                <a:cs typeface="#9Slide03 Cousine" panose="02070409020205020404" pitchFamily="49" charset="0"/>
              </a:rPr>
              <a:t>1. </a:t>
            </a:r>
            <a:r>
              <a:rPr lang="en-US" sz="2800" b="1" dirty="0" err="1" smtClean="0">
                <a:solidFill>
                  <a:srgbClr val="43A0B3"/>
                </a:solidFill>
                <a:cs typeface="#9Slide03 Cousine" panose="02070409020205020404" pitchFamily="49" charset="0"/>
              </a:rPr>
              <a:t>Nêu</a:t>
            </a:r>
            <a:r>
              <a:rPr lang="en-US" sz="2800" b="1" dirty="0" smtClean="0">
                <a:solidFill>
                  <a:srgbClr val="43A0B3"/>
                </a:solidFill>
                <a:cs typeface="#9Slide03 Cousine" panose="02070409020205020404" pitchFamily="49" charset="0"/>
              </a:rPr>
              <a:t> </a:t>
            </a:r>
            <a:r>
              <a:rPr lang="en-US" sz="2800" b="1" dirty="0" err="1">
                <a:solidFill>
                  <a:srgbClr val="43A0B3"/>
                </a:solidFill>
                <a:cs typeface="#9Slide03 Cousine" panose="02070409020205020404" pitchFamily="49" charset="0"/>
              </a:rPr>
              <a:t>cấu</a:t>
            </a:r>
            <a:r>
              <a:rPr lang="en-US" sz="2800" b="1" dirty="0">
                <a:solidFill>
                  <a:srgbClr val="43A0B3"/>
                </a:solidFill>
                <a:cs typeface="#9Slide03 Cousine" panose="02070409020205020404" pitchFamily="49" charset="0"/>
              </a:rPr>
              <a:t> </a:t>
            </a:r>
            <a:r>
              <a:rPr lang="en-US" sz="2800" b="1" dirty="0" err="1">
                <a:solidFill>
                  <a:srgbClr val="43A0B3"/>
                </a:solidFill>
                <a:cs typeface="#9Slide03 Cousine" panose="02070409020205020404" pitchFamily="49" charset="0"/>
              </a:rPr>
              <a:t>tạo</a:t>
            </a:r>
            <a:r>
              <a:rPr lang="en-US" sz="2800" b="1" dirty="0">
                <a:solidFill>
                  <a:srgbClr val="43A0B3"/>
                </a:solidFill>
                <a:cs typeface="#9Slide03 Cousine" panose="02070409020205020404" pitchFamily="49" charset="0"/>
              </a:rPr>
              <a:t> </a:t>
            </a:r>
            <a:r>
              <a:rPr lang="en-US" sz="2800" b="1" dirty="0" err="1">
                <a:solidFill>
                  <a:srgbClr val="43A0B3"/>
                </a:solidFill>
                <a:cs typeface="#9Slide03 Cousine" panose="02070409020205020404" pitchFamily="49" charset="0"/>
              </a:rPr>
              <a:t>bài</a:t>
            </a:r>
            <a:r>
              <a:rPr lang="en-US" sz="2800" b="1" dirty="0">
                <a:solidFill>
                  <a:srgbClr val="43A0B3"/>
                </a:solidFill>
                <a:cs typeface="#9Slide03 Cousine" panose="02070409020205020404" pitchFamily="49" charset="0"/>
              </a:rPr>
              <a:t> </a:t>
            </a:r>
            <a:r>
              <a:rPr lang="en-US" sz="2800" b="1" dirty="0" err="1">
                <a:solidFill>
                  <a:srgbClr val="43A0B3"/>
                </a:solidFill>
                <a:cs typeface="#9Slide03 Cousine" panose="02070409020205020404" pitchFamily="49" charset="0"/>
              </a:rPr>
              <a:t>văn</a:t>
            </a:r>
            <a:r>
              <a:rPr lang="en-US" sz="2800" b="1" dirty="0">
                <a:solidFill>
                  <a:srgbClr val="43A0B3"/>
                </a:solidFill>
                <a:cs typeface="#9Slide03 Cousine" panose="02070409020205020404" pitchFamily="49" charset="0"/>
              </a:rPr>
              <a:t> </a:t>
            </a:r>
            <a:r>
              <a:rPr lang="en-US" sz="2800" b="1" dirty="0" err="1">
                <a:solidFill>
                  <a:srgbClr val="43A0B3"/>
                </a:solidFill>
                <a:cs typeface="#9Slide03 Cousine" panose="02070409020205020404" pitchFamily="49" charset="0"/>
              </a:rPr>
              <a:t>tả</a:t>
            </a:r>
            <a:r>
              <a:rPr lang="en-US" sz="2800" b="1" dirty="0">
                <a:solidFill>
                  <a:srgbClr val="43A0B3"/>
                </a:solidFill>
                <a:cs typeface="#9Slide03 Cousine" panose="02070409020205020404" pitchFamily="49" charset="0"/>
              </a:rPr>
              <a:t> </a:t>
            </a:r>
            <a:r>
              <a:rPr lang="en-US" sz="2800" b="1" dirty="0" err="1">
                <a:solidFill>
                  <a:srgbClr val="43A0B3"/>
                </a:solidFill>
                <a:cs typeface="#9Slide03 Cousine" panose="02070409020205020404" pitchFamily="49" charset="0"/>
              </a:rPr>
              <a:t>cảnh</a:t>
            </a:r>
            <a:r>
              <a:rPr lang="en-US" sz="2800" b="1" dirty="0">
                <a:solidFill>
                  <a:srgbClr val="43A0B3"/>
                </a:solidFill>
                <a:cs typeface="#9Slide03 Cousine" panose="02070409020205020404" pitchFamily="49" charset="0"/>
              </a:rPr>
              <a:t>?</a:t>
            </a:r>
            <a:endParaRPr lang="vi-VN" sz="2800" b="1" dirty="0">
              <a:solidFill>
                <a:srgbClr val="43A0B3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16D5C81-BF8E-474D-9C81-8E6EB892D850}"/>
              </a:ext>
            </a:extLst>
          </p:cNvPr>
          <p:cNvSpPr txBox="1"/>
          <p:nvPr/>
        </p:nvSpPr>
        <p:spPr>
          <a:xfrm>
            <a:off x="1700594" y="3345804"/>
            <a:ext cx="92464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43A0B3"/>
                </a:solidFill>
                <a:cs typeface="#9Slide03 Cousine" panose="02070409020205020404" pitchFamily="49" charset="0"/>
              </a:rPr>
              <a:t>2</a:t>
            </a:r>
            <a:r>
              <a:rPr lang="en-US" sz="2800" b="1" dirty="0" smtClean="0">
                <a:solidFill>
                  <a:srgbClr val="43A0B3"/>
                </a:solidFill>
                <a:cs typeface="#9Slide03 Cousine" panose="02070409020205020404" pitchFamily="49" charset="0"/>
              </a:rPr>
              <a:t>. </a:t>
            </a:r>
            <a:r>
              <a:rPr lang="en-US" sz="2800" b="1" dirty="0" err="1" smtClean="0">
                <a:solidFill>
                  <a:srgbClr val="43A0B3"/>
                </a:solidFill>
                <a:cs typeface="#9Slide03 Cousine" panose="02070409020205020404" pitchFamily="49" charset="0"/>
              </a:rPr>
              <a:t>Đọc</a:t>
            </a:r>
            <a:r>
              <a:rPr lang="en-US" sz="2800" b="1" dirty="0" smtClean="0">
                <a:solidFill>
                  <a:srgbClr val="43A0B3"/>
                </a:solidFill>
                <a:cs typeface="#9Slide03 Cousine" panose="02070409020205020404" pitchFamily="49" charset="0"/>
              </a:rPr>
              <a:t> </a:t>
            </a:r>
            <a:r>
              <a:rPr lang="en-US" sz="2800" b="1" dirty="0" err="1" smtClean="0">
                <a:solidFill>
                  <a:srgbClr val="43A0B3"/>
                </a:solidFill>
                <a:cs typeface="#9Slide03 Cousine" panose="02070409020205020404" pitchFamily="49" charset="0"/>
              </a:rPr>
              <a:t>dàn</a:t>
            </a:r>
            <a:r>
              <a:rPr lang="en-US" sz="2800" b="1" dirty="0" smtClean="0">
                <a:solidFill>
                  <a:srgbClr val="43A0B3"/>
                </a:solidFill>
                <a:cs typeface="#9Slide03 Cousine" panose="02070409020205020404" pitchFamily="49" charset="0"/>
              </a:rPr>
              <a:t> ý </a:t>
            </a:r>
            <a:r>
              <a:rPr lang="en-US" sz="2800" b="1" dirty="0" err="1" smtClean="0">
                <a:solidFill>
                  <a:srgbClr val="43A0B3"/>
                </a:solidFill>
                <a:cs typeface="#9Slide03 Cousine" panose="02070409020205020404" pitchFamily="49" charset="0"/>
              </a:rPr>
              <a:t>bài</a:t>
            </a:r>
            <a:r>
              <a:rPr lang="en-US" sz="2800" b="1" dirty="0" smtClean="0">
                <a:solidFill>
                  <a:srgbClr val="43A0B3"/>
                </a:solidFill>
                <a:cs typeface="#9Slide03 Cousine" panose="02070409020205020404" pitchFamily="49" charset="0"/>
              </a:rPr>
              <a:t> </a:t>
            </a:r>
            <a:r>
              <a:rPr lang="en-US" sz="2800" b="1" dirty="0" err="1" smtClean="0">
                <a:solidFill>
                  <a:srgbClr val="43A0B3"/>
                </a:solidFill>
                <a:cs typeface="#9Slide03 Cousine" panose="02070409020205020404" pitchFamily="49" charset="0"/>
              </a:rPr>
              <a:t>văn</a:t>
            </a:r>
            <a:r>
              <a:rPr lang="en-US" sz="2800" b="1" dirty="0" smtClean="0">
                <a:solidFill>
                  <a:srgbClr val="43A0B3"/>
                </a:solidFill>
                <a:cs typeface="#9Slide03 Cousine" panose="02070409020205020404" pitchFamily="49" charset="0"/>
              </a:rPr>
              <a:t> </a:t>
            </a:r>
            <a:r>
              <a:rPr lang="en-US" sz="2800" b="1" dirty="0" err="1" smtClean="0">
                <a:solidFill>
                  <a:srgbClr val="43A0B3"/>
                </a:solidFill>
                <a:cs typeface="#9Slide03 Cousine" panose="02070409020205020404" pitchFamily="49" charset="0"/>
              </a:rPr>
              <a:t>miêu</a:t>
            </a:r>
            <a:r>
              <a:rPr lang="en-US" sz="2800" b="1" dirty="0" smtClean="0">
                <a:solidFill>
                  <a:srgbClr val="43A0B3"/>
                </a:solidFill>
                <a:cs typeface="#9Slide03 Cousine" panose="02070409020205020404" pitchFamily="49" charset="0"/>
              </a:rPr>
              <a:t> </a:t>
            </a:r>
            <a:r>
              <a:rPr lang="en-US" sz="2800" b="1" dirty="0" err="1" smtClean="0">
                <a:solidFill>
                  <a:srgbClr val="43A0B3"/>
                </a:solidFill>
                <a:cs typeface="#9Slide03 Cousine" panose="02070409020205020404" pitchFamily="49" charset="0"/>
              </a:rPr>
              <a:t>tả</a:t>
            </a:r>
            <a:r>
              <a:rPr lang="en-US" sz="2800" b="1" dirty="0" smtClean="0">
                <a:solidFill>
                  <a:srgbClr val="43A0B3"/>
                </a:solidFill>
                <a:cs typeface="#9Slide03 Cousine" panose="02070409020205020404" pitchFamily="49" charset="0"/>
              </a:rPr>
              <a:t> </a:t>
            </a:r>
            <a:r>
              <a:rPr lang="en-US" sz="2800" b="1" dirty="0" err="1" smtClean="0">
                <a:solidFill>
                  <a:srgbClr val="43A0B3"/>
                </a:solidFill>
                <a:cs typeface="#9Slide03 Cousine" panose="02070409020205020404" pitchFamily="49" charset="0"/>
              </a:rPr>
              <a:t>cảnh</a:t>
            </a:r>
            <a:r>
              <a:rPr lang="en-US" sz="2800" b="1" dirty="0" smtClean="0">
                <a:solidFill>
                  <a:srgbClr val="43A0B3"/>
                </a:solidFill>
                <a:cs typeface="#9Slide03 Cousine" panose="02070409020205020404" pitchFamily="49" charset="0"/>
              </a:rPr>
              <a:t> </a:t>
            </a:r>
            <a:r>
              <a:rPr lang="en-US" sz="2800" b="1" dirty="0" err="1" smtClean="0">
                <a:solidFill>
                  <a:srgbClr val="43A0B3"/>
                </a:solidFill>
                <a:cs typeface="#9Slide03 Cousine" panose="02070409020205020404" pitchFamily="49" charset="0"/>
              </a:rPr>
              <a:t>một</a:t>
            </a:r>
            <a:r>
              <a:rPr lang="en-US" sz="2800" b="1" dirty="0" smtClean="0">
                <a:solidFill>
                  <a:srgbClr val="43A0B3"/>
                </a:solidFill>
                <a:cs typeface="#9Slide03 Cousine" panose="02070409020205020404" pitchFamily="49" charset="0"/>
              </a:rPr>
              <a:t> </a:t>
            </a:r>
            <a:r>
              <a:rPr lang="en-US" sz="2800" b="1" dirty="0" err="1" smtClean="0">
                <a:solidFill>
                  <a:srgbClr val="43A0B3"/>
                </a:solidFill>
                <a:cs typeface="#9Slide03 Cousine" panose="02070409020205020404" pitchFamily="49" charset="0"/>
              </a:rPr>
              <a:t>cơn</a:t>
            </a:r>
            <a:r>
              <a:rPr lang="en-US" sz="2800" b="1" dirty="0" smtClean="0">
                <a:solidFill>
                  <a:srgbClr val="43A0B3"/>
                </a:solidFill>
                <a:cs typeface="#9Slide03 Cousine" panose="02070409020205020404" pitchFamily="49" charset="0"/>
              </a:rPr>
              <a:t> </a:t>
            </a:r>
            <a:r>
              <a:rPr lang="en-US" sz="2800" b="1" dirty="0" err="1" smtClean="0">
                <a:solidFill>
                  <a:srgbClr val="43A0B3"/>
                </a:solidFill>
                <a:cs typeface="#9Slide03 Cousine" panose="02070409020205020404" pitchFamily="49" charset="0"/>
              </a:rPr>
              <a:t>mưa</a:t>
            </a:r>
            <a:r>
              <a:rPr lang="en-US" sz="2800" b="1" dirty="0" smtClean="0">
                <a:solidFill>
                  <a:srgbClr val="43A0B3"/>
                </a:solidFill>
                <a:cs typeface="#9Slide03 Cousine" panose="02070409020205020404" pitchFamily="49" charset="0"/>
              </a:rPr>
              <a:t>.</a:t>
            </a:r>
            <a:endParaRPr lang="vi-VN" sz="2800" b="1" dirty="0">
              <a:solidFill>
                <a:srgbClr val="43A0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254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1068945" y="3329190"/>
            <a:ext cx="115062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sz="2600" dirty="0" err="1">
                <a:solidFill>
                  <a:srgbClr val="800000"/>
                </a:solidFill>
                <a:latin typeface="Arial" panose="020B0604020202020204" pitchFamily="34" charset="0"/>
              </a:rPr>
              <a:t>Đoạn</a:t>
            </a:r>
            <a:r>
              <a:rPr lang="en-US" sz="2600" dirty="0">
                <a:solidFill>
                  <a:srgbClr val="800000"/>
                </a:solidFill>
                <a:latin typeface="Arial" panose="020B0604020202020204" pitchFamily="34" charset="0"/>
              </a:rPr>
              <a:t> 3 : </a:t>
            </a:r>
            <a:r>
              <a:rPr lang="en-US" sz="2600" dirty="0" err="1">
                <a:solidFill>
                  <a:srgbClr val="0000FF"/>
                </a:solidFill>
                <a:latin typeface="Arial" panose="020B0604020202020204" pitchFamily="34" charset="0"/>
              </a:rPr>
              <a:t>Cây</a:t>
            </a:r>
            <a:r>
              <a:rPr lang="en-US" sz="2600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Arial" panose="020B0604020202020204" pitchFamily="34" charset="0"/>
              </a:rPr>
              <a:t>cối</a:t>
            </a:r>
            <a:r>
              <a:rPr lang="en-US" sz="2600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Arial" panose="020B0604020202020204" pitchFamily="34" charset="0"/>
              </a:rPr>
              <a:t>sau</a:t>
            </a:r>
            <a:r>
              <a:rPr lang="en-US" sz="2600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Arial" panose="020B0604020202020204" pitchFamily="34" charset="0"/>
              </a:rPr>
              <a:t>cơn</a:t>
            </a:r>
            <a:r>
              <a:rPr lang="en-US" sz="2600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Arial" panose="020B0604020202020204" pitchFamily="34" charset="0"/>
              </a:rPr>
              <a:t>mưa</a:t>
            </a:r>
            <a:r>
              <a:rPr lang="en-US" sz="2600" dirty="0">
                <a:solidFill>
                  <a:srgbClr val="0000FF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1068945" y="4162718"/>
            <a:ext cx="9890975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sz="2600" b="1" dirty="0">
                <a:solidFill>
                  <a:prstClr val="black"/>
                </a:solidFill>
                <a:latin typeface="Arial" panose="020B0604020202020204" pitchFamily="34" charset="0"/>
              </a:rPr>
              <a:t>     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Sau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cơn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mưa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có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lẽ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cây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cối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hoa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lá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là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tươi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đẹp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hơn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tất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cả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.</a:t>
            </a:r>
            <a:r>
              <a:rPr lang="en-US" sz="2600" b="1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Những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hàng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cây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ven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đường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được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tắm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nước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mưa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nên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tươi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xanh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mơn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mởn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</a:rPr>
              <a:t>.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Mấy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cây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hoa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trong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vườn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đọng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những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giọt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nước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mát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lạnh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đang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tỏa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hương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ngào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ngạt</a:t>
            </a:r>
            <a:r>
              <a:rPr lang="en-US" sz="2600" b="1" dirty="0">
                <a:solidFill>
                  <a:prstClr val="black"/>
                </a:solidFill>
                <a:latin typeface="Arial" panose="020B0604020202020204" pitchFamily="34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830" y="539255"/>
            <a:ext cx="3696377" cy="24488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274" y="539255"/>
            <a:ext cx="3498357" cy="24488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4008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081825" y="545410"/>
            <a:ext cx="11430000" cy="49244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sz="2600" dirty="0" err="1">
                <a:solidFill>
                  <a:srgbClr val="800000"/>
                </a:solidFill>
                <a:latin typeface="+mn-lt"/>
              </a:rPr>
              <a:t>Đoạn</a:t>
            </a:r>
            <a:r>
              <a:rPr lang="en-US" sz="2600" dirty="0">
                <a:solidFill>
                  <a:srgbClr val="800000"/>
                </a:solidFill>
                <a:latin typeface="+mn-lt"/>
              </a:rPr>
              <a:t> 4 :</a:t>
            </a:r>
            <a:r>
              <a:rPr lang="en-US" sz="2600" dirty="0">
                <a:solidFill>
                  <a:srgbClr val="009900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+mn-lt"/>
              </a:rPr>
              <a:t>Đường</a:t>
            </a:r>
            <a:r>
              <a:rPr lang="en-US" sz="26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+mn-lt"/>
              </a:rPr>
              <a:t>phố</a:t>
            </a:r>
            <a:r>
              <a:rPr lang="en-US" sz="26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+mn-lt"/>
              </a:rPr>
              <a:t>và</a:t>
            </a:r>
            <a:r>
              <a:rPr lang="en-US" sz="2600" dirty="0">
                <a:solidFill>
                  <a:srgbClr val="0000FF"/>
                </a:solidFill>
                <a:latin typeface="+mn-lt"/>
              </a:rPr>
              <a:t> con </a:t>
            </a:r>
            <a:r>
              <a:rPr lang="en-US" sz="2600" dirty="0" err="1">
                <a:solidFill>
                  <a:srgbClr val="0000FF"/>
                </a:solidFill>
                <a:latin typeface="+mn-lt"/>
              </a:rPr>
              <a:t>người</a:t>
            </a:r>
            <a:r>
              <a:rPr lang="en-US" sz="26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+mn-lt"/>
              </a:rPr>
              <a:t>sau</a:t>
            </a:r>
            <a:r>
              <a:rPr lang="en-US" sz="26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+mn-lt"/>
              </a:rPr>
              <a:t>cơn</a:t>
            </a:r>
            <a:r>
              <a:rPr lang="en-US" sz="26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+mn-lt"/>
              </a:rPr>
              <a:t>mưa</a:t>
            </a:r>
            <a:r>
              <a:rPr lang="en-US" sz="2600" dirty="0">
                <a:solidFill>
                  <a:srgbClr val="0000FF"/>
                </a:solidFill>
                <a:latin typeface="+mn-lt"/>
              </a:rPr>
              <a:t>.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081825" y="1037853"/>
            <a:ext cx="9763259" cy="209288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sz="2600" b="1" dirty="0">
                <a:solidFill>
                  <a:prstClr val="black"/>
                </a:solidFill>
                <a:latin typeface="+mn-lt"/>
              </a:rPr>
              <a:t>      </a:t>
            </a:r>
            <a:r>
              <a:rPr lang="en-US" sz="2600" dirty="0">
                <a:solidFill>
                  <a:prstClr val="black"/>
                </a:solidFill>
                <a:latin typeface="+mn-lt"/>
              </a:rPr>
              <a:t>Con </a:t>
            </a:r>
            <a:r>
              <a:rPr lang="en-US" sz="2600" dirty="0" err="1">
                <a:solidFill>
                  <a:prstClr val="black"/>
                </a:solidFill>
                <a:latin typeface="+mn-lt"/>
              </a:rPr>
              <a:t>đường</a:t>
            </a:r>
            <a:r>
              <a:rPr lang="en-US" sz="2600" dirty="0">
                <a:solidFill>
                  <a:prstClr val="black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+mn-lt"/>
              </a:rPr>
              <a:t>trước</a:t>
            </a:r>
            <a:r>
              <a:rPr lang="en-US" sz="2600" dirty="0">
                <a:solidFill>
                  <a:prstClr val="black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+mn-lt"/>
              </a:rPr>
              <a:t>cửa</a:t>
            </a:r>
            <a:r>
              <a:rPr lang="en-US" sz="2600" dirty="0">
                <a:solidFill>
                  <a:prstClr val="black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+mn-lt"/>
              </a:rPr>
              <a:t>đang</a:t>
            </a:r>
            <a:r>
              <a:rPr lang="en-US" sz="2600" dirty="0">
                <a:solidFill>
                  <a:prstClr val="black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+mn-lt"/>
              </a:rPr>
              <a:t>khô</a:t>
            </a:r>
            <a:r>
              <a:rPr lang="en-US" sz="2600" dirty="0">
                <a:solidFill>
                  <a:prstClr val="black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+mn-lt"/>
              </a:rPr>
              <a:t>dần</a:t>
            </a:r>
            <a:r>
              <a:rPr lang="en-US" sz="2600" dirty="0">
                <a:solidFill>
                  <a:prstClr val="black"/>
                </a:solidFill>
                <a:latin typeface="+mn-lt"/>
              </a:rPr>
              <a:t>. </a:t>
            </a:r>
            <a:r>
              <a:rPr lang="en-US" sz="2600" dirty="0" err="1">
                <a:solidFill>
                  <a:prstClr val="black"/>
                </a:solidFill>
                <a:latin typeface="+mn-lt"/>
              </a:rPr>
              <a:t>Trên</a:t>
            </a:r>
            <a:r>
              <a:rPr lang="en-US" sz="2600" dirty="0">
                <a:solidFill>
                  <a:prstClr val="black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+mn-lt"/>
              </a:rPr>
              <a:t>đường</a:t>
            </a:r>
            <a:r>
              <a:rPr lang="en-US" sz="2600" dirty="0">
                <a:solidFill>
                  <a:prstClr val="black"/>
                </a:solidFill>
                <a:latin typeface="+mn-lt"/>
              </a:rPr>
              <a:t>, </a:t>
            </a:r>
            <a:r>
              <a:rPr lang="en-US" sz="2600" dirty="0" err="1">
                <a:solidFill>
                  <a:prstClr val="black"/>
                </a:solidFill>
                <a:latin typeface="+mn-lt"/>
              </a:rPr>
              <a:t>xe</a:t>
            </a:r>
            <a:r>
              <a:rPr lang="en-US" sz="2600" dirty="0">
                <a:solidFill>
                  <a:prstClr val="black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+mn-lt"/>
              </a:rPr>
              <a:t>cộ</a:t>
            </a:r>
            <a:r>
              <a:rPr lang="en-US" sz="2600" dirty="0">
                <a:solidFill>
                  <a:prstClr val="black"/>
                </a:solidFill>
                <a:latin typeface="+mn-lt"/>
              </a:rPr>
              <a:t> qua </a:t>
            </a:r>
            <a:r>
              <a:rPr lang="en-US" sz="2600" dirty="0" err="1">
                <a:solidFill>
                  <a:prstClr val="black"/>
                </a:solidFill>
                <a:latin typeface="+mn-lt"/>
              </a:rPr>
              <a:t>lại</a:t>
            </a:r>
            <a:r>
              <a:rPr lang="en-US" sz="2600" dirty="0">
                <a:solidFill>
                  <a:prstClr val="black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+mn-lt"/>
              </a:rPr>
              <a:t>nườm</a:t>
            </a:r>
            <a:r>
              <a:rPr lang="en-US" sz="2600" dirty="0">
                <a:solidFill>
                  <a:prstClr val="black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+mn-lt"/>
              </a:rPr>
              <a:t>nượp</a:t>
            </a:r>
            <a:r>
              <a:rPr lang="en-US" sz="2600" dirty="0">
                <a:solidFill>
                  <a:prstClr val="black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+mn-lt"/>
              </a:rPr>
              <a:t>như</a:t>
            </a:r>
            <a:r>
              <a:rPr lang="en-US" sz="2600" dirty="0">
                <a:solidFill>
                  <a:prstClr val="black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+mn-lt"/>
              </a:rPr>
              <a:t>mắc</a:t>
            </a:r>
            <a:r>
              <a:rPr lang="en-US" sz="2600" dirty="0">
                <a:solidFill>
                  <a:prstClr val="black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+mn-lt"/>
              </a:rPr>
              <a:t>cửi</a:t>
            </a:r>
            <a:r>
              <a:rPr lang="en-US" sz="2600" dirty="0">
                <a:solidFill>
                  <a:prstClr val="black"/>
                </a:solidFill>
                <a:latin typeface="+mn-lt"/>
              </a:rPr>
              <a:t>. </a:t>
            </a:r>
            <a:r>
              <a:rPr lang="en-US" sz="2600" b="1" dirty="0">
                <a:solidFill>
                  <a:srgbClr val="FF0000"/>
                </a:solidFill>
                <a:latin typeface="+mn-lt"/>
              </a:rPr>
              <a:t>(</a:t>
            </a:r>
            <a:r>
              <a:rPr lang="en-US" sz="2600" b="1" dirty="0" err="1">
                <a:solidFill>
                  <a:srgbClr val="FF0000"/>
                </a:solidFill>
                <a:latin typeface="+mn-lt"/>
              </a:rPr>
              <a:t>Tiếng</a:t>
            </a:r>
            <a:r>
              <a:rPr lang="en-US" sz="26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+mn-lt"/>
              </a:rPr>
              <a:t>người</a:t>
            </a:r>
            <a:r>
              <a:rPr lang="en-US" sz="26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+mn-lt"/>
              </a:rPr>
              <a:t>cười</a:t>
            </a:r>
            <a:r>
              <a:rPr lang="en-US" sz="26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+mn-lt"/>
              </a:rPr>
              <a:t>nói</a:t>
            </a:r>
            <a:r>
              <a:rPr lang="en-US" sz="26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+mn-lt"/>
              </a:rPr>
              <a:t>trở</a:t>
            </a:r>
            <a:r>
              <a:rPr lang="en-US" sz="26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+mn-lt"/>
              </a:rPr>
              <a:t>lại</a:t>
            </a:r>
            <a:r>
              <a:rPr lang="en-US" sz="2600" b="1" dirty="0">
                <a:solidFill>
                  <a:srgbClr val="FF0000"/>
                </a:solidFill>
                <a:latin typeface="+mn-lt"/>
              </a:rPr>
              <a:t>, </a:t>
            </a:r>
            <a:r>
              <a:rPr lang="en-US" sz="2600" b="1" dirty="0" err="1">
                <a:solidFill>
                  <a:srgbClr val="FF0000"/>
                </a:solidFill>
                <a:latin typeface="+mn-lt"/>
              </a:rPr>
              <a:t>đi</a:t>
            </a:r>
            <a:r>
              <a:rPr lang="en-US" sz="26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+mn-lt"/>
              </a:rPr>
              <a:t>lại</a:t>
            </a:r>
            <a:r>
              <a:rPr lang="en-US" sz="26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vi-VN" sz="2600" b="1" dirty="0">
                <a:solidFill>
                  <a:srgbClr val="FF0000"/>
                </a:solidFill>
                <a:latin typeface="+mn-lt"/>
              </a:rPr>
              <a:t>nh</a:t>
            </a:r>
            <a:r>
              <a:rPr lang="en-US" sz="2600" b="1" dirty="0" err="1">
                <a:solidFill>
                  <a:srgbClr val="FF0000"/>
                </a:solidFill>
                <a:latin typeface="+mn-lt"/>
              </a:rPr>
              <a:t>ộn</a:t>
            </a:r>
            <a:r>
              <a:rPr lang="en-US" sz="26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vi-VN" sz="2600" b="1" dirty="0">
                <a:solidFill>
                  <a:srgbClr val="FF0000"/>
                </a:solidFill>
                <a:latin typeface="+mn-lt"/>
              </a:rPr>
              <a:t>nh</a:t>
            </a:r>
            <a:r>
              <a:rPr lang="en-US" sz="2600" b="1" dirty="0" err="1">
                <a:solidFill>
                  <a:srgbClr val="FF0000"/>
                </a:solidFill>
                <a:latin typeface="+mn-lt"/>
              </a:rPr>
              <a:t>ịp</a:t>
            </a:r>
            <a:r>
              <a:rPr lang="en-US" sz="2600" b="1" dirty="0">
                <a:solidFill>
                  <a:srgbClr val="FF0000"/>
                </a:solidFill>
                <a:latin typeface="+mn-lt"/>
              </a:rPr>
              <a:t>. </a:t>
            </a:r>
            <a:r>
              <a:rPr lang="en-US" sz="2600" b="1" dirty="0" err="1">
                <a:solidFill>
                  <a:srgbClr val="FF0000"/>
                </a:solidFill>
                <a:latin typeface="+mn-lt"/>
              </a:rPr>
              <a:t>Từ</a:t>
            </a:r>
            <a:r>
              <a:rPr lang="en-US" sz="26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+mn-lt"/>
              </a:rPr>
              <a:t>dưới</a:t>
            </a:r>
            <a:r>
              <a:rPr lang="en-US" sz="26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+mn-lt"/>
              </a:rPr>
              <a:t>gốc</a:t>
            </a:r>
            <a:r>
              <a:rPr lang="en-US" sz="26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+mn-lt"/>
              </a:rPr>
              <a:t>cây</a:t>
            </a:r>
            <a:r>
              <a:rPr lang="en-US" sz="2600" b="1" dirty="0">
                <a:solidFill>
                  <a:srgbClr val="FF0000"/>
                </a:solidFill>
                <a:latin typeface="+mn-lt"/>
              </a:rPr>
              <a:t>, </a:t>
            </a:r>
            <a:r>
              <a:rPr lang="en-US" sz="2600" b="1" dirty="0" err="1">
                <a:solidFill>
                  <a:srgbClr val="FF0000"/>
                </a:solidFill>
                <a:latin typeface="+mn-lt"/>
              </a:rPr>
              <a:t>mọi</a:t>
            </a:r>
            <a:r>
              <a:rPr lang="en-US" sz="26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+mn-lt"/>
              </a:rPr>
              <a:t>người</a:t>
            </a:r>
            <a:r>
              <a:rPr lang="en-US" sz="26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+mn-lt"/>
              </a:rPr>
              <a:t>túa</a:t>
            </a:r>
            <a:r>
              <a:rPr lang="en-US" sz="26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+mn-lt"/>
              </a:rPr>
              <a:t>ra</a:t>
            </a:r>
            <a:r>
              <a:rPr lang="en-US" sz="26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+mn-lt"/>
              </a:rPr>
              <a:t>để</a:t>
            </a:r>
            <a:r>
              <a:rPr lang="en-US" sz="26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+mn-lt"/>
              </a:rPr>
              <a:t>tiếp</a:t>
            </a:r>
            <a:r>
              <a:rPr lang="en-US" sz="26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+mn-lt"/>
              </a:rPr>
              <a:t>tục</a:t>
            </a:r>
            <a:r>
              <a:rPr lang="en-US" sz="26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+mn-lt"/>
              </a:rPr>
              <a:t>công</a:t>
            </a:r>
            <a:r>
              <a:rPr lang="en-US" sz="26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+mn-lt"/>
              </a:rPr>
              <a:t>việc</a:t>
            </a:r>
            <a:r>
              <a:rPr lang="en-US" sz="26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+mn-lt"/>
              </a:rPr>
              <a:t>còn</a:t>
            </a:r>
            <a:r>
              <a:rPr lang="en-US" sz="26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+mn-lt"/>
              </a:rPr>
              <a:t>dở</a:t>
            </a:r>
            <a:r>
              <a:rPr lang="en-US" sz="2600" b="1" dirty="0">
                <a:solidFill>
                  <a:prstClr val="black"/>
                </a:solidFill>
                <a:latin typeface="+mn-lt"/>
              </a:rPr>
              <a:t>. </a:t>
            </a:r>
            <a:r>
              <a:rPr lang="en-US" sz="2600" dirty="0" err="1">
                <a:solidFill>
                  <a:prstClr val="black"/>
                </a:solidFill>
                <a:latin typeface="+mn-lt"/>
              </a:rPr>
              <a:t>Góc</a:t>
            </a:r>
            <a:r>
              <a:rPr lang="en-US" sz="2600" dirty="0">
                <a:solidFill>
                  <a:prstClr val="black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+mn-lt"/>
              </a:rPr>
              <a:t>phố</a:t>
            </a:r>
            <a:r>
              <a:rPr lang="en-US" sz="2600" dirty="0">
                <a:solidFill>
                  <a:prstClr val="black"/>
                </a:solidFill>
                <a:latin typeface="+mn-lt"/>
              </a:rPr>
              <a:t>, </a:t>
            </a:r>
            <a:r>
              <a:rPr lang="en-US" sz="2600" dirty="0" err="1">
                <a:solidFill>
                  <a:prstClr val="black"/>
                </a:solidFill>
                <a:latin typeface="+mn-lt"/>
              </a:rPr>
              <a:t>mấy</a:t>
            </a:r>
            <a:r>
              <a:rPr lang="en-US" sz="2600" dirty="0">
                <a:solidFill>
                  <a:prstClr val="black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+mn-lt"/>
              </a:rPr>
              <a:t>cô</a:t>
            </a:r>
            <a:r>
              <a:rPr lang="en-US" sz="2600" dirty="0">
                <a:solidFill>
                  <a:prstClr val="black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+mn-lt"/>
              </a:rPr>
              <a:t>bé</a:t>
            </a:r>
            <a:r>
              <a:rPr lang="en-US" sz="2600" dirty="0">
                <a:solidFill>
                  <a:prstClr val="black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+mn-lt"/>
              </a:rPr>
              <a:t>đang</a:t>
            </a:r>
            <a:r>
              <a:rPr lang="en-US" sz="2600" dirty="0">
                <a:solidFill>
                  <a:prstClr val="black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+mn-lt"/>
              </a:rPr>
              <a:t>chơi</a:t>
            </a:r>
            <a:r>
              <a:rPr lang="en-US" sz="2600" dirty="0">
                <a:solidFill>
                  <a:prstClr val="black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+mn-lt"/>
              </a:rPr>
              <a:t>nhảy</a:t>
            </a:r>
            <a:r>
              <a:rPr lang="en-US" sz="2600" dirty="0">
                <a:solidFill>
                  <a:prstClr val="black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+mn-lt"/>
              </a:rPr>
              <a:t>dây</a:t>
            </a:r>
            <a:r>
              <a:rPr lang="en-US" sz="2600" dirty="0">
                <a:solidFill>
                  <a:prstClr val="black"/>
                </a:solidFill>
                <a:latin typeface="+mn-lt"/>
              </a:rPr>
              <a:t>. </a:t>
            </a:r>
            <a:r>
              <a:rPr lang="en-US" sz="2600" dirty="0" err="1">
                <a:solidFill>
                  <a:prstClr val="black"/>
                </a:solidFill>
                <a:latin typeface="+mn-lt"/>
              </a:rPr>
              <a:t>Những</a:t>
            </a:r>
            <a:r>
              <a:rPr lang="en-US" sz="2600" dirty="0">
                <a:solidFill>
                  <a:prstClr val="black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+mn-lt"/>
              </a:rPr>
              <a:t>bím</a:t>
            </a:r>
            <a:r>
              <a:rPr lang="en-US" sz="2600" dirty="0">
                <a:solidFill>
                  <a:prstClr val="black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+mn-lt"/>
              </a:rPr>
              <a:t>tóc</a:t>
            </a:r>
            <a:r>
              <a:rPr lang="en-US" sz="2600" dirty="0">
                <a:solidFill>
                  <a:prstClr val="black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+mn-lt"/>
              </a:rPr>
              <a:t>tun</a:t>
            </a:r>
            <a:r>
              <a:rPr lang="en-US" sz="2600" dirty="0">
                <a:solidFill>
                  <a:prstClr val="black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+mn-lt"/>
              </a:rPr>
              <a:t>ngủn</a:t>
            </a:r>
            <a:r>
              <a:rPr lang="en-US" sz="2600" dirty="0">
                <a:solidFill>
                  <a:prstClr val="black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+mn-lt"/>
              </a:rPr>
              <a:t>vung</a:t>
            </a:r>
            <a:r>
              <a:rPr lang="en-US" sz="2600" dirty="0">
                <a:solidFill>
                  <a:prstClr val="black"/>
                </a:solidFill>
                <a:latin typeface="+mn-lt"/>
              </a:rPr>
              <a:t> v</a:t>
            </a:r>
            <a:r>
              <a:rPr lang="vi-VN" sz="2600" dirty="0">
                <a:solidFill>
                  <a:prstClr val="black"/>
                </a:solidFill>
                <a:latin typeface="+mn-lt"/>
              </a:rPr>
              <a:t>ẫ</a:t>
            </a:r>
            <a:r>
              <a:rPr lang="en-US" sz="2600" dirty="0">
                <a:solidFill>
                  <a:prstClr val="black"/>
                </a:solidFill>
                <a:latin typeface="+mn-lt"/>
              </a:rPr>
              <a:t>y </a:t>
            </a:r>
            <a:r>
              <a:rPr lang="en-US" sz="2600" dirty="0" err="1">
                <a:solidFill>
                  <a:prstClr val="black"/>
                </a:solidFill>
                <a:latin typeface="+mn-lt"/>
              </a:rPr>
              <a:t>theo</a:t>
            </a:r>
            <a:r>
              <a:rPr lang="en-US" sz="2600" dirty="0">
                <a:solidFill>
                  <a:prstClr val="black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+mn-lt"/>
              </a:rPr>
              <a:t>từng</a:t>
            </a:r>
            <a:r>
              <a:rPr lang="en-US" sz="2600" dirty="0">
                <a:solidFill>
                  <a:prstClr val="black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+mn-lt"/>
              </a:rPr>
              <a:t>nhịp</a:t>
            </a:r>
            <a:r>
              <a:rPr lang="en-US" sz="2600" dirty="0">
                <a:solidFill>
                  <a:prstClr val="black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+mn-lt"/>
              </a:rPr>
              <a:t>chân</a:t>
            </a:r>
            <a:r>
              <a:rPr lang="en-US" sz="2600" dirty="0">
                <a:solidFill>
                  <a:prstClr val="black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+mn-lt"/>
              </a:rPr>
              <a:t>nhảy</a:t>
            </a:r>
            <a:r>
              <a:rPr lang="en-US" sz="2600" dirty="0">
                <a:solidFill>
                  <a:prstClr val="black"/>
                </a:solidFill>
                <a:latin typeface="+mn-lt"/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537" y="3272402"/>
            <a:ext cx="4829577" cy="32177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32820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175" y="2351368"/>
            <a:ext cx="3763070" cy="3127619"/>
          </a:xfrm>
          <a:prstGeom prst="rect">
            <a:avLst/>
          </a:prstGeom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493949" y="1034603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2. </a:t>
            </a:r>
            <a:r>
              <a:rPr lang="en-US" altLang="en-US" sz="2400" b="1" dirty="0" err="1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Chọn</a:t>
            </a:r>
            <a:r>
              <a:rPr lang="en-US" altLang="en-US" sz="2400" b="1" dirty="0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một</a:t>
            </a:r>
            <a:r>
              <a:rPr lang="en-US" altLang="en-US" sz="2400" b="1" dirty="0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phần</a:t>
            </a:r>
            <a:r>
              <a:rPr lang="en-US" altLang="en-US" sz="2400" b="1" dirty="0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trong</a:t>
            </a:r>
            <a:r>
              <a:rPr lang="en-US" altLang="en-US" sz="2400" b="1" dirty="0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dàn</a:t>
            </a:r>
            <a:r>
              <a:rPr lang="en-US" altLang="en-US" sz="2400" b="1" dirty="0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 ý </a:t>
            </a:r>
            <a:r>
              <a:rPr lang="en-US" altLang="en-US" sz="2400" b="1" dirty="0" err="1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bài</a:t>
            </a:r>
            <a:r>
              <a:rPr lang="en-US" altLang="en-US" sz="2400" b="1" dirty="0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văn</a:t>
            </a:r>
            <a:r>
              <a:rPr lang="en-US" altLang="en-US" sz="2400" b="1" dirty="0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tả</a:t>
            </a:r>
            <a:r>
              <a:rPr lang="en-US" altLang="en-US" sz="2400" b="1" dirty="0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cơn</a:t>
            </a:r>
            <a:r>
              <a:rPr lang="en-US" altLang="en-US" sz="2400" b="1" dirty="0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mưa</a:t>
            </a:r>
            <a:r>
              <a:rPr lang="en-US" altLang="en-US" sz="2400" b="1" dirty="0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em</a:t>
            </a:r>
            <a:r>
              <a:rPr lang="en-US" altLang="en-US" sz="2400" b="1" dirty="0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vừa</a:t>
            </a:r>
            <a:r>
              <a:rPr lang="en-US" altLang="en-US" sz="2400" b="1" dirty="0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trình</a:t>
            </a:r>
            <a:r>
              <a:rPr lang="en-US" altLang="en-US" sz="2400" b="1" dirty="0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bày</a:t>
            </a:r>
            <a:r>
              <a:rPr lang="en-US" altLang="en-US" sz="2400" b="1" dirty="0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trong</a:t>
            </a:r>
            <a:r>
              <a:rPr lang="en-US" altLang="en-US" sz="2400" b="1" dirty="0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tiết</a:t>
            </a:r>
            <a:r>
              <a:rPr lang="en-US" altLang="en-US" sz="2400" b="1" dirty="0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trước</a:t>
            </a:r>
            <a:r>
              <a:rPr lang="en-US" altLang="en-US" sz="2400" b="1" dirty="0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viết</a:t>
            </a:r>
            <a:r>
              <a:rPr lang="en-US" altLang="en-US" sz="2400" b="1" dirty="0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thành</a:t>
            </a:r>
            <a:r>
              <a:rPr lang="en-US" altLang="en-US" sz="2400" b="1" dirty="0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đoạn</a:t>
            </a:r>
            <a:r>
              <a:rPr lang="en-US" altLang="en-US" sz="2400" b="1" dirty="0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văn</a:t>
            </a:r>
            <a:r>
              <a:rPr lang="en-US" altLang="en-US" sz="2400" b="1" dirty="0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1565946" y="3492376"/>
            <a:ext cx="243528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 err="1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Tả</a:t>
            </a:r>
            <a:r>
              <a:rPr lang="en-US" sz="3200" b="0" cap="none" spc="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cơn</a:t>
            </a:r>
            <a:r>
              <a:rPr lang="en-US" sz="3200" b="0" cap="none" spc="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mưa</a:t>
            </a:r>
            <a:endParaRPr lang="en-US" sz="3200" b="0" cap="none" spc="0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4211391" y="2743200"/>
            <a:ext cx="1584102" cy="9787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5795493" y="2363273"/>
            <a:ext cx="4094297" cy="75985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05656" y="2512367"/>
            <a:ext cx="378982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Tả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</a:t>
            </a:r>
            <a:r>
              <a:rPr lang="en-US" sz="2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rước</a:t>
            </a:r>
            <a:r>
              <a:rPr lang="en-US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khi</a:t>
            </a:r>
            <a:r>
              <a:rPr lang="en-US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cơn</a:t>
            </a:r>
            <a:r>
              <a:rPr lang="en-US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mưa</a:t>
            </a:r>
            <a:r>
              <a:rPr lang="en-US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đến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795492" y="3535251"/>
            <a:ext cx="4094298" cy="75985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962648" y="3684344"/>
            <a:ext cx="18758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Tả</a:t>
            </a:r>
            <a:r>
              <a:rPr lang="en-US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cơn</a:t>
            </a:r>
            <a:r>
              <a:rPr lang="en-US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mưa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795492" y="4784500"/>
            <a:ext cx="4094298" cy="1260699"/>
          </a:xfrm>
          <a:prstGeom prst="round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795492" y="5061935"/>
            <a:ext cx="423866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Tả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vi-V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hoạt động của con </a:t>
            </a:r>
            <a:r>
              <a:rPr lang="vi-VN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người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</a:p>
          <a:p>
            <a:pPr algn="ctr"/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cảnh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vật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sau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cơn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mưa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4" name="Straight Arrow Connector 13"/>
          <p:cNvCxnSpPr>
            <a:endCxn id="10" idx="1"/>
          </p:cNvCxnSpPr>
          <p:nvPr/>
        </p:nvCxnSpPr>
        <p:spPr>
          <a:xfrm>
            <a:off x="4166608" y="3876539"/>
            <a:ext cx="1628884" cy="386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12" idx="1"/>
          </p:cNvCxnSpPr>
          <p:nvPr/>
        </p:nvCxnSpPr>
        <p:spPr>
          <a:xfrm>
            <a:off x="4121826" y="4009042"/>
            <a:ext cx="1673666" cy="14058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3895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 animBg="1"/>
      <p:bldP spid="9" grpId="0"/>
      <p:bldP spid="10" grpId="0" animBg="1"/>
      <p:bldP spid="11" grpId="0"/>
      <p:bldP spid="12" grpId="0" animBg="1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11FE64C-4B50-409D-B59F-8555154D13F6}"/>
              </a:ext>
            </a:extLst>
          </p:cNvPr>
          <p:cNvSpPr txBox="1">
            <a:spLocks/>
          </p:cNvSpPr>
          <p:nvPr/>
        </p:nvSpPr>
        <p:spPr bwMode="auto">
          <a:xfrm>
            <a:off x="1224501" y="1729085"/>
            <a:ext cx="93490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latin typeface="#9Slide03 Arima Madurai Black" panose="00000A00000000000000" pitchFamily="2" charset="0"/>
                <a:cs typeface="#9Slide03 Arima Madurai Black" panose="00000A00000000000000" pitchFamily="2" charset="0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vi-VN" sz="2800" dirty="0" err="1" smtClean="0">
                <a:latin typeface="+mn-lt"/>
                <a:cs typeface="Times New Roman" panose="02020603050405020304" pitchFamily="18" charset="0"/>
              </a:rPr>
              <a:t>Nêu</a:t>
            </a:r>
            <a:r>
              <a:rPr lang="en-US" altLang="vi-VN" sz="2800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+mn-lt"/>
                <a:cs typeface="Times New Roman" panose="02020603050405020304" pitchFamily="18" charset="0"/>
              </a:rPr>
              <a:t>nhiệm</a:t>
            </a:r>
            <a:r>
              <a:rPr lang="en-US" altLang="vi-VN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+mn-lt"/>
                <a:cs typeface="Times New Roman" panose="02020603050405020304" pitchFamily="18" charset="0"/>
              </a:rPr>
              <a:t>vụ</a:t>
            </a:r>
            <a:r>
              <a:rPr lang="en-US" altLang="vi-VN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+mn-lt"/>
                <a:cs typeface="Times New Roman" panose="02020603050405020304" pitchFamily="18" charset="0"/>
              </a:rPr>
              <a:t>của</a:t>
            </a:r>
            <a:r>
              <a:rPr lang="en-US" altLang="vi-VN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+mn-lt"/>
                <a:cs typeface="Times New Roman" panose="02020603050405020304" pitchFamily="18" charset="0"/>
              </a:rPr>
              <a:t>từng</a:t>
            </a:r>
            <a:r>
              <a:rPr lang="en-US" altLang="vi-VN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+mn-lt"/>
                <a:cs typeface="Times New Roman" panose="02020603050405020304" pitchFamily="18" charset="0"/>
              </a:rPr>
              <a:t>phần</a:t>
            </a:r>
            <a:r>
              <a:rPr lang="en-US" altLang="vi-VN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+mn-lt"/>
                <a:cs typeface="Times New Roman" panose="02020603050405020304" pitchFamily="18" charset="0"/>
              </a:rPr>
              <a:t>trong</a:t>
            </a:r>
            <a:r>
              <a:rPr lang="en-US" altLang="vi-VN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+mn-lt"/>
                <a:cs typeface="Times New Roman" panose="02020603050405020304" pitchFamily="18" charset="0"/>
              </a:rPr>
              <a:t>bài</a:t>
            </a:r>
            <a:r>
              <a:rPr lang="en-US" altLang="vi-VN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+mn-lt"/>
                <a:cs typeface="Times New Roman" panose="02020603050405020304" pitchFamily="18" charset="0"/>
              </a:rPr>
              <a:t>văn</a:t>
            </a:r>
            <a:r>
              <a:rPr lang="en-US" altLang="vi-VN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+mn-lt"/>
                <a:cs typeface="Times New Roman" panose="02020603050405020304" pitchFamily="18" charset="0"/>
              </a:rPr>
              <a:t>tả</a:t>
            </a:r>
            <a:r>
              <a:rPr lang="en-US" altLang="vi-VN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+mn-lt"/>
                <a:cs typeface="Times New Roman" panose="02020603050405020304" pitchFamily="18" charset="0"/>
              </a:rPr>
              <a:t>cảnh</a:t>
            </a:r>
            <a:r>
              <a:rPr lang="en-US" altLang="vi-VN" sz="2800" dirty="0" smtClean="0">
                <a:latin typeface="+mn-lt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vi-VN" sz="2800" dirty="0" smtClean="0">
                <a:latin typeface="+mn-lt"/>
                <a:cs typeface="Times New Roman" panose="02020603050405020304" pitchFamily="18" charset="0"/>
              </a:rPr>
              <a:t>Con </a:t>
            </a:r>
            <a:r>
              <a:rPr lang="en-US" altLang="vi-VN" sz="2800" dirty="0" err="1" smtClean="0">
                <a:latin typeface="+mn-lt"/>
                <a:cs typeface="Times New Roman" panose="02020603050405020304" pitchFamily="18" charset="0"/>
              </a:rPr>
              <a:t>thích</a:t>
            </a:r>
            <a:r>
              <a:rPr lang="en-US" altLang="vi-VN" sz="2800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latin typeface="+mn-lt"/>
                <a:cs typeface="Times New Roman" panose="02020603050405020304" pitchFamily="18" charset="0"/>
              </a:rPr>
              <a:t>bầu</a:t>
            </a:r>
            <a:r>
              <a:rPr lang="en-US" altLang="vi-VN" sz="2800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latin typeface="+mn-lt"/>
                <a:cs typeface="Times New Roman" panose="02020603050405020304" pitchFamily="18" charset="0"/>
              </a:rPr>
              <a:t>trời</a:t>
            </a:r>
            <a:r>
              <a:rPr lang="en-US" altLang="vi-VN" sz="2800" dirty="0" smtClean="0">
                <a:latin typeface="+mn-lt"/>
                <a:cs typeface="Times New Roman" panose="02020603050405020304" pitchFamily="18" charset="0"/>
              </a:rPr>
              <a:t>/ </a:t>
            </a:r>
            <a:r>
              <a:rPr lang="en-US" altLang="vi-VN" sz="2800" dirty="0" err="1" smtClean="0">
                <a:latin typeface="+mn-lt"/>
                <a:cs typeface="Times New Roman" panose="02020603050405020304" pitchFamily="18" charset="0"/>
              </a:rPr>
              <a:t>cảnh</a:t>
            </a:r>
            <a:r>
              <a:rPr lang="en-US" altLang="vi-VN" sz="2800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latin typeface="+mn-lt"/>
                <a:cs typeface="Times New Roman" panose="02020603050405020304" pitchFamily="18" charset="0"/>
              </a:rPr>
              <a:t>vật</a:t>
            </a:r>
            <a:r>
              <a:rPr lang="en-US" altLang="vi-VN" sz="2800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latin typeface="+mn-lt"/>
                <a:cs typeface="Times New Roman" panose="02020603050405020304" pitchFamily="18" charset="0"/>
              </a:rPr>
              <a:t>vào</a:t>
            </a:r>
            <a:r>
              <a:rPr lang="en-US" altLang="vi-VN" sz="2800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latin typeface="+mn-lt"/>
                <a:cs typeface="Times New Roman" panose="02020603050405020304" pitchFamily="18" charset="0"/>
              </a:rPr>
              <a:t>thời</a:t>
            </a:r>
            <a:r>
              <a:rPr lang="en-US" altLang="vi-VN" sz="2800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latin typeface="+mn-lt"/>
                <a:cs typeface="Times New Roman" panose="02020603050405020304" pitchFamily="18" charset="0"/>
              </a:rPr>
              <a:t>điểm</a:t>
            </a:r>
            <a:r>
              <a:rPr lang="en-US" altLang="vi-VN" sz="2800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latin typeface="+mn-lt"/>
                <a:cs typeface="Times New Roman" panose="02020603050405020304" pitchFamily="18" charset="0"/>
              </a:rPr>
              <a:t>nào</a:t>
            </a:r>
            <a:r>
              <a:rPr lang="en-US" altLang="vi-VN" sz="2800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latin typeface="+mn-lt"/>
                <a:cs typeface="Times New Roman" panose="02020603050405020304" pitchFamily="18" charset="0"/>
              </a:rPr>
              <a:t>của</a:t>
            </a:r>
            <a:r>
              <a:rPr lang="en-US" altLang="vi-VN" sz="2800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latin typeface="+mn-lt"/>
                <a:cs typeface="Times New Roman" panose="02020603050405020304" pitchFamily="18" charset="0"/>
              </a:rPr>
              <a:t>cơn</a:t>
            </a:r>
            <a:r>
              <a:rPr lang="en-US" altLang="vi-VN" sz="2800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latin typeface="+mn-lt"/>
                <a:cs typeface="Times New Roman" panose="02020603050405020304" pitchFamily="18" charset="0"/>
              </a:rPr>
              <a:t>mưa</a:t>
            </a:r>
            <a:r>
              <a:rPr lang="en-US" altLang="vi-VN" sz="2800" dirty="0" smtClean="0">
                <a:latin typeface="+mn-lt"/>
                <a:cs typeface="Times New Roman" panose="02020603050405020304" pitchFamily="18" charset="0"/>
              </a:rPr>
              <a:t>? </a:t>
            </a:r>
            <a:r>
              <a:rPr lang="en-US" altLang="vi-VN" sz="2800" dirty="0" err="1" smtClean="0">
                <a:latin typeface="+mn-lt"/>
                <a:cs typeface="Times New Roman" panose="02020603050405020304" pitchFamily="18" charset="0"/>
              </a:rPr>
              <a:t>Vì</a:t>
            </a:r>
            <a:r>
              <a:rPr lang="en-US" altLang="vi-VN" sz="2800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latin typeface="+mn-lt"/>
                <a:cs typeface="Times New Roman" panose="02020603050405020304" pitchFamily="18" charset="0"/>
              </a:rPr>
              <a:t>sao</a:t>
            </a:r>
            <a:r>
              <a:rPr lang="en-US" altLang="vi-VN" sz="2800" dirty="0" smtClean="0">
                <a:latin typeface="+mn-lt"/>
                <a:cs typeface="Times New Roman" panose="02020603050405020304" pitchFamily="18" charset="0"/>
              </a:rPr>
              <a:t>?</a:t>
            </a:r>
            <a:endParaRPr lang="en-US" altLang="vi-VN" sz="28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A11FE64C-4B50-409D-B59F-8555154D13F6}"/>
              </a:ext>
            </a:extLst>
          </p:cNvPr>
          <p:cNvSpPr txBox="1">
            <a:spLocks/>
          </p:cNvSpPr>
          <p:nvPr/>
        </p:nvSpPr>
        <p:spPr bwMode="auto">
          <a:xfrm>
            <a:off x="1224501" y="3233767"/>
            <a:ext cx="97750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latin typeface="#9Slide03 Arima Madurai Black" panose="00000A00000000000000" pitchFamily="2" charset="0"/>
                <a:cs typeface="#9Slide03 Arima Madurai Black" panose="00000A00000000000000" pitchFamily="2" charset="0"/>
              </a:defRPr>
            </a:lvl1pPr>
          </a:lstStyle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altLang="vi-VN" sz="2800" dirty="0" err="1" smtClean="0">
                <a:latin typeface="+mn-lt"/>
                <a:cs typeface="Times New Roman" panose="02020603050405020304" pitchFamily="18" charset="0"/>
              </a:rPr>
              <a:t>Chuẩn</a:t>
            </a:r>
            <a:r>
              <a:rPr lang="en-US" altLang="vi-VN" sz="2800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latin typeface="+mn-lt"/>
                <a:cs typeface="Times New Roman" panose="02020603050405020304" pitchFamily="18" charset="0"/>
              </a:rPr>
              <a:t>bị</a:t>
            </a:r>
            <a:r>
              <a:rPr lang="en-US" altLang="vi-VN" sz="2800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latin typeface="+mn-lt"/>
                <a:cs typeface="Times New Roman" panose="02020603050405020304" pitchFamily="18" charset="0"/>
              </a:rPr>
              <a:t>bài</a:t>
            </a:r>
            <a:r>
              <a:rPr lang="en-US" altLang="vi-VN" sz="2800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latin typeface="+mn-lt"/>
                <a:cs typeface="Times New Roman" panose="02020603050405020304" pitchFamily="18" charset="0"/>
              </a:rPr>
              <a:t>sau</a:t>
            </a:r>
            <a:r>
              <a:rPr lang="en-US" altLang="vi-VN" sz="2800" dirty="0" smtClean="0">
                <a:latin typeface="+mn-lt"/>
                <a:cs typeface="Times New Roman" panose="02020603050405020304" pitchFamily="18" charset="0"/>
              </a:rPr>
              <a:t>: </a:t>
            </a:r>
            <a:r>
              <a:rPr lang="en-US" altLang="vi-VN" sz="2800" dirty="0" err="1" smtClean="0">
                <a:latin typeface="+mn-lt"/>
                <a:cs typeface="Times New Roman" panose="02020603050405020304" pitchFamily="18" charset="0"/>
              </a:rPr>
              <a:t>Luyện</a:t>
            </a:r>
            <a:r>
              <a:rPr lang="en-US" altLang="vi-VN" sz="2800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latin typeface="+mn-lt"/>
                <a:cs typeface="Times New Roman" panose="02020603050405020304" pitchFamily="18" charset="0"/>
              </a:rPr>
              <a:t>tập</a:t>
            </a:r>
            <a:r>
              <a:rPr lang="en-US" altLang="vi-VN" sz="2800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latin typeface="+mn-lt"/>
                <a:cs typeface="Times New Roman" panose="02020603050405020304" pitchFamily="18" charset="0"/>
              </a:rPr>
              <a:t>tả</a:t>
            </a:r>
            <a:r>
              <a:rPr lang="en-US" altLang="vi-VN" sz="2800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latin typeface="+mn-lt"/>
                <a:cs typeface="Times New Roman" panose="02020603050405020304" pitchFamily="18" charset="0"/>
              </a:rPr>
              <a:t>cảnh</a:t>
            </a:r>
            <a:endParaRPr lang="en-US" altLang="vi-VN" sz="2800" dirty="0" smtClean="0">
              <a:latin typeface="+mn-lt"/>
              <a:cs typeface="Times New Roman" panose="02020603050405020304" pitchFamily="18" charset="0"/>
            </a:endParaRPr>
          </a:p>
          <a:p>
            <a:r>
              <a:rPr lang="en-US" altLang="vi-VN" sz="2800" i="1" dirty="0" err="1" smtClean="0">
                <a:latin typeface="+mn-lt"/>
                <a:cs typeface="Times New Roman" panose="02020603050405020304" pitchFamily="18" charset="0"/>
              </a:rPr>
              <a:t>Hãy</a:t>
            </a:r>
            <a:r>
              <a:rPr lang="en-US" altLang="vi-VN" sz="2800" i="1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vi-VN" sz="2800" i="1" dirty="0" err="1" smtClean="0">
                <a:latin typeface="+mn-lt"/>
                <a:cs typeface="Times New Roman" panose="02020603050405020304" pitchFamily="18" charset="0"/>
              </a:rPr>
              <a:t>quan</a:t>
            </a:r>
            <a:r>
              <a:rPr lang="en-US" altLang="vi-VN" sz="2800" i="1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vi-VN" sz="2800" i="1" dirty="0" err="1" smtClean="0">
                <a:latin typeface="+mn-lt"/>
                <a:cs typeface="Times New Roman" panose="02020603050405020304" pitchFamily="18" charset="0"/>
              </a:rPr>
              <a:t>sát</a:t>
            </a:r>
            <a:r>
              <a:rPr lang="en-US" altLang="vi-VN" sz="2800" i="1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vi-VN" sz="2800" i="1" dirty="0" err="1" smtClean="0">
                <a:latin typeface="+mn-lt"/>
                <a:cs typeface="Times New Roman" panose="02020603050405020304" pitchFamily="18" charset="0"/>
              </a:rPr>
              <a:t>trường</a:t>
            </a:r>
            <a:r>
              <a:rPr lang="en-US" altLang="vi-VN" sz="2800" i="1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vi-VN" sz="2800" i="1" dirty="0" err="1" smtClean="0">
                <a:latin typeface="+mn-lt"/>
                <a:cs typeface="Times New Roman" panose="02020603050405020304" pitchFamily="18" charset="0"/>
              </a:rPr>
              <a:t>học</a:t>
            </a:r>
            <a:r>
              <a:rPr lang="en-US" altLang="vi-VN" sz="2800" i="1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vi-VN" sz="2800" i="1" dirty="0" err="1" smtClean="0">
                <a:latin typeface="+mn-lt"/>
                <a:cs typeface="Times New Roman" panose="02020603050405020304" pitchFamily="18" charset="0"/>
              </a:rPr>
              <a:t>và</a:t>
            </a:r>
            <a:r>
              <a:rPr lang="en-US" altLang="vi-VN" sz="2800" i="1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vi-VN" sz="2800" i="1" dirty="0" err="1" smtClean="0">
                <a:latin typeface="+mn-lt"/>
                <a:cs typeface="Times New Roman" panose="02020603050405020304" pitchFamily="18" charset="0"/>
              </a:rPr>
              <a:t>ghi</a:t>
            </a:r>
            <a:r>
              <a:rPr lang="en-US" altLang="vi-VN" sz="2800" i="1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vi-VN" sz="2800" i="1" dirty="0" err="1" smtClean="0">
                <a:latin typeface="+mn-lt"/>
                <a:cs typeface="Times New Roman" panose="02020603050405020304" pitchFamily="18" charset="0"/>
              </a:rPr>
              <a:t>lại</a:t>
            </a:r>
            <a:r>
              <a:rPr lang="en-US" altLang="vi-VN" sz="2800" i="1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vi-VN" sz="2800" i="1" dirty="0" err="1" smtClean="0">
                <a:latin typeface="+mn-lt"/>
                <a:cs typeface="Times New Roman" panose="02020603050405020304" pitchFamily="18" charset="0"/>
              </a:rPr>
              <a:t>những</a:t>
            </a:r>
            <a:r>
              <a:rPr lang="en-US" altLang="vi-VN" sz="2800" i="1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vi-VN" sz="2800" i="1" dirty="0" err="1" smtClean="0">
                <a:latin typeface="+mn-lt"/>
                <a:cs typeface="Times New Roman" panose="02020603050405020304" pitchFamily="18" charset="0"/>
              </a:rPr>
              <a:t>gì</a:t>
            </a:r>
            <a:r>
              <a:rPr lang="en-US" altLang="vi-VN" sz="2800" i="1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vi-VN" sz="2800" i="1" dirty="0" err="1" smtClean="0">
                <a:latin typeface="+mn-lt"/>
                <a:cs typeface="Times New Roman" panose="02020603050405020304" pitchFamily="18" charset="0"/>
              </a:rPr>
              <a:t>quan</a:t>
            </a:r>
            <a:r>
              <a:rPr lang="en-US" altLang="vi-VN" sz="2800" i="1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vi-VN" sz="2800" i="1" dirty="0" err="1" smtClean="0">
                <a:latin typeface="+mn-lt"/>
                <a:cs typeface="Times New Roman" panose="02020603050405020304" pitchFamily="18" charset="0"/>
              </a:rPr>
              <a:t>sát</a:t>
            </a:r>
            <a:r>
              <a:rPr lang="en-US" altLang="vi-VN" sz="2800" i="1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vi-VN" sz="2800" i="1" dirty="0" err="1" smtClean="0">
                <a:latin typeface="+mn-lt"/>
                <a:cs typeface="Times New Roman" panose="02020603050405020304" pitchFamily="18" charset="0"/>
              </a:rPr>
              <a:t>được</a:t>
            </a:r>
            <a:r>
              <a:rPr lang="en-US" altLang="vi-VN" sz="2800" i="1" dirty="0" smtClean="0">
                <a:latin typeface="+mn-lt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357644" y="754842"/>
            <a:ext cx="5355731" cy="609600"/>
          </a:xfrm>
        </p:spPr>
        <p:txBody>
          <a:bodyPr/>
          <a:lstStyle/>
          <a:p>
            <a:pPr eaLnBrk="1" hangingPunct="1"/>
            <a:r>
              <a:rPr lang="en-US" altLang="vi-VN" sz="3200" b="1" dirty="0" err="1" smtClean="0">
                <a:solidFill>
                  <a:srgbClr val="58300B"/>
                </a:solidFill>
              </a:rPr>
              <a:t>Vận</a:t>
            </a:r>
            <a:r>
              <a:rPr lang="en-US" altLang="vi-VN" sz="3200" b="1" dirty="0" smtClean="0">
                <a:solidFill>
                  <a:srgbClr val="58300B"/>
                </a:solidFill>
              </a:rPr>
              <a:t> </a:t>
            </a:r>
            <a:r>
              <a:rPr lang="en-US" altLang="vi-VN" sz="3200" b="1" dirty="0" err="1" smtClean="0">
                <a:solidFill>
                  <a:srgbClr val="58300B"/>
                </a:solidFill>
              </a:rPr>
              <a:t>dụng</a:t>
            </a:r>
            <a:r>
              <a:rPr lang="en-US" altLang="vi-VN" sz="3200" b="1" dirty="0" smtClean="0">
                <a:solidFill>
                  <a:srgbClr val="58300B"/>
                </a:solidFill>
              </a:rPr>
              <a:t>, </a:t>
            </a:r>
            <a:r>
              <a:rPr lang="en-US" altLang="vi-VN" sz="3200" b="1" dirty="0" err="1" smtClean="0">
                <a:solidFill>
                  <a:srgbClr val="58300B"/>
                </a:solidFill>
              </a:rPr>
              <a:t>trải</a:t>
            </a:r>
            <a:r>
              <a:rPr lang="en-US" altLang="vi-VN" sz="3200" b="1" dirty="0" smtClean="0">
                <a:solidFill>
                  <a:srgbClr val="58300B"/>
                </a:solidFill>
              </a:rPr>
              <a:t> </a:t>
            </a:r>
            <a:r>
              <a:rPr lang="en-US" altLang="vi-VN" sz="3200" b="1" dirty="0" err="1" smtClean="0">
                <a:solidFill>
                  <a:srgbClr val="58300B"/>
                </a:solidFill>
              </a:rPr>
              <a:t>nghiệm</a:t>
            </a:r>
            <a:endParaRPr lang="en-US" altLang="vi-VN" sz="3200" b="1" dirty="0" smtClean="0">
              <a:solidFill>
                <a:srgbClr val="58300B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690" y="4307561"/>
            <a:ext cx="5202685" cy="2322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069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2" name="Google Shape;4212;p44"/>
          <p:cNvSpPr/>
          <p:nvPr/>
        </p:nvSpPr>
        <p:spPr>
          <a:xfrm rot="126755">
            <a:off x="2840002" y="1349726"/>
            <a:ext cx="6271863" cy="443741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6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13" name="Google Shape;4213;p44"/>
          <p:cNvSpPr/>
          <p:nvPr/>
        </p:nvSpPr>
        <p:spPr>
          <a:xfrm rot="-135875">
            <a:off x="2546420" y="962460"/>
            <a:ext cx="1451029" cy="125390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6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14" name="Google Shape;4214;p44"/>
          <p:cNvSpPr/>
          <p:nvPr/>
        </p:nvSpPr>
        <p:spPr>
          <a:xfrm rot="4829593">
            <a:off x="8020405" y="1167086"/>
            <a:ext cx="1451051" cy="1253852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6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32" name="Google Shape;4232;p44">
            <a:hlinkClick r:id="" action="ppaction://noaction"/>
          </p:cNvPr>
          <p:cNvSpPr/>
          <p:nvPr/>
        </p:nvSpPr>
        <p:spPr>
          <a:xfrm rot="-2700000">
            <a:off x="1261048" y="856265"/>
            <a:ext cx="227971" cy="227971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33" name="Google Shape;4233;p44">
            <a:hlinkClick r:id="" action="ppaction://noaction"/>
          </p:cNvPr>
          <p:cNvSpPr/>
          <p:nvPr/>
        </p:nvSpPr>
        <p:spPr>
          <a:xfrm rot="8100000">
            <a:off x="10702981" y="856265"/>
            <a:ext cx="227971" cy="227971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" name="Hộp_Văn_Bản 2"/>
          <p:cNvSpPr txBox="1">
            <a:spLocks noChangeArrowheads="1"/>
          </p:cNvSpPr>
          <p:nvPr/>
        </p:nvSpPr>
        <p:spPr bwMode="auto">
          <a:xfrm>
            <a:off x="2826692" y="3146210"/>
            <a:ext cx="6437969" cy="844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760" tIns="52380" rIns="104760" bIns="52380">
            <a:spAutoFit/>
          </a:bodyPr>
          <a:lstStyle/>
          <a:p>
            <a:pPr algn="ctr"/>
            <a:r>
              <a:rPr lang="en-US" sz="4800" b="1" dirty="0" err="1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Times New Roman" panose="02020603050405020304" pitchFamily="18" charset="0"/>
              </a:rPr>
              <a:t>Luyện</a:t>
            </a:r>
            <a:r>
              <a:rPr lang="en-US" sz="4800" b="1" dirty="0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Times New Roman" panose="02020603050405020304" pitchFamily="18" charset="0"/>
              </a:rPr>
              <a:t>tập</a:t>
            </a:r>
            <a:r>
              <a:rPr lang="en-US" sz="4800" b="1" dirty="0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Times New Roman" panose="02020603050405020304" pitchFamily="18" charset="0"/>
              </a:rPr>
              <a:t>tả</a:t>
            </a:r>
            <a:r>
              <a:rPr lang="en-US" sz="4800" b="1" dirty="0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Times New Roman" panose="02020603050405020304" pitchFamily="18" charset="0"/>
              </a:rPr>
              <a:t>cảnh</a:t>
            </a:r>
            <a:endParaRPr lang="en-US" sz="4800" b="1" dirty="0">
              <a:ln w="0"/>
              <a:solidFill>
                <a:schemeClr val="accent4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28" name="Hộp_Văn_Bản 2"/>
          <p:cNvSpPr txBox="1">
            <a:spLocks noChangeArrowheads="1"/>
          </p:cNvSpPr>
          <p:nvPr/>
        </p:nvSpPr>
        <p:spPr bwMode="auto">
          <a:xfrm>
            <a:off x="2899831" y="2408306"/>
            <a:ext cx="6437969" cy="659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760" tIns="52380" rIns="104760" bIns="52380">
            <a:spAutoFit/>
          </a:bodyPr>
          <a:lstStyle/>
          <a:p>
            <a:pPr algn="ctr"/>
            <a:r>
              <a:rPr lang="en-US" sz="3600" b="1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Times New Roman" panose="02020603050405020304" pitchFamily="18" charset="0"/>
              </a:rPr>
              <a:t>TẬP LÀM VĂN</a:t>
            </a:r>
            <a:endParaRPr lang="en-US" sz="3600" b="1" dirty="0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893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 bwMode="auto">
          <a:xfrm>
            <a:off x="1376440" y="2118409"/>
            <a:ext cx="9274388" cy="830997"/>
            <a:chOff x="963237" y="2984406"/>
            <a:chExt cx="10791942" cy="830011"/>
          </a:xfrm>
        </p:grpSpPr>
        <p:sp>
          <p:nvSpPr>
            <p:cNvPr id="4" name="Rectangle 14"/>
            <p:cNvSpPr>
              <a:spLocks noChangeArrowheads="1"/>
            </p:cNvSpPr>
            <p:nvPr/>
          </p:nvSpPr>
          <p:spPr bwMode="auto">
            <a:xfrm>
              <a:off x="1552517" y="2984406"/>
              <a:ext cx="10202662" cy="8300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/>
              <a:r>
                <a:rPr lang="vi-VN" altLang="en-US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cs typeface="Times New Roman" panose="02020603050405020304" pitchFamily="18" charset="0"/>
                </a:rPr>
                <a:t>Nắm được ý </a:t>
              </a:r>
              <a:r>
                <a:rPr lang="vi-VN" altLang="en-US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cs typeface="Times New Roman" panose="02020603050405020304" pitchFamily="18" charset="0"/>
                </a:rPr>
                <a:t>ch</a:t>
              </a:r>
              <a:r>
                <a:rPr lang="en-US" altLang="en-US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cs typeface="Times New Roman" panose="02020603050405020304" pitchFamily="18" charset="0"/>
                </a:rPr>
                <a:t>í</a:t>
              </a:r>
              <a:r>
                <a:rPr lang="vi-VN" altLang="en-US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cs typeface="Times New Roman" panose="02020603050405020304" pitchFamily="18" charset="0"/>
                </a:rPr>
                <a:t>nh </a:t>
              </a:r>
              <a:r>
                <a:rPr lang="vi-VN" altLang="en-US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cs typeface="Times New Roman" panose="02020603050405020304" pitchFamily="18" charset="0"/>
                </a:rPr>
                <a:t>của 4 đoạn văn và chọn 1 đoạn để hoàn chỉnh theo yêu cầu.</a:t>
              </a:r>
              <a:endParaRPr lang="en-US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5" name="Freeform 11"/>
            <p:cNvSpPr/>
            <p:nvPr/>
          </p:nvSpPr>
          <p:spPr>
            <a:xfrm>
              <a:off x="963237" y="3079653"/>
              <a:ext cx="624851" cy="455072"/>
            </a:xfrm>
            <a:custGeom>
              <a:avLst/>
              <a:gdLst>
                <a:gd name="connsiteX0" fmla="*/ 169069 w 397669"/>
                <a:gd name="connsiteY0" fmla="*/ 176212 h 280987"/>
                <a:gd name="connsiteX1" fmla="*/ 73819 w 397669"/>
                <a:gd name="connsiteY1" fmla="*/ 97631 h 280987"/>
                <a:gd name="connsiteX2" fmla="*/ 0 w 397669"/>
                <a:gd name="connsiteY2" fmla="*/ 169068 h 280987"/>
                <a:gd name="connsiteX3" fmla="*/ 126206 w 397669"/>
                <a:gd name="connsiteY3" fmla="*/ 280987 h 280987"/>
                <a:gd name="connsiteX4" fmla="*/ 219075 w 397669"/>
                <a:gd name="connsiteY4" fmla="*/ 273843 h 280987"/>
                <a:gd name="connsiteX5" fmla="*/ 397669 w 397669"/>
                <a:gd name="connsiteY5" fmla="*/ 35718 h 280987"/>
                <a:gd name="connsiteX6" fmla="*/ 376237 w 397669"/>
                <a:gd name="connsiteY6" fmla="*/ 0 h 280987"/>
                <a:gd name="connsiteX7" fmla="*/ 169069 w 397669"/>
                <a:gd name="connsiteY7" fmla="*/ 176212 h 280987"/>
                <a:gd name="connsiteX0-1" fmla="*/ 169069 w 397669"/>
                <a:gd name="connsiteY0-2" fmla="*/ 176212 h 289079"/>
                <a:gd name="connsiteX1-3" fmla="*/ 73819 w 397669"/>
                <a:gd name="connsiteY1-4" fmla="*/ 97631 h 289079"/>
                <a:gd name="connsiteX2-5" fmla="*/ 0 w 397669"/>
                <a:gd name="connsiteY2-6" fmla="*/ 169068 h 289079"/>
                <a:gd name="connsiteX3-7" fmla="*/ 126206 w 397669"/>
                <a:gd name="connsiteY3-8" fmla="*/ 280987 h 289079"/>
                <a:gd name="connsiteX4-9" fmla="*/ 219075 w 397669"/>
                <a:gd name="connsiteY4-10" fmla="*/ 273843 h 289079"/>
                <a:gd name="connsiteX5-11" fmla="*/ 397669 w 397669"/>
                <a:gd name="connsiteY5-12" fmla="*/ 35718 h 289079"/>
                <a:gd name="connsiteX6-13" fmla="*/ 376237 w 397669"/>
                <a:gd name="connsiteY6-14" fmla="*/ 0 h 289079"/>
                <a:gd name="connsiteX7-15" fmla="*/ 169069 w 397669"/>
                <a:gd name="connsiteY7-16" fmla="*/ 176212 h 289079"/>
                <a:gd name="connsiteX0-17" fmla="*/ 169069 w 397669"/>
                <a:gd name="connsiteY0-18" fmla="*/ 176212 h 297100"/>
                <a:gd name="connsiteX1-19" fmla="*/ 73819 w 397669"/>
                <a:gd name="connsiteY1-20" fmla="*/ 97631 h 297100"/>
                <a:gd name="connsiteX2-21" fmla="*/ 0 w 397669"/>
                <a:gd name="connsiteY2-22" fmla="*/ 169068 h 297100"/>
                <a:gd name="connsiteX3-23" fmla="*/ 126206 w 397669"/>
                <a:gd name="connsiteY3-24" fmla="*/ 280987 h 297100"/>
                <a:gd name="connsiteX4-25" fmla="*/ 219075 w 397669"/>
                <a:gd name="connsiteY4-26" fmla="*/ 273843 h 297100"/>
                <a:gd name="connsiteX5-27" fmla="*/ 397669 w 397669"/>
                <a:gd name="connsiteY5-28" fmla="*/ 35718 h 297100"/>
                <a:gd name="connsiteX6-29" fmla="*/ 376237 w 397669"/>
                <a:gd name="connsiteY6-30" fmla="*/ 0 h 297100"/>
                <a:gd name="connsiteX7-31" fmla="*/ 169069 w 397669"/>
                <a:gd name="connsiteY7-32" fmla="*/ 176212 h 297100"/>
                <a:gd name="connsiteX0-33" fmla="*/ 177436 w 406036"/>
                <a:gd name="connsiteY0-34" fmla="*/ 176212 h 297100"/>
                <a:gd name="connsiteX1-35" fmla="*/ 82186 w 406036"/>
                <a:gd name="connsiteY1-36" fmla="*/ 97631 h 297100"/>
                <a:gd name="connsiteX2-37" fmla="*/ 8367 w 406036"/>
                <a:gd name="connsiteY2-38" fmla="*/ 169068 h 297100"/>
                <a:gd name="connsiteX3-39" fmla="*/ 134573 w 406036"/>
                <a:gd name="connsiteY3-40" fmla="*/ 280987 h 297100"/>
                <a:gd name="connsiteX4-41" fmla="*/ 227442 w 406036"/>
                <a:gd name="connsiteY4-42" fmla="*/ 273843 h 297100"/>
                <a:gd name="connsiteX5-43" fmla="*/ 406036 w 406036"/>
                <a:gd name="connsiteY5-44" fmla="*/ 35718 h 297100"/>
                <a:gd name="connsiteX6-45" fmla="*/ 384604 w 406036"/>
                <a:gd name="connsiteY6-46" fmla="*/ 0 h 297100"/>
                <a:gd name="connsiteX7-47" fmla="*/ 177436 w 406036"/>
                <a:gd name="connsiteY7-48" fmla="*/ 176212 h 297100"/>
                <a:gd name="connsiteX0-49" fmla="*/ 179971 w 408571"/>
                <a:gd name="connsiteY0-50" fmla="*/ 176212 h 297100"/>
                <a:gd name="connsiteX1-51" fmla="*/ 84721 w 408571"/>
                <a:gd name="connsiteY1-52" fmla="*/ 97631 h 297100"/>
                <a:gd name="connsiteX2-53" fmla="*/ 10902 w 408571"/>
                <a:gd name="connsiteY2-54" fmla="*/ 169068 h 297100"/>
                <a:gd name="connsiteX3-55" fmla="*/ 137108 w 408571"/>
                <a:gd name="connsiteY3-56" fmla="*/ 280987 h 297100"/>
                <a:gd name="connsiteX4-57" fmla="*/ 229977 w 408571"/>
                <a:gd name="connsiteY4-58" fmla="*/ 273843 h 297100"/>
                <a:gd name="connsiteX5-59" fmla="*/ 408571 w 408571"/>
                <a:gd name="connsiteY5-60" fmla="*/ 35718 h 297100"/>
                <a:gd name="connsiteX6-61" fmla="*/ 387139 w 408571"/>
                <a:gd name="connsiteY6-62" fmla="*/ 0 h 297100"/>
                <a:gd name="connsiteX7-63" fmla="*/ 179971 w 408571"/>
                <a:gd name="connsiteY7-64" fmla="*/ 176212 h 297100"/>
                <a:gd name="connsiteX0-65" fmla="*/ 179971 w 408571"/>
                <a:gd name="connsiteY0-66" fmla="*/ 176212 h 297100"/>
                <a:gd name="connsiteX1-67" fmla="*/ 84721 w 408571"/>
                <a:gd name="connsiteY1-68" fmla="*/ 97631 h 297100"/>
                <a:gd name="connsiteX2-69" fmla="*/ 10902 w 408571"/>
                <a:gd name="connsiteY2-70" fmla="*/ 169068 h 297100"/>
                <a:gd name="connsiteX3-71" fmla="*/ 137108 w 408571"/>
                <a:gd name="connsiteY3-72" fmla="*/ 280987 h 297100"/>
                <a:gd name="connsiteX4-73" fmla="*/ 229977 w 408571"/>
                <a:gd name="connsiteY4-74" fmla="*/ 273843 h 297100"/>
                <a:gd name="connsiteX5-75" fmla="*/ 408571 w 408571"/>
                <a:gd name="connsiteY5-76" fmla="*/ 35718 h 297100"/>
                <a:gd name="connsiteX6-77" fmla="*/ 387139 w 408571"/>
                <a:gd name="connsiteY6-78" fmla="*/ 0 h 297100"/>
                <a:gd name="connsiteX7-79" fmla="*/ 179971 w 408571"/>
                <a:gd name="connsiteY7-80" fmla="*/ 176212 h 297100"/>
                <a:gd name="connsiteX0-81" fmla="*/ 179971 w 408571"/>
                <a:gd name="connsiteY0-82" fmla="*/ 176212 h 297100"/>
                <a:gd name="connsiteX1-83" fmla="*/ 84721 w 408571"/>
                <a:gd name="connsiteY1-84" fmla="*/ 97631 h 297100"/>
                <a:gd name="connsiteX2-85" fmla="*/ 10902 w 408571"/>
                <a:gd name="connsiteY2-86" fmla="*/ 169068 h 297100"/>
                <a:gd name="connsiteX3-87" fmla="*/ 137108 w 408571"/>
                <a:gd name="connsiteY3-88" fmla="*/ 280987 h 297100"/>
                <a:gd name="connsiteX4-89" fmla="*/ 229977 w 408571"/>
                <a:gd name="connsiteY4-90" fmla="*/ 273843 h 297100"/>
                <a:gd name="connsiteX5-91" fmla="*/ 408571 w 408571"/>
                <a:gd name="connsiteY5-92" fmla="*/ 35718 h 297100"/>
                <a:gd name="connsiteX6-93" fmla="*/ 387139 w 408571"/>
                <a:gd name="connsiteY6-94" fmla="*/ 0 h 297100"/>
                <a:gd name="connsiteX7-95" fmla="*/ 179971 w 408571"/>
                <a:gd name="connsiteY7-96" fmla="*/ 176212 h 297100"/>
                <a:gd name="connsiteX0-97" fmla="*/ 179971 w 408571"/>
                <a:gd name="connsiteY0-98" fmla="*/ 176212 h 297100"/>
                <a:gd name="connsiteX1-99" fmla="*/ 84721 w 408571"/>
                <a:gd name="connsiteY1-100" fmla="*/ 97631 h 297100"/>
                <a:gd name="connsiteX2-101" fmla="*/ 10902 w 408571"/>
                <a:gd name="connsiteY2-102" fmla="*/ 169068 h 297100"/>
                <a:gd name="connsiteX3-103" fmla="*/ 137108 w 408571"/>
                <a:gd name="connsiteY3-104" fmla="*/ 280987 h 297100"/>
                <a:gd name="connsiteX4-105" fmla="*/ 229977 w 408571"/>
                <a:gd name="connsiteY4-106" fmla="*/ 273843 h 297100"/>
                <a:gd name="connsiteX5-107" fmla="*/ 408571 w 408571"/>
                <a:gd name="connsiteY5-108" fmla="*/ 35718 h 297100"/>
                <a:gd name="connsiteX6-109" fmla="*/ 387139 w 408571"/>
                <a:gd name="connsiteY6-110" fmla="*/ 0 h 297100"/>
                <a:gd name="connsiteX7-111" fmla="*/ 179971 w 408571"/>
                <a:gd name="connsiteY7-112" fmla="*/ 176212 h 297100"/>
                <a:gd name="connsiteX0-113" fmla="*/ 179971 w 408571"/>
                <a:gd name="connsiteY0-114" fmla="*/ 176212 h 297100"/>
                <a:gd name="connsiteX1-115" fmla="*/ 84721 w 408571"/>
                <a:gd name="connsiteY1-116" fmla="*/ 97631 h 297100"/>
                <a:gd name="connsiteX2-117" fmla="*/ 10902 w 408571"/>
                <a:gd name="connsiteY2-118" fmla="*/ 169068 h 297100"/>
                <a:gd name="connsiteX3-119" fmla="*/ 137108 w 408571"/>
                <a:gd name="connsiteY3-120" fmla="*/ 280987 h 297100"/>
                <a:gd name="connsiteX4-121" fmla="*/ 229977 w 408571"/>
                <a:gd name="connsiteY4-122" fmla="*/ 273843 h 297100"/>
                <a:gd name="connsiteX5-123" fmla="*/ 408571 w 408571"/>
                <a:gd name="connsiteY5-124" fmla="*/ 35718 h 297100"/>
                <a:gd name="connsiteX6-125" fmla="*/ 387139 w 408571"/>
                <a:gd name="connsiteY6-126" fmla="*/ 0 h 297100"/>
                <a:gd name="connsiteX7-127" fmla="*/ 179971 w 408571"/>
                <a:gd name="connsiteY7-128" fmla="*/ 176212 h 297100"/>
                <a:gd name="connsiteX0-129" fmla="*/ 179971 w 425397"/>
                <a:gd name="connsiteY0-130" fmla="*/ 176212 h 297100"/>
                <a:gd name="connsiteX1-131" fmla="*/ 84721 w 425397"/>
                <a:gd name="connsiteY1-132" fmla="*/ 97631 h 297100"/>
                <a:gd name="connsiteX2-133" fmla="*/ 10902 w 425397"/>
                <a:gd name="connsiteY2-134" fmla="*/ 169068 h 297100"/>
                <a:gd name="connsiteX3-135" fmla="*/ 137108 w 425397"/>
                <a:gd name="connsiteY3-136" fmla="*/ 280987 h 297100"/>
                <a:gd name="connsiteX4-137" fmla="*/ 229977 w 425397"/>
                <a:gd name="connsiteY4-138" fmla="*/ 273843 h 297100"/>
                <a:gd name="connsiteX5-139" fmla="*/ 408571 w 425397"/>
                <a:gd name="connsiteY5-140" fmla="*/ 35718 h 297100"/>
                <a:gd name="connsiteX6-141" fmla="*/ 387139 w 425397"/>
                <a:gd name="connsiteY6-142" fmla="*/ 0 h 297100"/>
                <a:gd name="connsiteX7-143" fmla="*/ 179971 w 425397"/>
                <a:gd name="connsiteY7-144" fmla="*/ 176212 h 297100"/>
                <a:gd name="connsiteX0-145" fmla="*/ 179971 w 445220"/>
                <a:gd name="connsiteY0-146" fmla="*/ 184370 h 305258"/>
                <a:gd name="connsiteX1-147" fmla="*/ 84721 w 445220"/>
                <a:gd name="connsiteY1-148" fmla="*/ 105789 h 305258"/>
                <a:gd name="connsiteX2-149" fmla="*/ 10902 w 445220"/>
                <a:gd name="connsiteY2-150" fmla="*/ 177226 h 305258"/>
                <a:gd name="connsiteX3-151" fmla="*/ 137108 w 445220"/>
                <a:gd name="connsiteY3-152" fmla="*/ 289145 h 305258"/>
                <a:gd name="connsiteX4-153" fmla="*/ 229977 w 445220"/>
                <a:gd name="connsiteY4-154" fmla="*/ 282001 h 305258"/>
                <a:gd name="connsiteX5-155" fmla="*/ 408571 w 445220"/>
                <a:gd name="connsiteY5-156" fmla="*/ 43876 h 305258"/>
                <a:gd name="connsiteX6-157" fmla="*/ 387139 w 445220"/>
                <a:gd name="connsiteY6-158" fmla="*/ 8158 h 305258"/>
                <a:gd name="connsiteX7-159" fmla="*/ 179971 w 445220"/>
                <a:gd name="connsiteY7-160" fmla="*/ 184370 h 30525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445220" h="305258">
                  <a:moveTo>
                    <a:pt x="179971" y="184370"/>
                  </a:moveTo>
                  <a:lnTo>
                    <a:pt x="84721" y="105789"/>
                  </a:lnTo>
                  <a:cubicBezTo>
                    <a:pt x="31540" y="79595"/>
                    <a:pt x="-24023" y="115314"/>
                    <a:pt x="10902" y="177226"/>
                  </a:cubicBezTo>
                  <a:lnTo>
                    <a:pt x="137108" y="289145"/>
                  </a:lnTo>
                  <a:cubicBezTo>
                    <a:pt x="170445" y="310576"/>
                    <a:pt x="199021" y="312957"/>
                    <a:pt x="229977" y="282001"/>
                  </a:cubicBezTo>
                  <a:cubicBezTo>
                    <a:pt x="277602" y="197863"/>
                    <a:pt x="322846" y="108963"/>
                    <a:pt x="408571" y="43876"/>
                  </a:cubicBezTo>
                  <a:cubicBezTo>
                    <a:pt x="453815" y="17683"/>
                    <a:pt x="468102" y="-15654"/>
                    <a:pt x="387139" y="8158"/>
                  </a:cubicBezTo>
                  <a:cubicBezTo>
                    <a:pt x="287127" y="35939"/>
                    <a:pt x="234739" y="125633"/>
                    <a:pt x="179971" y="184370"/>
                  </a:cubicBezTo>
                  <a:close/>
                </a:path>
              </a:pathLst>
            </a:custGeom>
            <a:solidFill>
              <a:srgbClr val="A5A355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</p:grpSp>
      <p:grpSp>
        <p:nvGrpSpPr>
          <p:cNvPr id="6" name="Group 5"/>
          <p:cNvGrpSpPr/>
          <p:nvPr/>
        </p:nvGrpSpPr>
        <p:grpSpPr bwMode="auto">
          <a:xfrm>
            <a:off x="1352404" y="3421721"/>
            <a:ext cx="9556003" cy="830997"/>
            <a:chOff x="1372858" y="2970760"/>
            <a:chExt cx="11256594" cy="830011"/>
          </a:xfrm>
        </p:grpSpPr>
        <p:sp>
          <p:nvSpPr>
            <p:cNvPr id="7" name="Rectangle 14"/>
            <p:cNvSpPr>
              <a:spLocks noChangeArrowheads="1"/>
            </p:cNvSpPr>
            <p:nvPr/>
          </p:nvSpPr>
          <p:spPr bwMode="auto">
            <a:xfrm>
              <a:off x="2033718" y="2970760"/>
              <a:ext cx="10595734" cy="8300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/>
              <a:r>
                <a:rPr lang="vi-VN" altLang="en-US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cs typeface="Times New Roman" panose="02020603050405020304" pitchFamily="18" charset="0"/>
                </a:rPr>
                <a:t>Dựa vào dàn ý bài văn miêu tả cơn mưa đã lập ở tiết trước, viết được một đoạn văn có chi tiết và hình ảnh hợp lí.</a:t>
              </a:r>
              <a:endParaRPr lang="en-US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8" name="Freeform 11"/>
            <p:cNvSpPr/>
            <p:nvPr/>
          </p:nvSpPr>
          <p:spPr>
            <a:xfrm>
              <a:off x="1372858" y="3158228"/>
              <a:ext cx="624851" cy="455072"/>
            </a:xfrm>
            <a:custGeom>
              <a:avLst/>
              <a:gdLst>
                <a:gd name="connsiteX0" fmla="*/ 169069 w 397669"/>
                <a:gd name="connsiteY0" fmla="*/ 176212 h 280987"/>
                <a:gd name="connsiteX1" fmla="*/ 73819 w 397669"/>
                <a:gd name="connsiteY1" fmla="*/ 97631 h 280987"/>
                <a:gd name="connsiteX2" fmla="*/ 0 w 397669"/>
                <a:gd name="connsiteY2" fmla="*/ 169068 h 280987"/>
                <a:gd name="connsiteX3" fmla="*/ 126206 w 397669"/>
                <a:gd name="connsiteY3" fmla="*/ 280987 h 280987"/>
                <a:gd name="connsiteX4" fmla="*/ 219075 w 397669"/>
                <a:gd name="connsiteY4" fmla="*/ 273843 h 280987"/>
                <a:gd name="connsiteX5" fmla="*/ 397669 w 397669"/>
                <a:gd name="connsiteY5" fmla="*/ 35718 h 280987"/>
                <a:gd name="connsiteX6" fmla="*/ 376237 w 397669"/>
                <a:gd name="connsiteY6" fmla="*/ 0 h 280987"/>
                <a:gd name="connsiteX7" fmla="*/ 169069 w 397669"/>
                <a:gd name="connsiteY7" fmla="*/ 176212 h 280987"/>
                <a:gd name="connsiteX0-1" fmla="*/ 169069 w 397669"/>
                <a:gd name="connsiteY0-2" fmla="*/ 176212 h 289079"/>
                <a:gd name="connsiteX1-3" fmla="*/ 73819 w 397669"/>
                <a:gd name="connsiteY1-4" fmla="*/ 97631 h 289079"/>
                <a:gd name="connsiteX2-5" fmla="*/ 0 w 397669"/>
                <a:gd name="connsiteY2-6" fmla="*/ 169068 h 289079"/>
                <a:gd name="connsiteX3-7" fmla="*/ 126206 w 397669"/>
                <a:gd name="connsiteY3-8" fmla="*/ 280987 h 289079"/>
                <a:gd name="connsiteX4-9" fmla="*/ 219075 w 397669"/>
                <a:gd name="connsiteY4-10" fmla="*/ 273843 h 289079"/>
                <a:gd name="connsiteX5-11" fmla="*/ 397669 w 397669"/>
                <a:gd name="connsiteY5-12" fmla="*/ 35718 h 289079"/>
                <a:gd name="connsiteX6-13" fmla="*/ 376237 w 397669"/>
                <a:gd name="connsiteY6-14" fmla="*/ 0 h 289079"/>
                <a:gd name="connsiteX7-15" fmla="*/ 169069 w 397669"/>
                <a:gd name="connsiteY7-16" fmla="*/ 176212 h 289079"/>
                <a:gd name="connsiteX0-17" fmla="*/ 169069 w 397669"/>
                <a:gd name="connsiteY0-18" fmla="*/ 176212 h 297100"/>
                <a:gd name="connsiteX1-19" fmla="*/ 73819 w 397669"/>
                <a:gd name="connsiteY1-20" fmla="*/ 97631 h 297100"/>
                <a:gd name="connsiteX2-21" fmla="*/ 0 w 397669"/>
                <a:gd name="connsiteY2-22" fmla="*/ 169068 h 297100"/>
                <a:gd name="connsiteX3-23" fmla="*/ 126206 w 397669"/>
                <a:gd name="connsiteY3-24" fmla="*/ 280987 h 297100"/>
                <a:gd name="connsiteX4-25" fmla="*/ 219075 w 397669"/>
                <a:gd name="connsiteY4-26" fmla="*/ 273843 h 297100"/>
                <a:gd name="connsiteX5-27" fmla="*/ 397669 w 397669"/>
                <a:gd name="connsiteY5-28" fmla="*/ 35718 h 297100"/>
                <a:gd name="connsiteX6-29" fmla="*/ 376237 w 397669"/>
                <a:gd name="connsiteY6-30" fmla="*/ 0 h 297100"/>
                <a:gd name="connsiteX7-31" fmla="*/ 169069 w 397669"/>
                <a:gd name="connsiteY7-32" fmla="*/ 176212 h 297100"/>
                <a:gd name="connsiteX0-33" fmla="*/ 177436 w 406036"/>
                <a:gd name="connsiteY0-34" fmla="*/ 176212 h 297100"/>
                <a:gd name="connsiteX1-35" fmla="*/ 82186 w 406036"/>
                <a:gd name="connsiteY1-36" fmla="*/ 97631 h 297100"/>
                <a:gd name="connsiteX2-37" fmla="*/ 8367 w 406036"/>
                <a:gd name="connsiteY2-38" fmla="*/ 169068 h 297100"/>
                <a:gd name="connsiteX3-39" fmla="*/ 134573 w 406036"/>
                <a:gd name="connsiteY3-40" fmla="*/ 280987 h 297100"/>
                <a:gd name="connsiteX4-41" fmla="*/ 227442 w 406036"/>
                <a:gd name="connsiteY4-42" fmla="*/ 273843 h 297100"/>
                <a:gd name="connsiteX5-43" fmla="*/ 406036 w 406036"/>
                <a:gd name="connsiteY5-44" fmla="*/ 35718 h 297100"/>
                <a:gd name="connsiteX6-45" fmla="*/ 384604 w 406036"/>
                <a:gd name="connsiteY6-46" fmla="*/ 0 h 297100"/>
                <a:gd name="connsiteX7-47" fmla="*/ 177436 w 406036"/>
                <a:gd name="connsiteY7-48" fmla="*/ 176212 h 297100"/>
                <a:gd name="connsiteX0-49" fmla="*/ 179971 w 408571"/>
                <a:gd name="connsiteY0-50" fmla="*/ 176212 h 297100"/>
                <a:gd name="connsiteX1-51" fmla="*/ 84721 w 408571"/>
                <a:gd name="connsiteY1-52" fmla="*/ 97631 h 297100"/>
                <a:gd name="connsiteX2-53" fmla="*/ 10902 w 408571"/>
                <a:gd name="connsiteY2-54" fmla="*/ 169068 h 297100"/>
                <a:gd name="connsiteX3-55" fmla="*/ 137108 w 408571"/>
                <a:gd name="connsiteY3-56" fmla="*/ 280987 h 297100"/>
                <a:gd name="connsiteX4-57" fmla="*/ 229977 w 408571"/>
                <a:gd name="connsiteY4-58" fmla="*/ 273843 h 297100"/>
                <a:gd name="connsiteX5-59" fmla="*/ 408571 w 408571"/>
                <a:gd name="connsiteY5-60" fmla="*/ 35718 h 297100"/>
                <a:gd name="connsiteX6-61" fmla="*/ 387139 w 408571"/>
                <a:gd name="connsiteY6-62" fmla="*/ 0 h 297100"/>
                <a:gd name="connsiteX7-63" fmla="*/ 179971 w 408571"/>
                <a:gd name="connsiteY7-64" fmla="*/ 176212 h 297100"/>
                <a:gd name="connsiteX0-65" fmla="*/ 179971 w 408571"/>
                <a:gd name="connsiteY0-66" fmla="*/ 176212 h 297100"/>
                <a:gd name="connsiteX1-67" fmla="*/ 84721 w 408571"/>
                <a:gd name="connsiteY1-68" fmla="*/ 97631 h 297100"/>
                <a:gd name="connsiteX2-69" fmla="*/ 10902 w 408571"/>
                <a:gd name="connsiteY2-70" fmla="*/ 169068 h 297100"/>
                <a:gd name="connsiteX3-71" fmla="*/ 137108 w 408571"/>
                <a:gd name="connsiteY3-72" fmla="*/ 280987 h 297100"/>
                <a:gd name="connsiteX4-73" fmla="*/ 229977 w 408571"/>
                <a:gd name="connsiteY4-74" fmla="*/ 273843 h 297100"/>
                <a:gd name="connsiteX5-75" fmla="*/ 408571 w 408571"/>
                <a:gd name="connsiteY5-76" fmla="*/ 35718 h 297100"/>
                <a:gd name="connsiteX6-77" fmla="*/ 387139 w 408571"/>
                <a:gd name="connsiteY6-78" fmla="*/ 0 h 297100"/>
                <a:gd name="connsiteX7-79" fmla="*/ 179971 w 408571"/>
                <a:gd name="connsiteY7-80" fmla="*/ 176212 h 297100"/>
                <a:gd name="connsiteX0-81" fmla="*/ 179971 w 408571"/>
                <a:gd name="connsiteY0-82" fmla="*/ 176212 h 297100"/>
                <a:gd name="connsiteX1-83" fmla="*/ 84721 w 408571"/>
                <a:gd name="connsiteY1-84" fmla="*/ 97631 h 297100"/>
                <a:gd name="connsiteX2-85" fmla="*/ 10902 w 408571"/>
                <a:gd name="connsiteY2-86" fmla="*/ 169068 h 297100"/>
                <a:gd name="connsiteX3-87" fmla="*/ 137108 w 408571"/>
                <a:gd name="connsiteY3-88" fmla="*/ 280987 h 297100"/>
                <a:gd name="connsiteX4-89" fmla="*/ 229977 w 408571"/>
                <a:gd name="connsiteY4-90" fmla="*/ 273843 h 297100"/>
                <a:gd name="connsiteX5-91" fmla="*/ 408571 w 408571"/>
                <a:gd name="connsiteY5-92" fmla="*/ 35718 h 297100"/>
                <a:gd name="connsiteX6-93" fmla="*/ 387139 w 408571"/>
                <a:gd name="connsiteY6-94" fmla="*/ 0 h 297100"/>
                <a:gd name="connsiteX7-95" fmla="*/ 179971 w 408571"/>
                <a:gd name="connsiteY7-96" fmla="*/ 176212 h 297100"/>
                <a:gd name="connsiteX0-97" fmla="*/ 179971 w 408571"/>
                <a:gd name="connsiteY0-98" fmla="*/ 176212 h 297100"/>
                <a:gd name="connsiteX1-99" fmla="*/ 84721 w 408571"/>
                <a:gd name="connsiteY1-100" fmla="*/ 97631 h 297100"/>
                <a:gd name="connsiteX2-101" fmla="*/ 10902 w 408571"/>
                <a:gd name="connsiteY2-102" fmla="*/ 169068 h 297100"/>
                <a:gd name="connsiteX3-103" fmla="*/ 137108 w 408571"/>
                <a:gd name="connsiteY3-104" fmla="*/ 280987 h 297100"/>
                <a:gd name="connsiteX4-105" fmla="*/ 229977 w 408571"/>
                <a:gd name="connsiteY4-106" fmla="*/ 273843 h 297100"/>
                <a:gd name="connsiteX5-107" fmla="*/ 408571 w 408571"/>
                <a:gd name="connsiteY5-108" fmla="*/ 35718 h 297100"/>
                <a:gd name="connsiteX6-109" fmla="*/ 387139 w 408571"/>
                <a:gd name="connsiteY6-110" fmla="*/ 0 h 297100"/>
                <a:gd name="connsiteX7-111" fmla="*/ 179971 w 408571"/>
                <a:gd name="connsiteY7-112" fmla="*/ 176212 h 297100"/>
                <a:gd name="connsiteX0-113" fmla="*/ 179971 w 408571"/>
                <a:gd name="connsiteY0-114" fmla="*/ 176212 h 297100"/>
                <a:gd name="connsiteX1-115" fmla="*/ 84721 w 408571"/>
                <a:gd name="connsiteY1-116" fmla="*/ 97631 h 297100"/>
                <a:gd name="connsiteX2-117" fmla="*/ 10902 w 408571"/>
                <a:gd name="connsiteY2-118" fmla="*/ 169068 h 297100"/>
                <a:gd name="connsiteX3-119" fmla="*/ 137108 w 408571"/>
                <a:gd name="connsiteY3-120" fmla="*/ 280987 h 297100"/>
                <a:gd name="connsiteX4-121" fmla="*/ 229977 w 408571"/>
                <a:gd name="connsiteY4-122" fmla="*/ 273843 h 297100"/>
                <a:gd name="connsiteX5-123" fmla="*/ 408571 w 408571"/>
                <a:gd name="connsiteY5-124" fmla="*/ 35718 h 297100"/>
                <a:gd name="connsiteX6-125" fmla="*/ 387139 w 408571"/>
                <a:gd name="connsiteY6-126" fmla="*/ 0 h 297100"/>
                <a:gd name="connsiteX7-127" fmla="*/ 179971 w 408571"/>
                <a:gd name="connsiteY7-128" fmla="*/ 176212 h 297100"/>
                <a:gd name="connsiteX0-129" fmla="*/ 179971 w 425397"/>
                <a:gd name="connsiteY0-130" fmla="*/ 176212 h 297100"/>
                <a:gd name="connsiteX1-131" fmla="*/ 84721 w 425397"/>
                <a:gd name="connsiteY1-132" fmla="*/ 97631 h 297100"/>
                <a:gd name="connsiteX2-133" fmla="*/ 10902 w 425397"/>
                <a:gd name="connsiteY2-134" fmla="*/ 169068 h 297100"/>
                <a:gd name="connsiteX3-135" fmla="*/ 137108 w 425397"/>
                <a:gd name="connsiteY3-136" fmla="*/ 280987 h 297100"/>
                <a:gd name="connsiteX4-137" fmla="*/ 229977 w 425397"/>
                <a:gd name="connsiteY4-138" fmla="*/ 273843 h 297100"/>
                <a:gd name="connsiteX5-139" fmla="*/ 408571 w 425397"/>
                <a:gd name="connsiteY5-140" fmla="*/ 35718 h 297100"/>
                <a:gd name="connsiteX6-141" fmla="*/ 387139 w 425397"/>
                <a:gd name="connsiteY6-142" fmla="*/ 0 h 297100"/>
                <a:gd name="connsiteX7-143" fmla="*/ 179971 w 425397"/>
                <a:gd name="connsiteY7-144" fmla="*/ 176212 h 297100"/>
                <a:gd name="connsiteX0-145" fmla="*/ 179971 w 445220"/>
                <a:gd name="connsiteY0-146" fmla="*/ 184370 h 305258"/>
                <a:gd name="connsiteX1-147" fmla="*/ 84721 w 445220"/>
                <a:gd name="connsiteY1-148" fmla="*/ 105789 h 305258"/>
                <a:gd name="connsiteX2-149" fmla="*/ 10902 w 445220"/>
                <a:gd name="connsiteY2-150" fmla="*/ 177226 h 305258"/>
                <a:gd name="connsiteX3-151" fmla="*/ 137108 w 445220"/>
                <a:gd name="connsiteY3-152" fmla="*/ 289145 h 305258"/>
                <a:gd name="connsiteX4-153" fmla="*/ 229977 w 445220"/>
                <a:gd name="connsiteY4-154" fmla="*/ 282001 h 305258"/>
                <a:gd name="connsiteX5-155" fmla="*/ 408571 w 445220"/>
                <a:gd name="connsiteY5-156" fmla="*/ 43876 h 305258"/>
                <a:gd name="connsiteX6-157" fmla="*/ 387139 w 445220"/>
                <a:gd name="connsiteY6-158" fmla="*/ 8158 h 305258"/>
                <a:gd name="connsiteX7-159" fmla="*/ 179971 w 445220"/>
                <a:gd name="connsiteY7-160" fmla="*/ 184370 h 30525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445220" h="305258">
                  <a:moveTo>
                    <a:pt x="179971" y="184370"/>
                  </a:moveTo>
                  <a:lnTo>
                    <a:pt x="84721" y="105789"/>
                  </a:lnTo>
                  <a:cubicBezTo>
                    <a:pt x="31540" y="79595"/>
                    <a:pt x="-24023" y="115314"/>
                    <a:pt x="10902" y="177226"/>
                  </a:cubicBezTo>
                  <a:lnTo>
                    <a:pt x="137108" y="289145"/>
                  </a:lnTo>
                  <a:cubicBezTo>
                    <a:pt x="170445" y="310576"/>
                    <a:pt x="199021" y="312957"/>
                    <a:pt x="229977" y="282001"/>
                  </a:cubicBezTo>
                  <a:cubicBezTo>
                    <a:pt x="277602" y="197863"/>
                    <a:pt x="322846" y="108963"/>
                    <a:pt x="408571" y="43876"/>
                  </a:cubicBezTo>
                  <a:cubicBezTo>
                    <a:pt x="453815" y="17683"/>
                    <a:pt x="468102" y="-15654"/>
                    <a:pt x="387139" y="8158"/>
                  </a:cubicBezTo>
                  <a:cubicBezTo>
                    <a:pt x="287127" y="35939"/>
                    <a:pt x="234739" y="125633"/>
                    <a:pt x="179971" y="184370"/>
                  </a:cubicBezTo>
                  <a:close/>
                </a:path>
              </a:pathLst>
            </a:custGeom>
            <a:solidFill>
              <a:srgbClr val="A5A355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9756F18-DEAC-4CC3-AFAA-FBD2F4ED0BB6}"/>
              </a:ext>
            </a:extLst>
          </p:cNvPr>
          <p:cNvSpPr txBox="1"/>
          <p:nvPr/>
        </p:nvSpPr>
        <p:spPr>
          <a:xfrm>
            <a:off x="3415233" y="1235920"/>
            <a:ext cx="4973934" cy="64633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cs typeface="Arial" panose="020B0604020202020204" pitchFamily="34" charset="0"/>
              </a:rPr>
              <a:t>YÊU CẦU CẦN ĐẠT</a:t>
            </a:r>
            <a:endParaRPr lang="en-US" sz="3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09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1184856" y="1227785"/>
            <a:ext cx="9556124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1.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Bạn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Quỳnh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Liên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làm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bài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văn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tả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quang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cảnh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sau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cơn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mưa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.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Bài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văn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có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4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đoạn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nhưng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chưa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đoạn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nào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hoàn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chỉnh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.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Em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hãy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chọn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một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đoạn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và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giúp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bạn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viết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thêm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vào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những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chỗ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có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dấu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(…)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để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hoàn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chỉnh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nội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dung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của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một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đoạn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1184856" y="2920556"/>
            <a:ext cx="1824954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Đoạn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184856" y="3606356"/>
            <a:ext cx="9556124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         </a:t>
            </a:r>
            <a:r>
              <a:rPr lang="en-US" altLang="en-US" sz="28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Lộp</a:t>
            </a:r>
            <a:r>
              <a:rPr lang="en-US" altLang="en-US" sz="28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độp</a:t>
            </a:r>
            <a:r>
              <a:rPr lang="en-US" altLang="en-US" sz="28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lộp</a:t>
            </a:r>
            <a:r>
              <a:rPr lang="en-US" altLang="en-US" sz="28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độp</a:t>
            </a:r>
            <a:r>
              <a:rPr lang="en-US" altLang="en-US" sz="28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Mưa</a:t>
            </a:r>
            <a:r>
              <a:rPr lang="en-US" altLang="en-US" sz="28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rồi</a:t>
            </a:r>
            <a:r>
              <a:rPr lang="en-US" altLang="en-US" sz="28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Cơn</a:t>
            </a:r>
            <a:r>
              <a:rPr lang="en-US" altLang="en-US" sz="28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mưa</a:t>
            </a:r>
            <a:r>
              <a:rPr lang="en-US" altLang="en-US" sz="28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ào</a:t>
            </a:r>
            <a:r>
              <a:rPr lang="en-US" altLang="en-US" sz="28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đổ</a:t>
            </a:r>
            <a:r>
              <a:rPr lang="en-US" altLang="en-US" sz="28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xuống</a:t>
            </a:r>
            <a:r>
              <a:rPr lang="en-US" altLang="en-US" sz="28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làm</a:t>
            </a:r>
            <a:r>
              <a:rPr lang="en-US" altLang="en-US" sz="28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mọi</a:t>
            </a:r>
            <a:r>
              <a:rPr lang="en-US" altLang="en-US" sz="28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hoạt</a:t>
            </a:r>
            <a:r>
              <a:rPr lang="en-US" altLang="en-US" sz="28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động</a:t>
            </a:r>
            <a:r>
              <a:rPr lang="en-US" altLang="en-US" sz="28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dường</a:t>
            </a:r>
            <a:r>
              <a:rPr lang="en-US" altLang="en-US" sz="28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như</a:t>
            </a:r>
            <a:r>
              <a:rPr lang="en-US" altLang="en-US" sz="28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ngừng</a:t>
            </a:r>
            <a:r>
              <a:rPr lang="en-US" altLang="en-US" sz="28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lại</a:t>
            </a:r>
            <a:r>
              <a:rPr lang="en-US" altLang="en-US" sz="28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Mưa</a:t>
            </a:r>
            <a:r>
              <a:rPr lang="en-US" altLang="en-US" sz="28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ào</a:t>
            </a:r>
            <a:r>
              <a:rPr lang="en-US" altLang="en-US" sz="28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ạt</a:t>
            </a:r>
            <a:r>
              <a:rPr lang="en-US" altLang="en-US" sz="28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. </a:t>
            </a:r>
            <a:r>
              <a:rPr lang="en-US" altLang="en-US" sz="28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(…).</a:t>
            </a:r>
            <a:r>
              <a:rPr lang="en-US" altLang="en-US" sz="2800" b="1" dirty="0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lát</a:t>
            </a:r>
            <a:r>
              <a:rPr lang="en-US" altLang="en-US" sz="28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sau</a:t>
            </a:r>
            <a:r>
              <a:rPr lang="en-US" altLang="en-US" sz="28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mưa</a:t>
            </a:r>
            <a:r>
              <a:rPr lang="en-US" altLang="en-US" sz="28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ngớt</a:t>
            </a:r>
            <a:r>
              <a:rPr lang="en-US" altLang="en-US" sz="28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dần</a:t>
            </a:r>
            <a:r>
              <a:rPr lang="en-US" altLang="en-US" sz="28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rồi</a:t>
            </a:r>
            <a:r>
              <a:rPr lang="en-US" altLang="en-US" sz="28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tạnh</a:t>
            </a:r>
            <a:r>
              <a:rPr lang="en-US" altLang="en-US" sz="28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hẳn</a:t>
            </a:r>
            <a:r>
              <a:rPr lang="en-US" altLang="en-US" sz="28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60185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1300766" y="354016"/>
            <a:ext cx="16029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Đoạn</a:t>
            </a:r>
            <a:r>
              <a:rPr lang="en-US" altLang="en-US" sz="24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1300766" y="846786"/>
            <a:ext cx="928566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        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Ánh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nắng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lại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chiếu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sáng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rực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rỡ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trên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những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thảm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cỏ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xanh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.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Nắng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lấp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lánh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như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đùa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giỡn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nhảy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nhót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với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những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gợn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sóng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trên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dòng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sông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Nhuệ.Mấy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chú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chim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không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rõ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tránh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mưa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ở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đầu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giờ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đã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đậu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trên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cành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cây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cát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tiếng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hót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véo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von.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Chị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gà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mái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tơ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(…).</a:t>
            </a:r>
            <a:r>
              <a:rPr lang="en-US" altLang="en-US" sz="2400" b="1" dirty="0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Đàn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gà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con </a:t>
            </a:r>
            <a:r>
              <a:rPr lang="en-US" altLang="en-US" sz="24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(…).</a:t>
            </a:r>
            <a:r>
              <a:rPr lang="en-US" altLang="en-US" sz="2400" b="1" dirty="0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Chú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mèo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hoang</a:t>
            </a:r>
            <a:r>
              <a:rPr lang="en-US" altLang="en-US" sz="2400" b="1" dirty="0" smtClean="0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(…).</a:t>
            </a: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1262666" y="2843226"/>
            <a:ext cx="34353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Đoạn</a:t>
            </a:r>
            <a:r>
              <a:rPr lang="en-US" altLang="en-US" sz="24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1262666" y="3471876"/>
            <a:ext cx="96462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    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Sau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cơn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mưa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có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lẽ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cây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cối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hoa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lá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là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tươi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đẹp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hơn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tất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cả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. </a:t>
            </a:r>
            <a:r>
              <a:rPr lang="en-US" altLang="en-US" sz="24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(…).</a:t>
            </a: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1262666" y="4100526"/>
            <a:ext cx="25542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Đoạn</a:t>
            </a:r>
            <a:r>
              <a:rPr lang="en-US" altLang="en-US" sz="24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1262666" y="4624401"/>
            <a:ext cx="968437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      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Con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đường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trước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cửa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đang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khô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dần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.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Trên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đường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xe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cộ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qua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lại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nườm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nượp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như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mắc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cửi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. </a:t>
            </a:r>
            <a:r>
              <a:rPr lang="en-US" altLang="en-US" sz="24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(…).</a:t>
            </a:r>
            <a:r>
              <a:rPr lang="en-US" altLang="en-US" sz="2400" b="1" dirty="0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Góc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phố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mấy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cô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bé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đang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chơi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nhảy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dây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.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Những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bím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tóc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tun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ngủn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vung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vẩy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theo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từng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nhịp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chân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nhảy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12364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228" y="2073499"/>
            <a:ext cx="3115742" cy="1798479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4803820" y="1111740"/>
            <a:ext cx="5628068" cy="372199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31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614367" y="2073499"/>
            <a:ext cx="600697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Đọc</a:t>
            </a:r>
            <a:r>
              <a:rPr lang="en-US" sz="4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và</a:t>
            </a:r>
            <a:r>
              <a:rPr lang="en-US" sz="4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nêu</a:t>
            </a:r>
            <a:r>
              <a:rPr lang="en-US" sz="4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ý </a:t>
            </a:r>
            <a:r>
              <a:rPr lang="en-US" sz="44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chính</a:t>
            </a:r>
            <a:r>
              <a:rPr lang="en-US" sz="4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của</a:t>
            </a:r>
            <a:r>
              <a:rPr lang="en-US" sz="4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mỗi</a:t>
            </a:r>
            <a:r>
              <a:rPr lang="en-US" sz="4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đoạn</a:t>
            </a:r>
            <a:r>
              <a:rPr lang="en-US" sz="4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văn</a:t>
            </a:r>
            <a:r>
              <a:rPr lang="en-US" sz="4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.</a:t>
            </a:r>
            <a:endParaRPr lang="en-US" sz="4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72751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790926" y="2477310"/>
            <a:ext cx="1155842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600" dirty="0" err="1" smtClean="0">
                <a:solidFill>
                  <a:srgbClr val="F73B2D"/>
                </a:solidFill>
                <a:latin typeface="Arial" panose="020B0604020202020204" pitchFamily="34" charset="0"/>
              </a:rPr>
              <a:t>Ánh</a:t>
            </a:r>
            <a:r>
              <a:rPr lang="en-US" sz="2600" dirty="0" smtClean="0">
                <a:solidFill>
                  <a:srgbClr val="F73B2D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73B2D"/>
                </a:solidFill>
                <a:latin typeface="Arial" panose="020B0604020202020204" pitchFamily="34" charset="0"/>
              </a:rPr>
              <a:t>nắng</a:t>
            </a:r>
            <a:r>
              <a:rPr lang="en-US" sz="2600" dirty="0">
                <a:solidFill>
                  <a:srgbClr val="F73B2D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73B2D"/>
                </a:solidFill>
                <a:latin typeface="Arial" panose="020B0604020202020204" pitchFamily="34" charset="0"/>
              </a:rPr>
              <a:t>và</a:t>
            </a:r>
            <a:r>
              <a:rPr lang="en-US" sz="2600" dirty="0">
                <a:solidFill>
                  <a:srgbClr val="F73B2D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73B2D"/>
                </a:solidFill>
                <a:latin typeface="Arial" panose="020B0604020202020204" pitchFamily="34" charset="0"/>
              </a:rPr>
              <a:t>các</a:t>
            </a:r>
            <a:r>
              <a:rPr lang="en-US" sz="2600" dirty="0">
                <a:solidFill>
                  <a:srgbClr val="F73B2D"/>
                </a:solidFill>
                <a:latin typeface="Arial" panose="020B0604020202020204" pitchFamily="34" charset="0"/>
              </a:rPr>
              <a:t> con </a:t>
            </a:r>
            <a:r>
              <a:rPr lang="en-US" sz="2600" dirty="0" err="1">
                <a:solidFill>
                  <a:srgbClr val="F73B2D"/>
                </a:solidFill>
                <a:latin typeface="Arial" panose="020B0604020202020204" pitchFamily="34" charset="0"/>
              </a:rPr>
              <a:t>vật</a:t>
            </a:r>
            <a:r>
              <a:rPr lang="en-US" sz="2600" dirty="0">
                <a:solidFill>
                  <a:srgbClr val="F73B2D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73B2D"/>
                </a:solidFill>
                <a:latin typeface="Arial" panose="020B0604020202020204" pitchFamily="34" charset="0"/>
              </a:rPr>
              <a:t>sau</a:t>
            </a:r>
            <a:r>
              <a:rPr lang="en-US" sz="2600" dirty="0">
                <a:solidFill>
                  <a:srgbClr val="F73B2D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73B2D"/>
                </a:solidFill>
                <a:latin typeface="Arial" panose="020B0604020202020204" pitchFamily="34" charset="0"/>
              </a:rPr>
              <a:t>cơn</a:t>
            </a:r>
            <a:r>
              <a:rPr lang="en-US" sz="2600" dirty="0">
                <a:solidFill>
                  <a:srgbClr val="F73B2D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73B2D"/>
                </a:solidFill>
                <a:latin typeface="Arial" panose="020B0604020202020204" pitchFamily="34" charset="0"/>
              </a:rPr>
              <a:t>mưa</a:t>
            </a:r>
            <a:r>
              <a:rPr lang="en-US" sz="2600" dirty="0">
                <a:solidFill>
                  <a:srgbClr val="F73B2D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790926" y="4136986"/>
            <a:ext cx="399762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800" dirty="0" err="1" smtClean="0">
                <a:solidFill>
                  <a:srgbClr val="F73B2D"/>
                </a:solidFill>
                <a:latin typeface="Arial" panose="020B0604020202020204" pitchFamily="34" charset="0"/>
              </a:rPr>
              <a:t>Cây</a:t>
            </a:r>
            <a:r>
              <a:rPr lang="en-US" sz="2800" dirty="0" smtClean="0">
                <a:solidFill>
                  <a:srgbClr val="F73B2D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73B2D"/>
                </a:solidFill>
                <a:latin typeface="Arial" panose="020B0604020202020204" pitchFamily="34" charset="0"/>
              </a:rPr>
              <a:t>cối</a:t>
            </a:r>
            <a:r>
              <a:rPr lang="en-US" sz="2800" dirty="0">
                <a:solidFill>
                  <a:srgbClr val="F73B2D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73B2D"/>
                </a:solidFill>
                <a:latin typeface="Arial" panose="020B0604020202020204" pitchFamily="34" charset="0"/>
              </a:rPr>
              <a:t>sau</a:t>
            </a:r>
            <a:r>
              <a:rPr lang="en-US" sz="2800" dirty="0">
                <a:solidFill>
                  <a:srgbClr val="F73B2D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73B2D"/>
                </a:solidFill>
                <a:latin typeface="Arial" panose="020B0604020202020204" pitchFamily="34" charset="0"/>
              </a:rPr>
              <a:t>cơn</a:t>
            </a:r>
            <a:r>
              <a:rPr lang="en-US" sz="2800" dirty="0">
                <a:solidFill>
                  <a:srgbClr val="F73B2D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73B2D"/>
                </a:solidFill>
                <a:latin typeface="Arial" panose="020B0604020202020204" pitchFamily="34" charset="0"/>
              </a:rPr>
              <a:t>mưa</a:t>
            </a:r>
            <a:r>
              <a:rPr lang="en-US" sz="2800" dirty="0">
                <a:solidFill>
                  <a:srgbClr val="F73B2D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790926" y="991616"/>
            <a:ext cx="114300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600" dirty="0" err="1" smtClean="0">
                <a:solidFill>
                  <a:srgbClr val="F73B2D"/>
                </a:solidFill>
                <a:latin typeface="Arial" panose="020B0604020202020204" pitchFamily="34" charset="0"/>
              </a:rPr>
              <a:t>Giới</a:t>
            </a:r>
            <a:r>
              <a:rPr lang="en-US" sz="2600" dirty="0" smtClean="0">
                <a:solidFill>
                  <a:srgbClr val="F73B2D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73B2D"/>
                </a:solidFill>
                <a:latin typeface="Arial" panose="020B0604020202020204" pitchFamily="34" charset="0"/>
              </a:rPr>
              <a:t>thiệu</a:t>
            </a:r>
            <a:r>
              <a:rPr lang="en-US" sz="2600" dirty="0">
                <a:solidFill>
                  <a:srgbClr val="F73B2D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73B2D"/>
                </a:solidFill>
                <a:latin typeface="Arial" panose="020B0604020202020204" pitchFamily="34" charset="0"/>
              </a:rPr>
              <a:t>cơn</a:t>
            </a:r>
            <a:r>
              <a:rPr lang="en-US" sz="2600" dirty="0">
                <a:solidFill>
                  <a:srgbClr val="F73B2D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73B2D"/>
                </a:solidFill>
                <a:latin typeface="Arial" panose="020B0604020202020204" pitchFamily="34" charset="0"/>
              </a:rPr>
              <a:t>mưa</a:t>
            </a:r>
            <a:r>
              <a:rPr lang="en-US" sz="2600" dirty="0">
                <a:solidFill>
                  <a:srgbClr val="F73B2D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73B2D"/>
                </a:solidFill>
                <a:latin typeface="Arial" panose="020B0604020202020204" pitchFamily="34" charset="0"/>
              </a:rPr>
              <a:t>rào</a:t>
            </a:r>
            <a:r>
              <a:rPr lang="en-US" sz="2600" dirty="0">
                <a:solidFill>
                  <a:srgbClr val="F73B2D"/>
                </a:solidFill>
                <a:latin typeface="Arial" panose="020B0604020202020204" pitchFamily="34" charset="0"/>
              </a:rPr>
              <a:t> – </a:t>
            </a:r>
            <a:r>
              <a:rPr lang="en-US" sz="2600" dirty="0" err="1">
                <a:solidFill>
                  <a:srgbClr val="F73B2D"/>
                </a:solidFill>
                <a:latin typeface="Arial" panose="020B0604020202020204" pitchFamily="34" charset="0"/>
              </a:rPr>
              <a:t>ào</a:t>
            </a:r>
            <a:r>
              <a:rPr lang="en-US" sz="2600" dirty="0">
                <a:solidFill>
                  <a:srgbClr val="F73B2D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73B2D"/>
                </a:solidFill>
                <a:latin typeface="Arial" panose="020B0604020202020204" pitchFamily="34" charset="0"/>
              </a:rPr>
              <a:t>ạt</a:t>
            </a:r>
            <a:r>
              <a:rPr lang="en-US" sz="2600" dirty="0">
                <a:solidFill>
                  <a:srgbClr val="F73B2D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73B2D"/>
                </a:solidFill>
                <a:latin typeface="Arial" panose="020B0604020202020204" pitchFamily="34" charset="0"/>
              </a:rPr>
              <a:t>tới</a:t>
            </a:r>
            <a:r>
              <a:rPr lang="en-US" sz="2600" dirty="0">
                <a:solidFill>
                  <a:srgbClr val="F73B2D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73B2D"/>
                </a:solidFill>
                <a:latin typeface="Arial" panose="020B0604020202020204" pitchFamily="34" charset="0"/>
              </a:rPr>
              <a:t>rồi</a:t>
            </a:r>
            <a:r>
              <a:rPr lang="en-US" sz="2600" dirty="0">
                <a:solidFill>
                  <a:srgbClr val="F73B2D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73B2D"/>
                </a:solidFill>
                <a:latin typeface="Arial" panose="020B0604020202020204" pitchFamily="34" charset="0"/>
              </a:rPr>
              <a:t>tạnh</a:t>
            </a:r>
            <a:r>
              <a:rPr lang="en-US" sz="2600" dirty="0">
                <a:solidFill>
                  <a:srgbClr val="F73B2D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73B2D"/>
                </a:solidFill>
                <a:latin typeface="Arial" panose="020B0604020202020204" pitchFamily="34" charset="0"/>
              </a:rPr>
              <a:t>ngay</a:t>
            </a:r>
            <a:r>
              <a:rPr lang="en-US" sz="2600" dirty="0">
                <a:solidFill>
                  <a:srgbClr val="F73B2D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790926" y="5722226"/>
            <a:ext cx="11430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800" dirty="0" err="1" smtClean="0">
                <a:solidFill>
                  <a:srgbClr val="F73B2D"/>
                </a:solidFill>
                <a:latin typeface="Arial" panose="020B0604020202020204" pitchFamily="34" charset="0"/>
              </a:rPr>
              <a:t>Đường</a:t>
            </a:r>
            <a:r>
              <a:rPr lang="en-US" sz="2800" dirty="0" smtClean="0">
                <a:solidFill>
                  <a:srgbClr val="F73B2D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73B2D"/>
                </a:solidFill>
                <a:latin typeface="Arial" panose="020B0604020202020204" pitchFamily="34" charset="0"/>
              </a:rPr>
              <a:t>phố</a:t>
            </a:r>
            <a:r>
              <a:rPr lang="en-US" sz="2800" dirty="0">
                <a:solidFill>
                  <a:srgbClr val="F73B2D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73B2D"/>
                </a:solidFill>
                <a:latin typeface="Arial" panose="020B0604020202020204" pitchFamily="34" charset="0"/>
              </a:rPr>
              <a:t>và</a:t>
            </a:r>
            <a:r>
              <a:rPr lang="en-US" sz="2800" dirty="0">
                <a:solidFill>
                  <a:srgbClr val="F73B2D"/>
                </a:solidFill>
                <a:latin typeface="Arial" panose="020B0604020202020204" pitchFamily="34" charset="0"/>
              </a:rPr>
              <a:t> con </a:t>
            </a:r>
            <a:r>
              <a:rPr lang="en-US" sz="2800" dirty="0" err="1">
                <a:solidFill>
                  <a:srgbClr val="F73B2D"/>
                </a:solidFill>
                <a:latin typeface="Arial" panose="020B0604020202020204" pitchFamily="34" charset="0"/>
              </a:rPr>
              <a:t>người</a:t>
            </a:r>
            <a:r>
              <a:rPr lang="en-US" sz="2800" dirty="0">
                <a:solidFill>
                  <a:srgbClr val="F73B2D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73B2D"/>
                </a:solidFill>
                <a:latin typeface="Arial" panose="020B0604020202020204" pitchFamily="34" charset="0"/>
              </a:rPr>
              <a:t>sau</a:t>
            </a:r>
            <a:r>
              <a:rPr lang="en-US" sz="2800" dirty="0">
                <a:solidFill>
                  <a:srgbClr val="F73B2D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73B2D"/>
                </a:solidFill>
                <a:latin typeface="Arial" panose="020B0604020202020204" pitchFamily="34" charset="0"/>
              </a:rPr>
              <a:t>cơn</a:t>
            </a:r>
            <a:r>
              <a:rPr lang="en-US" sz="2800" dirty="0">
                <a:solidFill>
                  <a:srgbClr val="F73B2D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73B2D"/>
                </a:solidFill>
                <a:latin typeface="Arial" panose="020B0604020202020204" pitchFamily="34" charset="0"/>
              </a:rPr>
              <a:t>mưa</a:t>
            </a:r>
            <a:r>
              <a:rPr lang="en-US" sz="2800" dirty="0">
                <a:solidFill>
                  <a:srgbClr val="F73B2D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8" name="Oval 7"/>
          <p:cNvSpPr/>
          <p:nvPr/>
        </p:nvSpPr>
        <p:spPr>
          <a:xfrm>
            <a:off x="1326523" y="386366"/>
            <a:ext cx="1443181" cy="1403786"/>
          </a:xfrm>
          <a:prstGeom prst="ellipse">
            <a:avLst/>
          </a:prstGeom>
          <a:solidFill>
            <a:srgbClr val="79BFCD"/>
          </a:solidFill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9" name="Right Arrow 8"/>
          <p:cNvSpPr/>
          <p:nvPr/>
        </p:nvSpPr>
        <p:spPr>
          <a:xfrm>
            <a:off x="2928730" y="984267"/>
            <a:ext cx="703170" cy="348299"/>
          </a:xfrm>
          <a:prstGeom prst="rightArrow">
            <a:avLst/>
          </a:prstGeom>
          <a:solidFill>
            <a:schemeClr val="accent2">
              <a:lumMod val="90000"/>
            </a:schemeClr>
          </a:solidFill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356257" y="795871"/>
            <a:ext cx="138371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Đoạn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1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Oval 10"/>
          <p:cNvSpPr/>
          <p:nvPr/>
        </p:nvSpPr>
        <p:spPr>
          <a:xfrm>
            <a:off x="1356257" y="1966870"/>
            <a:ext cx="1443181" cy="1403786"/>
          </a:xfrm>
          <a:prstGeom prst="ellipse">
            <a:avLst/>
          </a:prstGeom>
          <a:solidFill>
            <a:srgbClr val="79BFCD"/>
          </a:solidFill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12" name="Right Arrow 11"/>
          <p:cNvSpPr/>
          <p:nvPr/>
        </p:nvSpPr>
        <p:spPr>
          <a:xfrm>
            <a:off x="2958464" y="2564771"/>
            <a:ext cx="703170" cy="348299"/>
          </a:xfrm>
          <a:prstGeom prst="rightArrow">
            <a:avLst/>
          </a:prstGeom>
          <a:solidFill>
            <a:schemeClr val="accent2">
              <a:lumMod val="90000"/>
            </a:schemeClr>
          </a:solidFill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385991" y="2376375"/>
            <a:ext cx="138371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Đoạn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2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Oval 13"/>
          <p:cNvSpPr/>
          <p:nvPr/>
        </p:nvSpPr>
        <p:spPr>
          <a:xfrm>
            <a:off x="1356256" y="3604776"/>
            <a:ext cx="1443181" cy="1403786"/>
          </a:xfrm>
          <a:prstGeom prst="ellipse">
            <a:avLst/>
          </a:prstGeom>
          <a:solidFill>
            <a:srgbClr val="79BFCD"/>
          </a:solidFill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15" name="Rectangle 14"/>
          <p:cNvSpPr/>
          <p:nvPr/>
        </p:nvSpPr>
        <p:spPr>
          <a:xfrm>
            <a:off x="1401912" y="4017278"/>
            <a:ext cx="138371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Đoạn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3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2958464" y="4224447"/>
            <a:ext cx="703170" cy="348299"/>
          </a:xfrm>
          <a:prstGeom prst="rightArrow">
            <a:avLst/>
          </a:prstGeom>
          <a:solidFill>
            <a:schemeClr val="accent2">
              <a:lumMod val="90000"/>
            </a:schemeClr>
          </a:solidFill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385991" y="5190016"/>
            <a:ext cx="1443181" cy="1403786"/>
          </a:xfrm>
          <a:prstGeom prst="ellipse">
            <a:avLst/>
          </a:prstGeom>
          <a:solidFill>
            <a:srgbClr val="79BFCD"/>
          </a:solidFill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18" name="Right Arrow 17"/>
          <p:cNvSpPr/>
          <p:nvPr/>
        </p:nvSpPr>
        <p:spPr>
          <a:xfrm>
            <a:off x="2988199" y="5809687"/>
            <a:ext cx="703170" cy="348299"/>
          </a:xfrm>
          <a:prstGeom prst="rightArrow">
            <a:avLst/>
          </a:prstGeom>
          <a:solidFill>
            <a:schemeClr val="accent2">
              <a:lumMod val="90000"/>
            </a:schemeClr>
          </a:solidFill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445459" y="5634766"/>
            <a:ext cx="138371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Đoạn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4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90980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 animBg="1"/>
      <p:bldP spid="9" grpId="0" animBg="1"/>
      <p:bldP spid="10" grpId="0"/>
      <p:bldP spid="11" grpId="0" animBg="1"/>
      <p:bldP spid="12" grpId="0" animBg="1"/>
      <p:bldP spid="13" grpId="0"/>
      <p:bldP spid="14" grpId="0" animBg="1"/>
      <p:bldP spid="15" grpId="0"/>
      <p:bldP spid="16" grpId="0" animBg="1"/>
      <p:bldP spid="17" grpId="0" animBg="1"/>
      <p:bldP spid="18" grpId="0" animBg="1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1426804" y="457633"/>
            <a:ext cx="116586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sz="2600" dirty="0" err="1">
                <a:solidFill>
                  <a:srgbClr val="800000"/>
                </a:solidFill>
                <a:latin typeface="Arial" panose="020B0604020202020204" pitchFamily="34" charset="0"/>
              </a:rPr>
              <a:t>Đoạn</a:t>
            </a:r>
            <a:r>
              <a:rPr lang="en-US" sz="2600" dirty="0">
                <a:solidFill>
                  <a:srgbClr val="800000"/>
                </a:solidFill>
                <a:latin typeface="Arial" panose="020B0604020202020204" pitchFamily="34" charset="0"/>
              </a:rPr>
              <a:t> 1 : </a:t>
            </a:r>
            <a:r>
              <a:rPr lang="en-US" sz="2600" dirty="0" err="1">
                <a:solidFill>
                  <a:srgbClr val="0000FF"/>
                </a:solidFill>
                <a:latin typeface="Arial" panose="020B0604020202020204" pitchFamily="34" charset="0"/>
              </a:rPr>
              <a:t>Giới</a:t>
            </a:r>
            <a:r>
              <a:rPr lang="en-US" sz="2600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Arial" panose="020B0604020202020204" pitchFamily="34" charset="0"/>
              </a:rPr>
              <a:t>thiệu</a:t>
            </a:r>
            <a:r>
              <a:rPr lang="en-US" sz="2600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Arial" panose="020B0604020202020204" pitchFamily="34" charset="0"/>
              </a:rPr>
              <a:t>cơn</a:t>
            </a:r>
            <a:r>
              <a:rPr lang="en-US" sz="2600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Arial" panose="020B0604020202020204" pitchFamily="34" charset="0"/>
              </a:rPr>
              <a:t>mưa</a:t>
            </a:r>
            <a:r>
              <a:rPr lang="en-US" sz="2600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Arial" panose="020B0604020202020204" pitchFamily="34" charset="0"/>
              </a:rPr>
              <a:t>rào</a:t>
            </a:r>
            <a:r>
              <a:rPr lang="en-US" sz="2600" dirty="0">
                <a:solidFill>
                  <a:srgbClr val="0000FF"/>
                </a:solidFill>
                <a:latin typeface="Arial" panose="020B0604020202020204" pitchFamily="34" charset="0"/>
              </a:rPr>
              <a:t> – </a:t>
            </a:r>
            <a:r>
              <a:rPr lang="en-US" sz="2600" dirty="0" err="1">
                <a:solidFill>
                  <a:srgbClr val="0000FF"/>
                </a:solidFill>
                <a:latin typeface="Arial" panose="020B0604020202020204" pitchFamily="34" charset="0"/>
              </a:rPr>
              <a:t>ào</a:t>
            </a:r>
            <a:r>
              <a:rPr lang="en-US" sz="2600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Arial" panose="020B0604020202020204" pitchFamily="34" charset="0"/>
              </a:rPr>
              <a:t>ạt</a:t>
            </a:r>
            <a:r>
              <a:rPr lang="en-US" sz="2600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Arial" panose="020B0604020202020204" pitchFamily="34" charset="0"/>
              </a:rPr>
              <a:t>tới</a:t>
            </a:r>
            <a:r>
              <a:rPr lang="en-US" sz="2600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Arial" panose="020B0604020202020204" pitchFamily="34" charset="0"/>
              </a:rPr>
              <a:t>rồi</a:t>
            </a:r>
            <a:r>
              <a:rPr lang="en-US" sz="2600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Arial" panose="020B0604020202020204" pitchFamily="34" charset="0"/>
              </a:rPr>
              <a:t>tạnh</a:t>
            </a:r>
            <a:r>
              <a:rPr lang="en-US" sz="2600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Arial" panose="020B0604020202020204" pitchFamily="34" charset="0"/>
              </a:rPr>
              <a:t>ngay</a:t>
            </a:r>
            <a:r>
              <a:rPr lang="en-US" sz="2600" dirty="0">
                <a:solidFill>
                  <a:srgbClr val="0000FF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1182105" y="1157538"/>
            <a:ext cx="9314176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    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Lộp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độp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lộp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độp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.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Mưa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rồi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.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Cơn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mưa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ào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đổ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xuống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làm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mọi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hoạt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động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dường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như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ngừng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lại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.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Mưa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ào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ạt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.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Từ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trong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nhà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nhìn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ra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đường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thấy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một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màn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nước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trắng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xóa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</a:rPr>
              <a:t>.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Mấy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chiếc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xe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phóng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</a:rPr>
              <a:t> qua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đường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làm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nước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bắn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tung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tóe</a:t>
            </a:r>
            <a:r>
              <a:rPr lang="en-US" sz="2600" dirty="0">
                <a:solidFill>
                  <a:srgbClr val="FF0000"/>
                </a:solidFill>
                <a:latin typeface="Arial" panose="020B0604020202020204" pitchFamily="34" charset="0"/>
              </a:rPr>
              <a:t>.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Một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lát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sau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mưa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ngớt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dần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rồi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tạnh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hẳn</a:t>
            </a:r>
            <a:r>
              <a:rPr lang="en-US" sz="2600" b="1" dirty="0">
                <a:solidFill>
                  <a:prstClr val="black"/>
                </a:solidFill>
                <a:latin typeface="Arial" panose="020B0604020202020204" pitchFamily="34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284" y="3415467"/>
            <a:ext cx="4468970" cy="29793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813" y="3457881"/>
            <a:ext cx="5184014" cy="28405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4252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076458" y="852951"/>
            <a:ext cx="9831946" cy="246221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sz="2200" b="1" dirty="0">
                <a:solidFill>
                  <a:prstClr val="black"/>
                </a:solidFill>
                <a:latin typeface="Arial" panose="020B0604020202020204" pitchFamily="34" charset="0"/>
              </a:rPr>
              <a:t>     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Ánh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nắng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lại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chiếu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sáng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rực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rỡ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trên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những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thảm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cỏ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xanh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.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Nắng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lấp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lánh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như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đùa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giỡn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,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nhảy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nhót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với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những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gợn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sóng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trên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dòng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sông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Nhuệ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.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Mấy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chú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chim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không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rõ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tránh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mưa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 ở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đầu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giờ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đã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đậu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trên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cành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cây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cất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tiếng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hót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véo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 von.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Chị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gà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mái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tơ</a:t>
            </a:r>
            <a:r>
              <a:rPr lang="en-US" sz="2200" b="1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ẩn</a:t>
            </a:r>
            <a:r>
              <a:rPr lang="en-US" sz="22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náu</a:t>
            </a:r>
            <a:r>
              <a:rPr lang="en-US" sz="22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dưới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gốc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cây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bàng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rũ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rũ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bộ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lông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ướt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lướt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thướt</a:t>
            </a:r>
            <a:r>
              <a:rPr lang="en-US" sz="2200" b="1" dirty="0">
                <a:solidFill>
                  <a:prstClr val="black"/>
                </a:solidFill>
                <a:latin typeface="Arial" panose="020B0604020202020204" pitchFamily="34" charset="0"/>
              </a:rPr>
              <a:t>.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Đàn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gà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 con</a:t>
            </a:r>
            <a:r>
              <a:rPr lang="en-US" sz="2200" b="1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bộ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lông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còn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khô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đang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lủn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chủn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chạy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theo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mẹ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kêu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chiếp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chiếp</a:t>
            </a:r>
            <a:r>
              <a:rPr lang="en-US" sz="2200" b="1" dirty="0">
                <a:solidFill>
                  <a:prstClr val="black"/>
                </a:solidFill>
                <a:latin typeface="Arial" panose="020B0604020202020204" pitchFamily="34" charset="0"/>
              </a:rPr>
              <a:t>.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Chú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mèo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khoang</a:t>
            </a:r>
            <a:r>
              <a:rPr lang="en-US" sz="2200" b="1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ung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</a:rPr>
              <a:t> dung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từ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trong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</a:rPr>
              <a:t> ụ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rơm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chạy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ra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sân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</a:rPr>
              <a:t>.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Chú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chỗ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có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nắng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</a:rPr>
              <a:t>,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nằm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duỗi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dài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có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vẻ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khoái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chí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lắm</a:t>
            </a:r>
            <a:r>
              <a:rPr lang="en-US" sz="2200" b="1" dirty="0">
                <a:solidFill>
                  <a:prstClr val="black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397207" y="360509"/>
            <a:ext cx="63733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 dirty="0" err="1" smtClean="0">
                <a:solidFill>
                  <a:srgbClr val="F73B2D"/>
                </a:solidFill>
                <a:latin typeface="Arial" panose="020B0604020202020204" pitchFamily="34" charset="0"/>
              </a:rPr>
              <a:t>Ánh</a:t>
            </a:r>
            <a:r>
              <a:rPr lang="en-US" sz="2400" dirty="0" smtClean="0">
                <a:solidFill>
                  <a:srgbClr val="F73B2D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73B2D"/>
                </a:solidFill>
                <a:latin typeface="Arial" panose="020B0604020202020204" pitchFamily="34" charset="0"/>
              </a:rPr>
              <a:t>nắng</a:t>
            </a:r>
            <a:r>
              <a:rPr lang="en-US" sz="2400" dirty="0">
                <a:solidFill>
                  <a:srgbClr val="F73B2D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73B2D"/>
                </a:solidFill>
                <a:latin typeface="Arial" panose="020B0604020202020204" pitchFamily="34" charset="0"/>
              </a:rPr>
              <a:t>và</a:t>
            </a:r>
            <a:r>
              <a:rPr lang="en-US" sz="2400" dirty="0">
                <a:solidFill>
                  <a:srgbClr val="F73B2D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73B2D"/>
                </a:solidFill>
                <a:latin typeface="Arial" panose="020B0604020202020204" pitchFamily="34" charset="0"/>
              </a:rPr>
              <a:t>các</a:t>
            </a:r>
            <a:r>
              <a:rPr lang="en-US" sz="2400" dirty="0">
                <a:solidFill>
                  <a:srgbClr val="F73B2D"/>
                </a:solidFill>
                <a:latin typeface="Arial" panose="020B0604020202020204" pitchFamily="34" charset="0"/>
              </a:rPr>
              <a:t> con </a:t>
            </a:r>
            <a:r>
              <a:rPr lang="en-US" sz="2400" dirty="0" err="1">
                <a:solidFill>
                  <a:srgbClr val="F73B2D"/>
                </a:solidFill>
                <a:latin typeface="Arial" panose="020B0604020202020204" pitchFamily="34" charset="0"/>
              </a:rPr>
              <a:t>vật</a:t>
            </a:r>
            <a:r>
              <a:rPr lang="en-US" sz="2400" dirty="0">
                <a:solidFill>
                  <a:srgbClr val="F73B2D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73B2D"/>
                </a:solidFill>
                <a:latin typeface="Arial" panose="020B0604020202020204" pitchFamily="34" charset="0"/>
              </a:rPr>
              <a:t>sau</a:t>
            </a:r>
            <a:r>
              <a:rPr lang="en-US" sz="2400" dirty="0">
                <a:solidFill>
                  <a:srgbClr val="F73B2D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73B2D"/>
                </a:solidFill>
                <a:latin typeface="Arial" panose="020B0604020202020204" pitchFamily="34" charset="0"/>
              </a:rPr>
              <a:t>cơn</a:t>
            </a:r>
            <a:r>
              <a:rPr lang="en-US" sz="2400" dirty="0">
                <a:solidFill>
                  <a:srgbClr val="F73B2D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73B2D"/>
                </a:solidFill>
                <a:latin typeface="Arial" panose="020B0604020202020204" pitchFamily="34" charset="0"/>
              </a:rPr>
              <a:t>mưa</a:t>
            </a:r>
            <a:r>
              <a:rPr lang="en-US" sz="2400" dirty="0">
                <a:solidFill>
                  <a:srgbClr val="F73B2D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076458" y="360508"/>
            <a:ext cx="148643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sz="2600" dirty="0" err="1">
                <a:solidFill>
                  <a:srgbClr val="800000"/>
                </a:solidFill>
                <a:latin typeface="Arial" panose="020B0604020202020204" pitchFamily="34" charset="0"/>
              </a:rPr>
              <a:t>Đoạn</a:t>
            </a:r>
            <a:r>
              <a:rPr lang="en-US" sz="2600" dirty="0">
                <a:solidFill>
                  <a:srgbClr val="800000"/>
                </a:solidFill>
                <a:latin typeface="Arial" panose="020B0604020202020204" pitchFamily="34" charset="0"/>
              </a:rPr>
              <a:t> 2 </a:t>
            </a:r>
            <a:r>
              <a:rPr lang="en-US" sz="2600" dirty="0" smtClean="0">
                <a:solidFill>
                  <a:srgbClr val="800000"/>
                </a:solidFill>
                <a:latin typeface="Arial" panose="020B0604020202020204" pitchFamily="34" charset="0"/>
              </a:rPr>
              <a:t>:</a:t>
            </a:r>
            <a:endParaRPr lang="en-US" sz="26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296" y="3500694"/>
            <a:ext cx="3364563" cy="25234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921" y="3500694"/>
            <a:ext cx="4006603" cy="2523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506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theme/theme1.xml><?xml version="1.0" encoding="utf-8"?>
<a:theme xmlns:a="http://schemas.openxmlformats.org/drawingml/2006/main" name="Nature Activities Binder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D9E66"/>
      </a:accent1>
      <a:accent2>
        <a:srgbClr val="B7E1E0"/>
      </a:accent2>
      <a:accent3>
        <a:srgbClr val="FAE39D"/>
      </a:accent3>
      <a:accent4>
        <a:srgbClr val="F9C357"/>
      </a:accent4>
      <a:accent5>
        <a:srgbClr val="92CAD6"/>
      </a:accent5>
      <a:accent6>
        <a:srgbClr val="85A8CE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Nature Activities Binder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D9E66"/>
      </a:accent1>
      <a:accent2>
        <a:srgbClr val="B7E1E0"/>
      </a:accent2>
      <a:accent3>
        <a:srgbClr val="FAE39D"/>
      </a:accent3>
      <a:accent4>
        <a:srgbClr val="F9C357"/>
      </a:accent4>
      <a:accent5>
        <a:srgbClr val="92CAD6"/>
      </a:accent5>
      <a:accent6>
        <a:srgbClr val="85A8CE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642</TotalTime>
  <Words>1024</Words>
  <Application>Microsoft Office PowerPoint</Application>
  <PresentationFormat>Widescreen</PresentationFormat>
  <Paragraphs>59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#9Slide03 Cousine</vt:lpstr>
      <vt:lpstr>Arial</vt:lpstr>
      <vt:lpstr>Calibri</vt:lpstr>
      <vt:lpstr>Jua</vt:lpstr>
      <vt:lpstr>Quicksand</vt:lpstr>
      <vt:lpstr>Quicksand Light</vt:lpstr>
      <vt:lpstr>Times New Roman</vt:lpstr>
      <vt:lpstr>Wingdings</vt:lpstr>
      <vt:lpstr>Nature Activities Binder by Slidesgo</vt:lpstr>
      <vt:lpstr>1_Nature Activities Binder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dụng, trải nghiệm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28</cp:revision>
  <dcterms:created xsi:type="dcterms:W3CDTF">2021-09-07T17:21:00Z</dcterms:created>
  <dcterms:modified xsi:type="dcterms:W3CDTF">2021-09-11T13:11:12Z</dcterms:modified>
</cp:coreProperties>
</file>