
<file path=[Content_Types].xml><?xml version="1.0" encoding="utf-8"?>
<Types xmlns="http://schemas.openxmlformats.org/package/2006/content-types">
  <Default Extension="jfif" ContentType="image/jpeg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257" r:id="rId2"/>
    <p:sldId id="274" r:id="rId3"/>
    <p:sldId id="297" r:id="rId4"/>
    <p:sldId id="258" r:id="rId5"/>
    <p:sldId id="275" r:id="rId6"/>
    <p:sldId id="293" r:id="rId7"/>
    <p:sldId id="260" r:id="rId8"/>
    <p:sldId id="294" r:id="rId9"/>
    <p:sldId id="262" r:id="rId10"/>
    <p:sldId id="263" r:id="rId11"/>
    <p:sldId id="265" r:id="rId12"/>
    <p:sldId id="283" r:id="rId13"/>
    <p:sldId id="266" r:id="rId14"/>
    <p:sldId id="267" r:id="rId15"/>
    <p:sldId id="295" r:id="rId16"/>
    <p:sldId id="270" r:id="rId17"/>
    <p:sldId id="296" r:id="rId18"/>
    <p:sldId id="272" r:id="rId19"/>
  </p:sldIdLst>
  <p:sldSz cx="12192000" cy="6858000"/>
  <p:notesSz cx="6858000" cy="9144000"/>
  <p:custDataLst>
    <p:tags r:id="rId21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C44D0"/>
    <a:srgbClr val="88BB73"/>
    <a:srgbClr val="2D633F"/>
    <a:srgbClr val="0070C0"/>
    <a:srgbClr val="B24B83"/>
    <a:srgbClr val="C55A11"/>
    <a:srgbClr val="FFFFFF"/>
    <a:srgbClr val="A5A5A5"/>
    <a:srgbClr val="3333CC"/>
    <a:srgbClr val="E6E6E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062" autoAdjust="0"/>
    <p:restoredTop sz="74327" autoAdjust="0"/>
  </p:normalViewPr>
  <p:slideViewPr>
    <p:cSldViewPr snapToGrid="0">
      <p:cViewPr varScale="1">
        <p:scale>
          <a:sx n="55" d="100"/>
          <a:sy n="55" d="100"/>
        </p:scale>
        <p:origin x="1092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ags" Target="tags/tag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601DF5B-E50A-47B7-A300-AC133B8EE538}" type="datetimeFigureOut">
              <a:rPr lang="vi-VN" smtClean="0"/>
              <a:t>05/09/2021</a:t>
            </a:fld>
            <a:endParaRPr lang="vi-V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vi-V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C44631D-A097-47CF-800F-F4394CD3B0EB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139866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GVGT: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Tranh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vẽ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minh </a:t>
            </a:r>
            <a:r>
              <a:rPr lang="en-US" sz="120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họa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chủ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điểm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Việt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Nam – </a:t>
            </a:r>
            <a:r>
              <a:rPr lang="en-US" sz="120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Tổ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quốc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em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có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hình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Bác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Hồ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và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HS </a:t>
            </a:r>
            <a:r>
              <a:rPr lang="en-US" sz="120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các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dân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tộc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bên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lá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cờ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Tổ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quốc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tươi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thắm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đang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bay </a:t>
            </a:r>
            <a:r>
              <a:rPr lang="en-US" sz="120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hình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chữ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S – </a:t>
            </a:r>
            <a:r>
              <a:rPr lang="en-US" sz="120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gợi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dáng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hình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đất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nước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ta. </a:t>
            </a:r>
            <a:r>
              <a:rPr lang="en-US" sz="120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Mỗi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người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dân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Việt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Nam  </a:t>
            </a:r>
            <a:r>
              <a:rPr lang="en-US" sz="120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đều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có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lòng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yêu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nước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và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tự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hào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về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Tổ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quốc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ta. </a:t>
            </a:r>
            <a:r>
              <a:rPr lang="en-US" sz="120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Những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bài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học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trong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chủ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điểm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này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sẽ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cho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chúng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ta </a:t>
            </a:r>
            <a:r>
              <a:rPr lang="en-US" sz="120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biết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điều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đó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endParaRPr lang="vi-VN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B49193-BA95-4736-98B5-6553A6ED8494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920034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GV </a:t>
            </a:r>
            <a:r>
              <a:rPr lang="en-US" dirty="0" err="1"/>
              <a:t>đọc</a:t>
            </a:r>
            <a:r>
              <a:rPr lang="en-US" dirty="0"/>
              <a:t> </a:t>
            </a:r>
            <a:r>
              <a:rPr lang="en-US" dirty="0" err="1"/>
              <a:t>mẫu</a:t>
            </a:r>
            <a:r>
              <a:rPr lang="en-US" dirty="0"/>
              <a:t> =&gt; YCHS </a:t>
            </a:r>
            <a:r>
              <a:rPr lang="en-US" dirty="0" err="1"/>
              <a:t>phát</a:t>
            </a:r>
            <a:r>
              <a:rPr lang="en-US" dirty="0"/>
              <a:t> </a:t>
            </a:r>
            <a:r>
              <a:rPr lang="en-US" dirty="0" err="1"/>
              <a:t>hiện</a:t>
            </a:r>
            <a:r>
              <a:rPr lang="en-US" dirty="0"/>
              <a:t> </a:t>
            </a:r>
            <a:r>
              <a:rPr lang="en-US" dirty="0" err="1"/>
              <a:t>chỗ</a:t>
            </a:r>
            <a:r>
              <a:rPr lang="en-US" dirty="0"/>
              <a:t> </a:t>
            </a:r>
            <a:r>
              <a:rPr lang="en-US" dirty="0" err="1"/>
              <a:t>cô</a:t>
            </a:r>
            <a:r>
              <a:rPr lang="en-US" dirty="0"/>
              <a:t> </a:t>
            </a:r>
            <a:r>
              <a:rPr lang="en-US" dirty="0" err="1"/>
              <a:t>nhấn</a:t>
            </a:r>
            <a:r>
              <a:rPr lang="en-US" dirty="0"/>
              <a:t> </a:t>
            </a:r>
            <a:r>
              <a:rPr lang="en-US" dirty="0" err="1"/>
              <a:t>giọng</a:t>
            </a:r>
            <a:r>
              <a:rPr lang="en-US" dirty="0"/>
              <a:t>.</a:t>
            </a:r>
            <a:endParaRPr lang="vi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C44631D-A097-47CF-800F-F4394CD3B0EB}" type="slidenum">
              <a:rPr lang="vi-VN" smtClean="0"/>
              <a:t>16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3630146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GV </a:t>
            </a:r>
            <a:r>
              <a:rPr lang="en-US" dirty="0" err="1"/>
              <a:t>đọc</a:t>
            </a:r>
            <a:r>
              <a:rPr lang="en-US" dirty="0"/>
              <a:t> </a:t>
            </a:r>
            <a:r>
              <a:rPr lang="en-US" dirty="0" err="1"/>
              <a:t>mẫu</a:t>
            </a:r>
            <a:r>
              <a:rPr lang="en-US" dirty="0"/>
              <a:t> =&gt; YCHS </a:t>
            </a:r>
            <a:r>
              <a:rPr lang="en-US" dirty="0" err="1"/>
              <a:t>phát</a:t>
            </a:r>
            <a:r>
              <a:rPr lang="en-US" dirty="0"/>
              <a:t> </a:t>
            </a:r>
            <a:r>
              <a:rPr lang="en-US" dirty="0" err="1"/>
              <a:t>hiện</a:t>
            </a:r>
            <a:r>
              <a:rPr lang="en-US" dirty="0"/>
              <a:t> </a:t>
            </a:r>
            <a:r>
              <a:rPr lang="en-US" dirty="0" err="1"/>
              <a:t>chỗ</a:t>
            </a:r>
            <a:r>
              <a:rPr lang="en-US" dirty="0"/>
              <a:t> </a:t>
            </a:r>
            <a:r>
              <a:rPr lang="en-US" dirty="0" err="1"/>
              <a:t>cô</a:t>
            </a:r>
            <a:r>
              <a:rPr lang="en-US" dirty="0"/>
              <a:t> </a:t>
            </a:r>
            <a:r>
              <a:rPr lang="en-US" dirty="0" err="1"/>
              <a:t>nhấn</a:t>
            </a:r>
            <a:r>
              <a:rPr lang="en-US" dirty="0"/>
              <a:t> </a:t>
            </a:r>
            <a:r>
              <a:rPr lang="en-US" dirty="0" err="1"/>
              <a:t>giọng</a:t>
            </a:r>
            <a:r>
              <a:rPr lang="en-US" dirty="0"/>
              <a:t>.</a:t>
            </a:r>
            <a:endParaRPr lang="vi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C44631D-A097-47CF-800F-F4394CD3B0EB}" type="slidenum">
              <a:rPr lang="vi-VN" smtClean="0"/>
              <a:t>17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05586263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C44631D-A097-47CF-800F-F4394CD3B0EB}" type="slidenum">
              <a:rPr lang="vi-VN" smtClean="0"/>
              <a:t>18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17644262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Quan </a:t>
            </a:r>
            <a:r>
              <a:rPr lang="en-US" dirty="0" err="1"/>
              <a:t>sát</a:t>
            </a:r>
            <a:r>
              <a:rPr lang="en-US" baseline="0" dirty="0"/>
              <a:t> </a:t>
            </a:r>
            <a:r>
              <a:rPr lang="en-US" baseline="0" dirty="0" err="1"/>
              <a:t>bức</a:t>
            </a:r>
            <a:r>
              <a:rPr lang="en-US" baseline="0" dirty="0"/>
              <a:t> </a:t>
            </a:r>
            <a:r>
              <a:rPr lang="en-US" baseline="0" dirty="0" err="1"/>
              <a:t>tranh</a:t>
            </a:r>
            <a:r>
              <a:rPr lang="en-US" baseline="0" dirty="0"/>
              <a:t> </a:t>
            </a:r>
            <a:r>
              <a:rPr lang="en-US" baseline="0" dirty="0" err="1"/>
              <a:t>và</a:t>
            </a:r>
            <a:r>
              <a:rPr lang="en-US" baseline="0" dirty="0"/>
              <a:t> </a:t>
            </a:r>
            <a:r>
              <a:rPr lang="en-US" baseline="0" dirty="0" err="1"/>
              <a:t>cho</a:t>
            </a:r>
            <a:r>
              <a:rPr lang="en-US" baseline="0" dirty="0"/>
              <a:t> </a:t>
            </a:r>
            <a:r>
              <a:rPr lang="en-US" baseline="0" dirty="0" err="1"/>
              <a:t>biết</a:t>
            </a:r>
            <a:r>
              <a:rPr lang="en-US" baseline="0" dirty="0"/>
              <a:t>: </a:t>
            </a:r>
            <a:r>
              <a:rPr lang="en-US" baseline="0" dirty="0" err="1"/>
              <a:t>Bức</a:t>
            </a:r>
            <a:r>
              <a:rPr lang="en-US" baseline="0" dirty="0"/>
              <a:t> </a:t>
            </a:r>
            <a:r>
              <a:rPr lang="en-US" baseline="0" dirty="0" err="1"/>
              <a:t>tranh</a:t>
            </a:r>
            <a:r>
              <a:rPr lang="en-US" baseline="0" dirty="0"/>
              <a:t> </a:t>
            </a:r>
            <a:r>
              <a:rPr lang="en-US" baseline="0" dirty="0" err="1"/>
              <a:t>vẽ</a:t>
            </a:r>
            <a:r>
              <a:rPr lang="en-US" baseline="0" dirty="0"/>
              <a:t> </a:t>
            </a:r>
            <a:r>
              <a:rPr lang="en-US" baseline="0" dirty="0" err="1"/>
              <a:t>cảnh</a:t>
            </a:r>
            <a:r>
              <a:rPr lang="en-US" baseline="0" dirty="0"/>
              <a:t> </a:t>
            </a:r>
            <a:r>
              <a:rPr lang="en-US" baseline="0" dirty="0" err="1"/>
              <a:t>gì</a:t>
            </a:r>
            <a:r>
              <a:rPr lang="en-US" baseline="0" dirty="0"/>
              <a:t>?</a:t>
            </a:r>
          </a:p>
          <a:p>
            <a:r>
              <a:rPr lang="en-US" baseline="0" dirty="0" err="1"/>
              <a:t>Bác</a:t>
            </a:r>
            <a:r>
              <a:rPr lang="en-US" baseline="0" dirty="0"/>
              <a:t> </a:t>
            </a:r>
            <a:r>
              <a:rPr lang="en-US" baseline="0" dirty="0" err="1"/>
              <a:t>Hồ</a:t>
            </a:r>
            <a:r>
              <a:rPr lang="en-US" baseline="0" dirty="0"/>
              <a:t> </a:t>
            </a:r>
            <a:r>
              <a:rPr lang="en-US" baseline="0" dirty="0" err="1"/>
              <a:t>rất</a:t>
            </a:r>
            <a:r>
              <a:rPr lang="en-US" baseline="0" dirty="0"/>
              <a:t> </a:t>
            </a:r>
            <a:r>
              <a:rPr lang="en-US" baseline="0" dirty="0" err="1"/>
              <a:t>quan</a:t>
            </a:r>
            <a:r>
              <a:rPr lang="en-US" baseline="0" dirty="0"/>
              <a:t> </a:t>
            </a:r>
            <a:r>
              <a:rPr lang="en-US" baseline="0" dirty="0" err="1"/>
              <a:t>tâm</a:t>
            </a:r>
            <a:r>
              <a:rPr lang="en-US" baseline="0" dirty="0"/>
              <a:t> </a:t>
            </a:r>
            <a:r>
              <a:rPr lang="en-US" baseline="0" dirty="0" err="1"/>
              <a:t>đến</a:t>
            </a:r>
            <a:r>
              <a:rPr lang="en-US" baseline="0" dirty="0"/>
              <a:t> </a:t>
            </a:r>
            <a:r>
              <a:rPr lang="en-US" baseline="0" dirty="0" err="1"/>
              <a:t>các</a:t>
            </a:r>
            <a:r>
              <a:rPr lang="en-US" baseline="0" dirty="0"/>
              <a:t> </a:t>
            </a:r>
            <a:r>
              <a:rPr lang="en-US" baseline="0" dirty="0" err="1"/>
              <a:t>cháu</a:t>
            </a:r>
            <a:r>
              <a:rPr lang="en-US" baseline="0" dirty="0"/>
              <a:t> </a:t>
            </a:r>
            <a:r>
              <a:rPr lang="en-US" baseline="0" dirty="0" err="1"/>
              <a:t>thiếu</a:t>
            </a:r>
            <a:r>
              <a:rPr lang="en-US" baseline="0" dirty="0"/>
              <a:t> </a:t>
            </a:r>
            <a:r>
              <a:rPr lang="en-US" baseline="0" dirty="0" err="1"/>
              <a:t>niên</a:t>
            </a:r>
            <a:r>
              <a:rPr lang="en-US" baseline="0" dirty="0"/>
              <a:t> </a:t>
            </a:r>
            <a:r>
              <a:rPr lang="en-US" baseline="0" dirty="0" err="1"/>
              <a:t>nhi</a:t>
            </a:r>
            <a:r>
              <a:rPr lang="en-US" baseline="0" dirty="0"/>
              <a:t> </a:t>
            </a:r>
            <a:r>
              <a:rPr lang="en-US" baseline="0" dirty="0" err="1"/>
              <a:t>đồng</a:t>
            </a:r>
            <a:r>
              <a:rPr lang="en-US" baseline="0" dirty="0"/>
              <a:t>. </a:t>
            </a:r>
            <a:r>
              <a:rPr lang="en-US" baseline="0" dirty="0" err="1"/>
              <a:t>Ngày</a:t>
            </a:r>
            <a:r>
              <a:rPr lang="en-US" baseline="0" dirty="0"/>
              <a:t> </a:t>
            </a:r>
            <a:r>
              <a:rPr lang="en-US" baseline="0" dirty="0" err="1"/>
              <a:t>khai</a:t>
            </a:r>
            <a:r>
              <a:rPr lang="en-US" baseline="0" dirty="0"/>
              <a:t> </a:t>
            </a:r>
            <a:r>
              <a:rPr lang="en-US" baseline="0" dirty="0" err="1"/>
              <a:t>trường</a:t>
            </a:r>
            <a:r>
              <a:rPr lang="en-US" baseline="0" dirty="0"/>
              <a:t> </a:t>
            </a:r>
            <a:r>
              <a:rPr lang="en-US" baseline="0" dirty="0" err="1"/>
              <a:t>đầu</a:t>
            </a:r>
            <a:r>
              <a:rPr lang="en-US" baseline="0" dirty="0"/>
              <a:t> </a:t>
            </a:r>
            <a:r>
              <a:rPr lang="en-US" baseline="0" dirty="0" err="1"/>
              <a:t>tiên</a:t>
            </a:r>
            <a:r>
              <a:rPr lang="en-US" baseline="0" dirty="0"/>
              <a:t> </a:t>
            </a:r>
            <a:r>
              <a:rPr lang="en-US" baseline="0" dirty="0" err="1"/>
              <a:t>của</a:t>
            </a:r>
            <a:r>
              <a:rPr lang="en-US" baseline="0" dirty="0"/>
              <a:t> </a:t>
            </a:r>
            <a:r>
              <a:rPr lang="en-US" baseline="0" dirty="0" err="1"/>
              <a:t>nước</a:t>
            </a:r>
            <a:r>
              <a:rPr lang="en-US" baseline="0" dirty="0"/>
              <a:t> </a:t>
            </a:r>
            <a:r>
              <a:rPr lang="en-US" baseline="0" dirty="0" err="1"/>
              <a:t>Việt</a:t>
            </a:r>
            <a:r>
              <a:rPr lang="en-US" baseline="0" dirty="0"/>
              <a:t> Nam </a:t>
            </a:r>
            <a:r>
              <a:rPr lang="en-US" baseline="0" dirty="0" err="1"/>
              <a:t>Dân</a:t>
            </a:r>
            <a:r>
              <a:rPr lang="en-US" baseline="0" dirty="0"/>
              <a:t> </a:t>
            </a:r>
            <a:r>
              <a:rPr lang="en-US" baseline="0" dirty="0" err="1"/>
              <a:t>chủ</a:t>
            </a:r>
            <a:r>
              <a:rPr lang="en-US" baseline="0" dirty="0"/>
              <a:t> </a:t>
            </a:r>
            <a:r>
              <a:rPr lang="en-US" baseline="0" dirty="0" err="1"/>
              <a:t>Cộng</a:t>
            </a:r>
            <a:r>
              <a:rPr lang="en-US" baseline="0" dirty="0"/>
              <a:t> </a:t>
            </a:r>
            <a:r>
              <a:rPr lang="en-US" baseline="0" dirty="0" err="1"/>
              <a:t>hòa</a:t>
            </a:r>
            <a:r>
              <a:rPr lang="en-US" baseline="0" dirty="0"/>
              <a:t>, </a:t>
            </a:r>
            <a:r>
              <a:rPr lang="en-US" baseline="0" dirty="0" err="1"/>
              <a:t>Bác</a:t>
            </a:r>
            <a:r>
              <a:rPr lang="en-US" baseline="0" dirty="0"/>
              <a:t> </a:t>
            </a:r>
            <a:r>
              <a:rPr lang="en-US" baseline="0" dirty="0" err="1"/>
              <a:t>đã</a:t>
            </a:r>
            <a:r>
              <a:rPr lang="en-US" baseline="0" dirty="0"/>
              <a:t> </a:t>
            </a:r>
            <a:r>
              <a:rPr lang="en-US" baseline="0" dirty="0" err="1"/>
              <a:t>viết</a:t>
            </a:r>
            <a:r>
              <a:rPr lang="en-US" baseline="0" dirty="0"/>
              <a:t> </a:t>
            </a:r>
            <a:r>
              <a:rPr lang="en-US" baseline="0" dirty="0" err="1"/>
              <a:t>thư</a:t>
            </a:r>
            <a:r>
              <a:rPr lang="en-US" baseline="0" dirty="0"/>
              <a:t> </a:t>
            </a:r>
            <a:r>
              <a:rPr lang="en-US" baseline="0" dirty="0" err="1"/>
              <a:t>cho</a:t>
            </a:r>
            <a:r>
              <a:rPr lang="en-US" baseline="0" dirty="0"/>
              <a:t> </a:t>
            </a:r>
            <a:r>
              <a:rPr lang="en-US" baseline="0" dirty="0" err="1"/>
              <a:t>các</a:t>
            </a:r>
            <a:r>
              <a:rPr lang="en-US" baseline="0" dirty="0"/>
              <a:t> </a:t>
            </a:r>
            <a:r>
              <a:rPr lang="en-US" baseline="0" dirty="0" err="1"/>
              <a:t>cháu</a:t>
            </a:r>
            <a:r>
              <a:rPr lang="en-US" baseline="0" dirty="0"/>
              <a:t> </a:t>
            </a:r>
            <a:r>
              <a:rPr lang="en-US" baseline="0" dirty="0" err="1"/>
              <a:t>thiếu</a:t>
            </a:r>
            <a:r>
              <a:rPr lang="en-US" baseline="0" dirty="0"/>
              <a:t> </a:t>
            </a:r>
            <a:r>
              <a:rPr lang="en-US" baseline="0" dirty="0" err="1"/>
              <a:t>nhi</a:t>
            </a:r>
            <a:r>
              <a:rPr lang="en-US" baseline="0" dirty="0"/>
              <a:t>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B49193-BA95-4736-98B5-6553A6ED8494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89383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Sau </a:t>
            </a:r>
            <a:r>
              <a:rPr lang="en-US" dirty="0" err="1"/>
              <a:t>bài</a:t>
            </a:r>
            <a:r>
              <a:rPr lang="en-US" baseline="0" dirty="0"/>
              <a:t> </a:t>
            </a:r>
            <a:r>
              <a:rPr lang="en-US" baseline="0" dirty="0" err="1"/>
              <a:t>học</a:t>
            </a:r>
            <a:r>
              <a:rPr lang="en-US" baseline="0" dirty="0"/>
              <a:t>, </a:t>
            </a:r>
            <a:r>
              <a:rPr lang="en-US" baseline="0" dirty="0" err="1"/>
              <a:t>chúng</a:t>
            </a:r>
            <a:r>
              <a:rPr lang="en-US" baseline="0" dirty="0"/>
              <a:t> </a:t>
            </a:r>
            <a:r>
              <a:rPr lang="en-US" baseline="0" dirty="0" err="1"/>
              <a:t>mình</a:t>
            </a:r>
            <a:r>
              <a:rPr lang="en-US" baseline="0" dirty="0"/>
              <a:t> </a:t>
            </a:r>
            <a:r>
              <a:rPr lang="en-US" baseline="0" dirty="0" err="1"/>
              <a:t>cần</a:t>
            </a:r>
            <a:r>
              <a:rPr lang="en-US" baseline="0" dirty="0"/>
              <a:t> </a:t>
            </a:r>
            <a:r>
              <a:rPr lang="en-US" baseline="0" dirty="0" err="1"/>
              <a:t>đạt</a:t>
            </a:r>
            <a:r>
              <a:rPr lang="en-US" baseline="0" dirty="0"/>
              <a:t> </a:t>
            </a:r>
            <a:r>
              <a:rPr lang="en-US" baseline="0" dirty="0" err="1"/>
              <a:t>được</a:t>
            </a:r>
            <a:r>
              <a:rPr lang="en-US" baseline="0" dirty="0"/>
              <a:t> </a:t>
            </a:r>
            <a:r>
              <a:rPr lang="en-US" baseline="0" dirty="0" err="1"/>
              <a:t>những</a:t>
            </a:r>
            <a:r>
              <a:rPr lang="en-US" baseline="0" dirty="0"/>
              <a:t> </a:t>
            </a:r>
            <a:r>
              <a:rPr lang="en-US" baseline="0" dirty="0" err="1"/>
              <a:t>mục</a:t>
            </a:r>
            <a:r>
              <a:rPr lang="en-US" baseline="0" dirty="0"/>
              <a:t> </a:t>
            </a:r>
            <a:r>
              <a:rPr lang="en-US" baseline="0" dirty="0" err="1"/>
              <a:t>tiêu</a:t>
            </a:r>
            <a:r>
              <a:rPr lang="en-US" baseline="0" dirty="0"/>
              <a:t> </a:t>
            </a:r>
            <a:r>
              <a:rPr lang="en-US" baseline="0" dirty="0" err="1"/>
              <a:t>nào</a:t>
            </a:r>
            <a:r>
              <a:rPr lang="en-US" baseline="0" dirty="0"/>
              <a:t>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B49193-BA95-4736-98B5-6553A6ED8494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007788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vi-VN" dirty="0"/>
              <a:t>GV </a:t>
            </a:r>
            <a:r>
              <a:rPr lang="vi-VN" dirty="0" err="1"/>
              <a:t>hoặc</a:t>
            </a:r>
            <a:r>
              <a:rPr lang="vi-VN" dirty="0"/>
              <a:t> HS </a:t>
            </a:r>
            <a:r>
              <a:rPr lang="vi-VN" dirty="0" err="1"/>
              <a:t>khá</a:t>
            </a:r>
            <a:r>
              <a:rPr lang="vi-VN" dirty="0"/>
              <a:t> </a:t>
            </a:r>
            <a:r>
              <a:rPr lang="vi-VN" dirty="0" err="1"/>
              <a:t>giỏi</a:t>
            </a:r>
            <a:r>
              <a:rPr lang="vi-VN" dirty="0"/>
              <a:t> </a:t>
            </a:r>
            <a:r>
              <a:rPr lang="vi-VN" dirty="0" err="1"/>
              <a:t>đọc</a:t>
            </a:r>
            <a:r>
              <a:rPr lang="vi-VN" dirty="0"/>
              <a:t> </a:t>
            </a:r>
            <a:r>
              <a:rPr lang="vi-VN" dirty="0" err="1"/>
              <a:t>mẫu</a:t>
            </a:r>
            <a:r>
              <a:rPr lang="vi-VN" dirty="0"/>
              <a:t> </a:t>
            </a:r>
            <a:r>
              <a:rPr lang="vi-VN" dirty="0" err="1"/>
              <a:t>toàn</a:t>
            </a:r>
            <a:r>
              <a:rPr lang="vi-VN" dirty="0"/>
              <a:t> </a:t>
            </a:r>
            <a:r>
              <a:rPr lang="vi-VN" dirty="0" err="1"/>
              <a:t>bài</a:t>
            </a:r>
            <a:r>
              <a:rPr lang="vi-VN" dirty="0"/>
              <a:t>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7B49193-BA95-4736-98B5-6553A6ED8494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278350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Cho HS </a:t>
            </a:r>
            <a:r>
              <a:rPr lang="en-US" dirty="0" err="1"/>
              <a:t>hiểu</a:t>
            </a:r>
            <a:r>
              <a:rPr lang="en-US" baseline="0" dirty="0"/>
              <a:t> </a:t>
            </a:r>
            <a:r>
              <a:rPr lang="en-US" baseline="0" dirty="0" err="1"/>
              <a:t>nghĩa</a:t>
            </a:r>
            <a:r>
              <a:rPr lang="en-US" baseline="0" dirty="0"/>
              <a:t> </a:t>
            </a:r>
            <a:r>
              <a:rPr lang="en-US" baseline="0" dirty="0" err="1"/>
              <a:t>các</a:t>
            </a:r>
            <a:r>
              <a:rPr lang="en-US" baseline="0" dirty="0"/>
              <a:t> </a:t>
            </a:r>
            <a:r>
              <a:rPr lang="en-US" baseline="0" dirty="0" err="1"/>
              <a:t>từ</a:t>
            </a:r>
            <a:r>
              <a:rPr lang="en-US" baseline="0" dirty="0"/>
              <a:t> </a:t>
            </a:r>
            <a:r>
              <a:rPr lang="en-US" baseline="0" dirty="0" err="1"/>
              <a:t>địa</a:t>
            </a:r>
            <a:r>
              <a:rPr lang="en-US" baseline="0" dirty="0"/>
              <a:t> </a:t>
            </a:r>
            <a:r>
              <a:rPr lang="en-US" baseline="0" dirty="0" err="1"/>
              <a:t>phương</a:t>
            </a:r>
            <a:r>
              <a:rPr lang="en-US" baseline="0" dirty="0"/>
              <a:t>: </a:t>
            </a:r>
            <a:r>
              <a:rPr lang="en-US" baseline="0" dirty="0" err="1"/>
              <a:t>tháng</a:t>
            </a:r>
            <a:r>
              <a:rPr lang="en-US" baseline="0" dirty="0"/>
              <a:t> </a:t>
            </a:r>
            <a:r>
              <a:rPr lang="en-US" baseline="0" dirty="0" err="1"/>
              <a:t>giời</a:t>
            </a:r>
            <a:r>
              <a:rPr lang="en-US" baseline="0" dirty="0"/>
              <a:t> (</a:t>
            </a:r>
            <a:r>
              <a:rPr lang="en-US" baseline="0" dirty="0" err="1"/>
              <a:t>trời</a:t>
            </a:r>
            <a:r>
              <a:rPr lang="en-US" baseline="0" dirty="0"/>
              <a:t>); </a:t>
            </a:r>
            <a:r>
              <a:rPr lang="en-US" baseline="0" dirty="0" err="1"/>
              <a:t>giở</a:t>
            </a:r>
            <a:r>
              <a:rPr lang="en-US" baseline="0" dirty="0"/>
              <a:t> </a:t>
            </a:r>
            <a:r>
              <a:rPr lang="en-US" baseline="0" dirty="0" err="1"/>
              <a:t>đi</a:t>
            </a:r>
            <a:r>
              <a:rPr lang="en-US" baseline="0" dirty="0"/>
              <a:t> (</a:t>
            </a:r>
            <a:r>
              <a:rPr lang="en-US" baseline="0" dirty="0" err="1"/>
              <a:t>trở</a:t>
            </a:r>
            <a:r>
              <a:rPr lang="en-US" baseline="0" dirty="0"/>
              <a:t>).</a:t>
            </a:r>
            <a:endParaRPr lang="en-GB" sz="1200" b="0" i="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r>
              <a:rPr lang="en-GB" sz="1200" b="0" i="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Đoạn</a:t>
            </a:r>
            <a:r>
              <a:rPr lang="en-GB" sz="1200" b="0" i="0" baseline="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1: Cho HS </a:t>
            </a:r>
            <a:r>
              <a:rPr lang="en-GB" sz="1200" b="0" i="0" baseline="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giải</a:t>
            </a:r>
            <a:r>
              <a:rPr lang="en-GB" sz="1200" b="0" i="0" baseline="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GB" sz="1200" b="0" i="0" baseline="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nghĩa</a:t>
            </a:r>
            <a:r>
              <a:rPr lang="en-GB" sz="1200" b="0" i="0" baseline="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: Bao </a:t>
            </a:r>
            <a:r>
              <a:rPr lang="en-GB" sz="1200" b="0" i="0" baseline="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nhiêu</a:t>
            </a:r>
            <a:r>
              <a:rPr lang="en-GB" sz="1200" b="0" i="0" baseline="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 </a:t>
            </a:r>
            <a:r>
              <a:rPr lang="en-GB" sz="1200" b="0" i="0" baseline="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cuộc</a:t>
            </a:r>
            <a:r>
              <a:rPr lang="en-GB" sz="1200" b="0" i="0" baseline="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GB" sz="1200" b="0" i="0" baseline="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chuyển</a:t>
            </a:r>
            <a:r>
              <a:rPr lang="en-GB" sz="1200" b="0" i="0" baseline="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GB" sz="1200" b="0" i="0" baseline="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biến</a:t>
            </a:r>
            <a:r>
              <a:rPr lang="en-GB" sz="1200" b="0" i="0" baseline="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GB" sz="1200" b="0" i="0" baseline="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khác</a:t>
            </a:r>
            <a:r>
              <a:rPr lang="en-GB" sz="1200" b="0" i="0" baseline="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GB" sz="1200" b="0" i="0" baseline="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thường</a:t>
            </a:r>
            <a:r>
              <a:rPr lang="en-GB" sz="1200" b="0" i="0" baseline="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. (Theo SGK)</a:t>
            </a:r>
            <a:endParaRPr lang="en-GB" sz="1200" b="0" i="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r>
              <a:rPr lang="en-US" b="0" i="0" dirty="0" err="1">
                <a:latin typeface="Arial" pitchFamily="34" charset="0"/>
                <a:cs typeface="Arial" pitchFamily="34" charset="0"/>
              </a:rPr>
              <a:t>Đoạn</a:t>
            </a:r>
            <a:r>
              <a:rPr lang="en-US" b="0" i="0" baseline="0" dirty="0">
                <a:latin typeface="Arial" pitchFamily="34" charset="0"/>
                <a:cs typeface="Arial" pitchFamily="34" charset="0"/>
              </a:rPr>
              <a:t> 2: Cho HS </a:t>
            </a:r>
            <a:r>
              <a:rPr lang="en-US" b="0" i="0" baseline="0" dirty="0" err="1">
                <a:latin typeface="Arial" pitchFamily="34" charset="0"/>
                <a:cs typeface="Arial" pitchFamily="34" charset="0"/>
              </a:rPr>
              <a:t>giải</a:t>
            </a:r>
            <a:r>
              <a:rPr lang="en-US" b="0" i="0" baseline="0" dirty="0">
                <a:latin typeface="Arial" pitchFamily="34" charset="0"/>
                <a:cs typeface="Arial" pitchFamily="34" charset="0"/>
              </a:rPr>
              <a:t> </a:t>
            </a:r>
            <a:r>
              <a:rPr lang="en-US" b="0" i="0" baseline="0" dirty="0" err="1">
                <a:latin typeface="Arial" pitchFamily="34" charset="0"/>
                <a:cs typeface="Arial" pitchFamily="34" charset="0"/>
              </a:rPr>
              <a:t>nghĩa</a:t>
            </a:r>
            <a:r>
              <a:rPr lang="en-US" b="0" i="0" baseline="0" dirty="0">
                <a:latin typeface="Arial" pitchFamily="34" charset="0"/>
                <a:cs typeface="Arial" pitchFamily="34" charset="0"/>
              </a:rPr>
              <a:t>: 80 </a:t>
            </a:r>
            <a:r>
              <a:rPr lang="en-US" b="0" i="0" baseline="0" dirty="0" err="1">
                <a:latin typeface="Arial" pitchFamily="34" charset="0"/>
                <a:cs typeface="Arial" pitchFamily="34" charset="0"/>
              </a:rPr>
              <a:t>năm</a:t>
            </a:r>
            <a:r>
              <a:rPr lang="en-US" b="0" i="0" baseline="0" dirty="0">
                <a:latin typeface="Arial" pitchFamily="34" charset="0"/>
                <a:cs typeface="Arial" pitchFamily="34" charset="0"/>
              </a:rPr>
              <a:t> </a:t>
            </a:r>
            <a:r>
              <a:rPr lang="en-US" b="0" i="0" baseline="0" dirty="0" err="1">
                <a:latin typeface="Arial" pitchFamily="34" charset="0"/>
                <a:cs typeface="Arial" pitchFamily="34" charset="0"/>
              </a:rPr>
              <a:t>giời</a:t>
            </a:r>
            <a:r>
              <a:rPr lang="en-US" b="0" i="0" baseline="0" dirty="0">
                <a:latin typeface="Arial" pitchFamily="34" charset="0"/>
                <a:cs typeface="Arial" pitchFamily="34" charset="0"/>
              </a:rPr>
              <a:t> </a:t>
            </a:r>
            <a:r>
              <a:rPr lang="en-US" b="0" i="0" baseline="0" dirty="0" err="1">
                <a:latin typeface="Arial" pitchFamily="34" charset="0"/>
                <a:cs typeface="Arial" pitchFamily="34" charset="0"/>
              </a:rPr>
              <a:t>nô</a:t>
            </a:r>
            <a:r>
              <a:rPr lang="en-US" b="0" i="0" baseline="0" dirty="0">
                <a:latin typeface="Arial" pitchFamily="34" charset="0"/>
                <a:cs typeface="Arial" pitchFamily="34" charset="0"/>
              </a:rPr>
              <a:t> </a:t>
            </a:r>
            <a:r>
              <a:rPr lang="en-US" b="0" i="0" baseline="0" dirty="0" err="1">
                <a:latin typeface="Arial" pitchFamily="34" charset="0"/>
                <a:cs typeface="Arial" pitchFamily="34" charset="0"/>
              </a:rPr>
              <a:t>lệ</a:t>
            </a:r>
            <a:r>
              <a:rPr lang="en-US" b="0" i="0" baseline="0" dirty="0">
                <a:latin typeface="Arial" pitchFamily="34" charset="0"/>
                <a:cs typeface="Arial" pitchFamily="34" charset="0"/>
              </a:rPr>
              <a:t>; </a:t>
            </a:r>
            <a:r>
              <a:rPr lang="en-US" b="0" i="0" baseline="0" dirty="0" err="1">
                <a:latin typeface="Arial" pitchFamily="34" charset="0"/>
                <a:cs typeface="Arial" pitchFamily="34" charset="0"/>
              </a:rPr>
              <a:t>kiến</a:t>
            </a:r>
            <a:r>
              <a:rPr lang="en-US" b="0" i="0" baseline="0" dirty="0">
                <a:latin typeface="Arial" pitchFamily="34" charset="0"/>
                <a:cs typeface="Arial" pitchFamily="34" charset="0"/>
              </a:rPr>
              <a:t> </a:t>
            </a:r>
            <a:r>
              <a:rPr lang="en-US" b="0" i="0" baseline="0" dirty="0" err="1">
                <a:latin typeface="Arial" pitchFamily="34" charset="0"/>
                <a:cs typeface="Arial" pitchFamily="34" charset="0"/>
              </a:rPr>
              <a:t>thiết</a:t>
            </a:r>
            <a:r>
              <a:rPr lang="en-US" b="0" i="0" baseline="0" dirty="0">
                <a:latin typeface="Arial" pitchFamily="34" charset="0"/>
                <a:cs typeface="Arial" pitchFamily="34" charset="0"/>
              </a:rPr>
              <a:t>; </a:t>
            </a:r>
            <a:r>
              <a:rPr lang="en-US" b="0" i="0" baseline="0" dirty="0" err="1">
                <a:latin typeface="Arial" pitchFamily="34" charset="0"/>
                <a:cs typeface="Arial" pitchFamily="34" charset="0"/>
              </a:rPr>
              <a:t>các</a:t>
            </a:r>
            <a:r>
              <a:rPr lang="en-US" b="0" i="0" baseline="0" dirty="0">
                <a:latin typeface="Arial" pitchFamily="34" charset="0"/>
                <a:cs typeface="Arial" pitchFamily="34" charset="0"/>
              </a:rPr>
              <a:t> </a:t>
            </a:r>
            <a:r>
              <a:rPr lang="en-US" b="0" i="0" baseline="0" dirty="0" err="1">
                <a:latin typeface="Arial" pitchFamily="34" charset="0"/>
                <a:cs typeface="Arial" pitchFamily="34" charset="0"/>
              </a:rPr>
              <a:t>cường</a:t>
            </a:r>
            <a:r>
              <a:rPr lang="en-US" b="0" i="0" baseline="0" dirty="0">
                <a:latin typeface="Arial" pitchFamily="34" charset="0"/>
                <a:cs typeface="Arial" pitchFamily="34" charset="0"/>
              </a:rPr>
              <a:t> </a:t>
            </a:r>
            <a:r>
              <a:rPr lang="en-US" b="0" i="0" baseline="0" dirty="0" err="1">
                <a:latin typeface="Arial" pitchFamily="34" charset="0"/>
                <a:cs typeface="Arial" pitchFamily="34" charset="0"/>
              </a:rPr>
              <a:t>quốc</a:t>
            </a:r>
            <a:r>
              <a:rPr lang="en-US" b="0" i="0" baseline="0" dirty="0">
                <a:latin typeface="Arial" pitchFamily="34" charset="0"/>
                <a:cs typeface="Arial" pitchFamily="34" charset="0"/>
              </a:rPr>
              <a:t> </a:t>
            </a:r>
            <a:r>
              <a:rPr lang="en-US" b="0" i="0" baseline="0" dirty="0" err="1">
                <a:latin typeface="Arial" pitchFamily="34" charset="0"/>
                <a:cs typeface="Arial" pitchFamily="34" charset="0"/>
              </a:rPr>
              <a:t>năm</a:t>
            </a:r>
            <a:r>
              <a:rPr lang="en-US" b="0" i="0" baseline="0" dirty="0">
                <a:latin typeface="Arial" pitchFamily="34" charset="0"/>
                <a:cs typeface="Arial" pitchFamily="34" charset="0"/>
              </a:rPr>
              <a:t> </a:t>
            </a:r>
            <a:r>
              <a:rPr lang="en-US" b="0" i="0" baseline="0" dirty="0" err="1">
                <a:latin typeface="Arial" pitchFamily="34" charset="0"/>
                <a:cs typeface="Arial" pitchFamily="34" charset="0"/>
              </a:rPr>
              <a:t>châu</a:t>
            </a:r>
            <a:r>
              <a:rPr lang="en-US" b="0" i="0" baseline="0" dirty="0">
                <a:latin typeface="Arial" pitchFamily="34" charset="0"/>
                <a:cs typeface="Arial" pitchFamily="34" charset="0"/>
              </a:rPr>
              <a:t>. (Theo SGK)</a:t>
            </a:r>
            <a:endParaRPr lang="en-US" b="0" i="0" dirty="0">
              <a:latin typeface="Arial" pitchFamily="34" charset="0"/>
              <a:cs typeface="Arial" pitchFamily="34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B49193-BA95-4736-98B5-6553A6ED8494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844698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HSTL nhóm</a:t>
            </a:r>
            <a:r>
              <a:rPr lang="en-US" baseline="0"/>
              <a:t> 4- TL các câu hỏi.</a:t>
            </a:r>
            <a:endParaRPr lang="vi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7B49193-BA95-4736-98B5-6553A6ED8494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655951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BH </a:t>
            </a:r>
            <a:r>
              <a:rPr lang="en-US" dirty="0" err="1"/>
              <a:t>muốn</a:t>
            </a:r>
            <a:r>
              <a:rPr lang="en-US" dirty="0"/>
              <a:t> </a:t>
            </a:r>
            <a:r>
              <a:rPr lang="en-US" dirty="0" err="1"/>
              <a:t>nhắc</a:t>
            </a:r>
            <a:r>
              <a:rPr lang="en-US" dirty="0"/>
              <a:t> </a:t>
            </a:r>
            <a:r>
              <a:rPr lang="en-US" dirty="0" err="1"/>
              <a:t>nhở</a:t>
            </a:r>
            <a:r>
              <a:rPr lang="en-US" dirty="0"/>
              <a:t> HS : </a:t>
            </a:r>
            <a:r>
              <a:rPr lang="en-US" dirty="0" err="1"/>
              <a:t>các</a:t>
            </a:r>
            <a:r>
              <a:rPr lang="en-US" dirty="0"/>
              <a:t> </a:t>
            </a:r>
            <a:r>
              <a:rPr lang="en-US" dirty="0" err="1"/>
              <a:t>em</a:t>
            </a:r>
            <a:r>
              <a:rPr lang="vi-VN" sz="1200" b="0" i="0" dirty="0">
                <a:effectLst/>
                <a:latin typeface="Arial" panose="020B0604020202020204" pitchFamily="34" charset="0"/>
              </a:rPr>
              <a:t> </a:t>
            </a:r>
            <a:r>
              <a:rPr lang="vi-VN" sz="1200" b="0" i="0" dirty="0" err="1">
                <a:effectLst/>
                <a:latin typeface="Arial" panose="020B0604020202020204" pitchFamily="34" charset="0"/>
              </a:rPr>
              <a:t>được</a:t>
            </a:r>
            <a:r>
              <a:rPr lang="vi-VN" sz="1200" b="0" i="0" dirty="0">
                <a:effectLst/>
                <a:latin typeface="Arial" panose="020B0604020202020204" pitchFamily="34" charset="0"/>
              </a:rPr>
              <a:t> </a:t>
            </a:r>
            <a:r>
              <a:rPr lang="vi-VN" sz="1200" b="0" i="0" dirty="0" err="1">
                <a:effectLst/>
                <a:latin typeface="Arial" panose="020B0604020202020204" pitchFamily="34" charset="0"/>
              </a:rPr>
              <a:t>hưởng</a:t>
            </a:r>
            <a:r>
              <a:rPr lang="vi-VN" sz="1200" b="0" i="0" dirty="0">
                <a:effectLst/>
                <a:latin typeface="Arial" panose="020B0604020202020204" pitchFamily="34" charset="0"/>
              </a:rPr>
              <a:t> </a:t>
            </a:r>
            <a:r>
              <a:rPr lang="vi-VN" sz="1200" b="0" i="0" dirty="0" err="1">
                <a:effectLst/>
                <a:latin typeface="Arial" panose="020B0604020202020204" pitchFamily="34" charset="0"/>
              </a:rPr>
              <a:t>sự</a:t>
            </a:r>
            <a:r>
              <a:rPr lang="vi-VN" sz="1200" b="0" i="0" dirty="0">
                <a:effectLst/>
                <a:latin typeface="Arial" panose="020B0604020202020204" pitchFamily="34" charset="0"/>
              </a:rPr>
              <a:t> may </a:t>
            </a:r>
            <a:r>
              <a:rPr lang="vi-VN" sz="1200" b="0" i="0" dirty="0" err="1">
                <a:effectLst/>
                <a:latin typeface="Arial" panose="020B0604020202020204" pitchFamily="34" charset="0"/>
              </a:rPr>
              <a:t>mắn</a:t>
            </a:r>
            <a:r>
              <a:rPr lang="vi-VN" sz="1200" b="0" i="0" dirty="0">
                <a:effectLst/>
                <a:latin typeface="Arial" panose="020B0604020202020204" pitchFamily="34" charset="0"/>
              </a:rPr>
              <a:t> </a:t>
            </a:r>
            <a:r>
              <a:rPr lang="vi-VN" sz="1200" b="0" i="0" dirty="0" err="1">
                <a:effectLst/>
                <a:latin typeface="Arial" panose="020B0604020202020204" pitchFamily="34" charset="0"/>
              </a:rPr>
              <a:t>đó</a:t>
            </a:r>
            <a:r>
              <a:rPr lang="vi-VN" sz="1200" b="0" i="0" dirty="0">
                <a:effectLst/>
                <a:latin typeface="Arial" panose="020B0604020202020204" pitchFamily="34" charset="0"/>
              </a:rPr>
              <a:t> </a:t>
            </a:r>
            <a:r>
              <a:rPr lang="vi-VN" sz="1200" b="0" i="0" dirty="0" err="1">
                <a:effectLst/>
                <a:latin typeface="Arial" panose="020B0604020202020204" pitchFamily="34" charset="0"/>
              </a:rPr>
              <a:t>là</a:t>
            </a:r>
            <a:r>
              <a:rPr lang="vi-VN" sz="1200" b="0" i="0" dirty="0">
                <a:effectLst/>
                <a:latin typeface="Arial" panose="020B0604020202020204" pitchFamily="34" charset="0"/>
              </a:rPr>
              <a:t> </a:t>
            </a:r>
            <a:r>
              <a:rPr lang="vi-VN" sz="1200" b="0" i="0" dirty="0" err="1">
                <a:effectLst/>
                <a:latin typeface="Arial" panose="020B0604020202020204" pitchFamily="34" charset="0"/>
              </a:rPr>
              <a:t>nhờ</a:t>
            </a:r>
            <a:r>
              <a:rPr lang="vi-VN" sz="1200" b="0" i="0" dirty="0">
                <a:effectLst/>
                <a:latin typeface="Arial" panose="020B0604020202020204" pitchFamily="34" charset="0"/>
              </a:rPr>
              <a:t> </a:t>
            </a:r>
            <a:r>
              <a:rPr lang="vi-VN" sz="1200" b="0" i="0" dirty="0" err="1">
                <a:effectLst/>
                <a:latin typeface="Arial" panose="020B0604020202020204" pitchFamily="34" charset="0"/>
              </a:rPr>
              <a:t>sự</a:t>
            </a:r>
            <a:r>
              <a:rPr lang="vi-VN" sz="1200" b="0" i="0" dirty="0">
                <a:effectLst/>
                <a:latin typeface="Arial" panose="020B0604020202020204" pitchFamily="34" charset="0"/>
              </a:rPr>
              <a:t> hi sinh </a:t>
            </a:r>
            <a:r>
              <a:rPr lang="vi-VN" sz="1200" b="0" i="0" dirty="0" err="1">
                <a:effectLst/>
                <a:latin typeface="Arial" panose="020B0604020202020204" pitchFamily="34" charset="0"/>
              </a:rPr>
              <a:t>của</a:t>
            </a:r>
            <a:r>
              <a:rPr lang="vi-VN" sz="1200" b="0" i="0" dirty="0">
                <a:effectLst/>
                <a:latin typeface="Arial" panose="020B0604020202020204" pitchFamily="34" charset="0"/>
              </a:rPr>
              <a:t> </a:t>
            </a:r>
            <a:r>
              <a:rPr lang="vi-VN" sz="1200" b="0" i="0" dirty="0" err="1">
                <a:effectLst/>
                <a:latin typeface="Arial" panose="020B0604020202020204" pitchFamily="34" charset="0"/>
              </a:rPr>
              <a:t>biết</a:t>
            </a:r>
            <a:r>
              <a:rPr lang="vi-VN" sz="1200" b="0" i="0" dirty="0">
                <a:effectLst/>
                <a:latin typeface="Arial" panose="020B0604020202020204" pitchFamily="34" charset="0"/>
              </a:rPr>
              <a:t> bao nhiêu </a:t>
            </a:r>
            <a:r>
              <a:rPr lang="vi-VN" sz="1200" b="0" i="0" dirty="0" err="1">
                <a:effectLst/>
                <a:latin typeface="Arial" panose="020B0604020202020204" pitchFamily="34" charset="0"/>
              </a:rPr>
              <a:t>đồng</a:t>
            </a:r>
            <a:r>
              <a:rPr lang="vi-VN" sz="1200" b="0" i="0" dirty="0">
                <a:effectLst/>
                <a:latin typeface="Arial" panose="020B0604020202020204" pitchFamily="34" charset="0"/>
              </a:rPr>
              <a:t> </a:t>
            </a:r>
            <a:r>
              <a:rPr lang="vi-VN" sz="1200" b="0" i="0" dirty="0" err="1">
                <a:effectLst/>
                <a:latin typeface="Arial" panose="020B0604020202020204" pitchFamily="34" charset="0"/>
              </a:rPr>
              <a:t>bào</a:t>
            </a:r>
            <a:r>
              <a:rPr lang="vi-VN" sz="1200" b="0" i="0" dirty="0">
                <a:effectLst/>
                <a:latin typeface="Arial" panose="020B0604020202020204" pitchFamily="34" charset="0"/>
              </a:rPr>
              <a:t> </a:t>
            </a:r>
            <a:r>
              <a:rPr lang="vi-VN" sz="1200" b="0" i="0" dirty="0" err="1">
                <a:effectLst/>
                <a:latin typeface="Arial" panose="020B0604020202020204" pitchFamily="34" charset="0"/>
              </a:rPr>
              <a:t>các</a:t>
            </a:r>
            <a:r>
              <a:rPr lang="vi-VN" sz="1200" b="0" i="0" dirty="0">
                <a:effectLst/>
                <a:latin typeface="Arial" panose="020B0604020202020204" pitchFamily="34" charset="0"/>
              </a:rPr>
              <a:t> em nên </a:t>
            </a:r>
            <a:r>
              <a:rPr lang="vi-VN" sz="1200" b="0" i="0" dirty="0" err="1">
                <a:effectLst/>
                <a:latin typeface="Arial" panose="020B0604020202020204" pitchFamily="34" charset="0"/>
              </a:rPr>
              <a:t>các</a:t>
            </a:r>
            <a:r>
              <a:rPr lang="vi-VN" sz="1200" b="0" i="0" dirty="0">
                <a:effectLst/>
                <a:latin typeface="Arial" panose="020B0604020202020204" pitchFamily="34" charset="0"/>
              </a:rPr>
              <a:t> em </a:t>
            </a:r>
            <a:r>
              <a:rPr lang="vi-VN" sz="1200" b="0" i="0" dirty="0" err="1">
                <a:effectLst/>
                <a:latin typeface="Arial" panose="020B0604020202020204" pitchFamily="34" charset="0"/>
              </a:rPr>
              <a:t>cần</a:t>
            </a:r>
            <a:r>
              <a:rPr lang="vi-VN" sz="1200" b="0" i="0" dirty="0">
                <a:effectLst/>
                <a:latin typeface="Arial" panose="020B0604020202020204" pitchFamily="34" charset="0"/>
              </a:rPr>
              <a:t> suy </a:t>
            </a:r>
            <a:r>
              <a:rPr lang="vi-VN" sz="1200" b="0" i="0" dirty="0" err="1">
                <a:effectLst/>
                <a:latin typeface="Arial" panose="020B0604020202020204" pitchFamily="34" charset="0"/>
              </a:rPr>
              <a:t>nghĩ</a:t>
            </a:r>
            <a:r>
              <a:rPr lang="vi-VN" sz="1200" b="0" i="0" dirty="0">
                <a:effectLst/>
                <a:latin typeface="Arial" panose="020B0604020202020204" pitchFamily="34" charset="0"/>
              </a:rPr>
              <a:t> xem minh </a:t>
            </a:r>
            <a:r>
              <a:rPr lang="vi-VN" sz="1200" b="0" i="0" dirty="0" err="1">
                <a:effectLst/>
                <a:latin typeface="Arial" panose="020B0604020202020204" pitchFamily="34" charset="0"/>
              </a:rPr>
              <a:t>cần</a:t>
            </a:r>
            <a:r>
              <a:rPr lang="vi-VN" sz="1200" b="0" i="0" dirty="0">
                <a:effectLst/>
                <a:latin typeface="Arial" panose="020B0604020202020204" pitchFamily="34" charset="0"/>
              </a:rPr>
              <a:t> </a:t>
            </a:r>
            <a:r>
              <a:rPr lang="vi-VN" sz="1200" b="0" i="0" dirty="0" err="1">
                <a:effectLst/>
                <a:latin typeface="Arial" panose="020B0604020202020204" pitchFamily="34" charset="0"/>
              </a:rPr>
              <a:t>làm</a:t>
            </a:r>
            <a:r>
              <a:rPr lang="vi-VN" sz="1200" b="0" i="0" dirty="0">
                <a:effectLst/>
                <a:latin typeface="Arial" panose="020B0604020202020204" pitchFamily="34" charset="0"/>
              </a:rPr>
              <a:t> </a:t>
            </a:r>
            <a:r>
              <a:rPr lang="vi-VN" sz="1200" b="0" i="0" dirty="0" err="1">
                <a:effectLst/>
                <a:latin typeface="Arial" panose="020B0604020202020204" pitchFamily="34" charset="0"/>
              </a:rPr>
              <a:t>gì</a:t>
            </a:r>
            <a:r>
              <a:rPr lang="vi-VN" sz="1200" b="0" i="0" dirty="0">
                <a:effectLst/>
                <a:latin typeface="Arial" panose="020B0604020202020204" pitchFamily="34" charset="0"/>
              </a:rPr>
              <a:t> </a:t>
            </a:r>
            <a:r>
              <a:rPr lang="vi-VN" sz="1200" b="0" i="0" dirty="0" err="1">
                <a:effectLst/>
                <a:latin typeface="Arial" panose="020B0604020202020204" pitchFamily="34" charset="0"/>
              </a:rPr>
              <a:t>để</a:t>
            </a:r>
            <a:r>
              <a:rPr lang="vi-VN" sz="1200" b="0" i="0" dirty="0">
                <a:effectLst/>
                <a:latin typeface="Arial" panose="020B0604020202020204" pitchFamily="34" charset="0"/>
              </a:rPr>
              <a:t> </a:t>
            </a:r>
            <a:r>
              <a:rPr lang="vi-VN" sz="1200" b="0" i="0" dirty="0" err="1">
                <a:effectLst/>
                <a:latin typeface="Arial" panose="020B0604020202020204" pitchFamily="34" charset="0"/>
              </a:rPr>
              <a:t>xứng</a:t>
            </a:r>
            <a:r>
              <a:rPr lang="vi-VN" sz="1200" b="0" i="0" dirty="0">
                <a:effectLst/>
                <a:latin typeface="Arial" panose="020B0604020202020204" pitchFamily="34" charset="0"/>
              </a:rPr>
              <a:t> </a:t>
            </a:r>
            <a:r>
              <a:rPr lang="vi-VN" sz="1200" b="0" i="0" dirty="0" err="1">
                <a:effectLst/>
                <a:latin typeface="Arial" panose="020B0604020202020204" pitchFamily="34" charset="0"/>
              </a:rPr>
              <a:t>đáng</a:t>
            </a:r>
            <a:r>
              <a:rPr lang="vi-VN" sz="1200" b="0" i="0" dirty="0">
                <a:effectLst/>
                <a:latin typeface="Arial" panose="020B0604020202020204" pitchFamily="34" charset="0"/>
              </a:rPr>
              <a:t> </a:t>
            </a:r>
            <a:r>
              <a:rPr lang="vi-VN" sz="1200" b="0" i="0" dirty="0" err="1">
                <a:effectLst/>
                <a:latin typeface="Arial" panose="020B0604020202020204" pitchFamily="34" charset="0"/>
              </a:rPr>
              <a:t>với</a:t>
            </a:r>
            <a:r>
              <a:rPr lang="vi-VN" sz="1200" b="0" i="0" dirty="0">
                <a:effectLst/>
                <a:latin typeface="Arial" panose="020B0604020202020204" pitchFamily="34" charset="0"/>
              </a:rPr>
              <a:t> </a:t>
            </a:r>
            <a:r>
              <a:rPr lang="vi-VN" sz="1200" b="0" i="0" dirty="0" err="1">
                <a:effectLst/>
                <a:latin typeface="Arial" panose="020B0604020202020204" pitchFamily="34" charset="0"/>
              </a:rPr>
              <a:t>sự</a:t>
            </a:r>
            <a:r>
              <a:rPr lang="vi-VN" sz="1200" b="0" i="0" dirty="0">
                <a:effectLst/>
                <a:latin typeface="Arial" panose="020B0604020202020204" pitchFamily="34" charset="0"/>
              </a:rPr>
              <a:t> hy sinh </a:t>
            </a:r>
            <a:r>
              <a:rPr lang="vi-VN" sz="1200" b="0" i="0" dirty="0" err="1">
                <a:effectLst/>
                <a:latin typeface="Arial" panose="020B0604020202020204" pitchFamily="34" charset="0"/>
              </a:rPr>
              <a:t>đó</a:t>
            </a:r>
            <a:r>
              <a:rPr lang="vi-VN" sz="1200" b="0" i="0" dirty="0">
                <a:effectLst/>
                <a:latin typeface="Arial" panose="020B0604020202020204" pitchFamily="34" charset="0"/>
              </a:rPr>
              <a:t>.</a:t>
            </a:r>
            <a:endParaRPr lang="vi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C44631D-A097-47CF-800F-F4394CD3B0EB}" type="slidenum">
              <a:rPr lang="vi-VN" smtClean="0"/>
              <a:t>11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00814563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Sau </a:t>
            </a:r>
            <a:r>
              <a:rPr lang="en-US" dirty="0" err="1"/>
              <a:t>câu</a:t>
            </a:r>
            <a:r>
              <a:rPr lang="en-US" baseline="0" dirty="0"/>
              <a:t> 2: </a:t>
            </a:r>
            <a:r>
              <a:rPr lang="en-US" dirty="0"/>
              <a:t>GVGB: </a:t>
            </a:r>
            <a:r>
              <a:rPr lang="en-US" dirty="0" err="1"/>
              <a:t>Cơ</a:t>
            </a:r>
            <a:r>
              <a:rPr lang="en-US" dirty="0"/>
              <a:t> </a:t>
            </a:r>
            <a:r>
              <a:rPr lang="en-US" dirty="0" err="1"/>
              <a:t>đồ</a:t>
            </a:r>
            <a:r>
              <a:rPr lang="en-US" dirty="0"/>
              <a:t>,</a:t>
            </a:r>
            <a:r>
              <a:rPr lang="en-US" baseline="0" dirty="0"/>
              <a:t> </a:t>
            </a:r>
            <a:r>
              <a:rPr lang="en-US" baseline="0" dirty="0" err="1"/>
              <a:t>hoàn</a:t>
            </a:r>
            <a:r>
              <a:rPr lang="en-US" baseline="0" dirty="0"/>
              <a:t> </a:t>
            </a:r>
            <a:r>
              <a:rPr lang="en-US" baseline="0" dirty="0" err="1"/>
              <a:t>cầu</a:t>
            </a:r>
            <a:r>
              <a:rPr lang="en-US" baseline="0" dirty="0"/>
              <a:t> </a:t>
            </a:r>
            <a:r>
              <a:rPr lang="en-US" baseline="0" dirty="0" err="1"/>
              <a:t>và</a:t>
            </a:r>
            <a:r>
              <a:rPr lang="en-US" baseline="0" dirty="0"/>
              <a:t> </a:t>
            </a:r>
            <a:r>
              <a:rPr lang="en-US" baseline="0" dirty="0" err="1"/>
              <a:t>cho</a:t>
            </a:r>
            <a:r>
              <a:rPr lang="en-US" baseline="0" dirty="0"/>
              <a:t> HS </a:t>
            </a:r>
            <a:r>
              <a:rPr lang="en-US" baseline="0" dirty="0" err="1"/>
              <a:t>giải</a:t>
            </a:r>
            <a:r>
              <a:rPr lang="en-US" baseline="0" dirty="0"/>
              <a:t> </a:t>
            </a:r>
            <a:r>
              <a:rPr lang="en-US" baseline="0" dirty="0" err="1"/>
              <a:t>nghĩa</a:t>
            </a:r>
            <a:r>
              <a:rPr lang="en-US" baseline="0" dirty="0"/>
              <a:t>: </a:t>
            </a:r>
            <a:r>
              <a:rPr lang="en-US" baseline="0" dirty="0" err="1"/>
              <a:t>Em</a:t>
            </a:r>
            <a:r>
              <a:rPr lang="en-US" baseline="0" dirty="0"/>
              <a:t> </a:t>
            </a:r>
            <a:r>
              <a:rPr lang="en-US" baseline="0" dirty="0" err="1"/>
              <a:t>hiểu</a:t>
            </a:r>
            <a:r>
              <a:rPr lang="en-US" baseline="0" dirty="0"/>
              <a:t> </a:t>
            </a:r>
            <a:r>
              <a:rPr lang="en-US" baseline="0" dirty="0" err="1"/>
              <a:t>cơ</a:t>
            </a:r>
            <a:r>
              <a:rPr lang="en-US" baseline="0" dirty="0"/>
              <a:t> </a:t>
            </a:r>
            <a:r>
              <a:rPr lang="en-US" baseline="0" dirty="0" err="1"/>
              <a:t>đồ</a:t>
            </a:r>
            <a:r>
              <a:rPr lang="en-US" baseline="0" dirty="0"/>
              <a:t> </a:t>
            </a:r>
            <a:r>
              <a:rPr lang="en-US" baseline="0" dirty="0" err="1"/>
              <a:t>và</a:t>
            </a:r>
            <a:r>
              <a:rPr lang="en-US" baseline="0" dirty="0"/>
              <a:t> </a:t>
            </a:r>
            <a:r>
              <a:rPr lang="en-US" baseline="0" dirty="0" err="1"/>
              <a:t>hoàn</a:t>
            </a:r>
            <a:r>
              <a:rPr lang="en-US" baseline="0" dirty="0"/>
              <a:t> </a:t>
            </a:r>
            <a:r>
              <a:rPr lang="en-US" baseline="0" dirty="0" err="1"/>
              <a:t>cầu</a:t>
            </a:r>
            <a:r>
              <a:rPr lang="en-US" baseline="0" dirty="0"/>
              <a:t> </a:t>
            </a:r>
            <a:r>
              <a:rPr lang="en-US" baseline="0" dirty="0" err="1"/>
              <a:t>khác</a:t>
            </a:r>
            <a:r>
              <a:rPr lang="en-US" baseline="0" dirty="0"/>
              <a:t> </a:t>
            </a:r>
            <a:r>
              <a:rPr lang="en-US" baseline="0" dirty="0" err="1"/>
              <a:t>nghiax</a:t>
            </a:r>
            <a:r>
              <a:rPr lang="en-US" baseline="0" dirty="0"/>
              <a:t> </a:t>
            </a:r>
            <a:r>
              <a:rPr lang="en-US" baseline="0" dirty="0" err="1"/>
              <a:t>nhau</a:t>
            </a:r>
            <a:r>
              <a:rPr lang="en-US" baseline="0" dirty="0"/>
              <a:t> </a:t>
            </a:r>
            <a:r>
              <a:rPr lang="en-US" baseline="0" dirty="0" err="1"/>
              <a:t>như</a:t>
            </a:r>
            <a:r>
              <a:rPr lang="en-US" baseline="0" dirty="0"/>
              <a:t> </a:t>
            </a:r>
            <a:r>
              <a:rPr lang="en-US" baseline="0" dirty="0" err="1"/>
              <a:t>thế</a:t>
            </a:r>
            <a:r>
              <a:rPr lang="en-US" baseline="0" dirty="0"/>
              <a:t> </a:t>
            </a:r>
            <a:r>
              <a:rPr lang="en-US" baseline="0" dirty="0" err="1"/>
              <a:t>nào</a:t>
            </a:r>
            <a:r>
              <a:rPr lang="en-US" baseline="0" dirty="0"/>
              <a:t>? (</a:t>
            </a:r>
            <a:r>
              <a:rPr lang="en-US" baseline="0" dirty="0" err="1"/>
              <a:t>Giải</a:t>
            </a:r>
            <a:r>
              <a:rPr lang="en-US" baseline="0" dirty="0"/>
              <a:t> </a:t>
            </a:r>
            <a:r>
              <a:rPr lang="en-US" baseline="0" dirty="0" err="1"/>
              <a:t>nghĩa</a:t>
            </a:r>
            <a:r>
              <a:rPr lang="en-US" baseline="0" dirty="0"/>
              <a:t> </a:t>
            </a:r>
            <a:r>
              <a:rPr lang="en-US" baseline="0" dirty="0" err="1"/>
              <a:t>theo</a:t>
            </a:r>
            <a:r>
              <a:rPr lang="en-US" baseline="0" dirty="0"/>
              <a:t> SGK).</a:t>
            </a:r>
          </a:p>
          <a:p>
            <a:r>
              <a:rPr lang="en-US" baseline="0" dirty="0"/>
              <a:t>GV: </a:t>
            </a:r>
            <a:r>
              <a:rPr lang="en-US" baseline="0" dirty="0" err="1"/>
              <a:t>Bởi</a:t>
            </a:r>
            <a:r>
              <a:rPr lang="en-US" baseline="0" dirty="0"/>
              <a:t> </a:t>
            </a:r>
            <a:r>
              <a:rPr lang="en-US" baseline="0" dirty="0" err="1"/>
              <a:t>sau</a:t>
            </a:r>
            <a:r>
              <a:rPr lang="en-US" baseline="0" dirty="0"/>
              <a:t> 80 </a:t>
            </a:r>
            <a:r>
              <a:rPr lang="en-US" baseline="0" dirty="0" err="1"/>
              <a:t>năm</a:t>
            </a:r>
            <a:r>
              <a:rPr lang="en-US" baseline="0" dirty="0"/>
              <a:t> </a:t>
            </a:r>
            <a:r>
              <a:rPr lang="en-US" baseline="0" dirty="0" err="1"/>
              <a:t>giời</a:t>
            </a:r>
            <a:r>
              <a:rPr lang="en-US" baseline="0" dirty="0"/>
              <a:t> </a:t>
            </a:r>
            <a:r>
              <a:rPr lang="en-US" baseline="0" dirty="0" err="1"/>
              <a:t>làm</a:t>
            </a:r>
            <a:r>
              <a:rPr lang="en-US" baseline="0" dirty="0"/>
              <a:t> </a:t>
            </a:r>
            <a:r>
              <a:rPr lang="en-US" baseline="0" dirty="0" err="1"/>
              <a:t>nô</a:t>
            </a:r>
            <a:r>
              <a:rPr lang="en-US" baseline="0" dirty="0"/>
              <a:t> </a:t>
            </a:r>
            <a:r>
              <a:rPr lang="en-US" baseline="0" dirty="0" err="1"/>
              <a:t>lệ</a:t>
            </a:r>
            <a:r>
              <a:rPr lang="en-US" baseline="0" dirty="0"/>
              <a:t>, </a:t>
            </a:r>
            <a:r>
              <a:rPr lang="en-US" baseline="0" dirty="0" err="1"/>
              <a:t>làm</a:t>
            </a:r>
            <a:r>
              <a:rPr lang="en-US" baseline="0" dirty="0"/>
              <a:t> </a:t>
            </a:r>
            <a:r>
              <a:rPr lang="en-US" baseline="0" dirty="0" err="1"/>
              <a:t>cho</a:t>
            </a:r>
            <a:r>
              <a:rPr lang="en-US" baseline="0" dirty="0"/>
              <a:t> </a:t>
            </a:r>
            <a:r>
              <a:rPr lang="en-US" baseline="0" dirty="0" err="1"/>
              <a:t>nước</a:t>
            </a:r>
            <a:r>
              <a:rPr lang="en-US" baseline="0" dirty="0"/>
              <a:t> </a:t>
            </a:r>
            <a:r>
              <a:rPr lang="en-US" baseline="0" dirty="0" err="1"/>
              <a:t>nhà</a:t>
            </a:r>
            <a:r>
              <a:rPr lang="en-US" baseline="0" dirty="0"/>
              <a:t> </a:t>
            </a:r>
            <a:r>
              <a:rPr lang="en-US" baseline="0" dirty="0" err="1"/>
              <a:t>bị</a:t>
            </a:r>
            <a:r>
              <a:rPr lang="en-US" baseline="0" dirty="0"/>
              <a:t> </a:t>
            </a:r>
            <a:r>
              <a:rPr lang="en-US" baseline="0" dirty="0" err="1"/>
              <a:t>yếu</a:t>
            </a:r>
            <a:r>
              <a:rPr lang="en-US" baseline="0" dirty="0"/>
              <a:t> </a:t>
            </a:r>
            <a:r>
              <a:rPr lang="en-US" baseline="0" dirty="0" err="1"/>
              <a:t>hèn</a:t>
            </a:r>
            <a:r>
              <a:rPr lang="en-US" baseline="0" dirty="0"/>
              <a:t>, </a:t>
            </a:r>
            <a:r>
              <a:rPr lang="en-US" baseline="0" dirty="0" err="1"/>
              <a:t>chúng</a:t>
            </a:r>
            <a:r>
              <a:rPr lang="en-US" baseline="0" dirty="0"/>
              <a:t> ta </a:t>
            </a:r>
            <a:r>
              <a:rPr lang="en-US" baseline="0" dirty="0" err="1"/>
              <a:t>phải</a:t>
            </a:r>
            <a:r>
              <a:rPr lang="en-US" baseline="0" dirty="0"/>
              <a:t> </a:t>
            </a:r>
            <a:r>
              <a:rPr lang="en-US" baseline="0" dirty="0" err="1"/>
              <a:t>xua</a:t>
            </a:r>
            <a:r>
              <a:rPr lang="en-US" baseline="0" dirty="0"/>
              <a:t> </a:t>
            </a:r>
            <a:r>
              <a:rPr lang="en-US" baseline="0" dirty="0" err="1"/>
              <a:t>đuổi</a:t>
            </a:r>
            <a:r>
              <a:rPr lang="en-US" baseline="0" dirty="0"/>
              <a:t> </a:t>
            </a:r>
            <a:r>
              <a:rPr lang="en-US" baseline="0" dirty="0" err="1"/>
              <a:t>giặc</a:t>
            </a:r>
            <a:r>
              <a:rPr lang="en-US" baseline="0" dirty="0"/>
              <a:t> </a:t>
            </a:r>
            <a:r>
              <a:rPr lang="en-US" baseline="0" dirty="0" err="1"/>
              <a:t>đói</a:t>
            </a:r>
            <a:r>
              <a:rPr lang="en-US" baseline="0" dirty="0"/>
              <a:t> </a:t>
            </a:r>
            <a:r>
              <a:rPr lang="en-US" baseline="0" dirty="0" err="1"/>
              <a:t>và</a:t>
            </a:r>
            <a:r>
              <a:rPr lang="en-US" baseline="0" dirty="0"/>
              <a:t> </a:t>
            </a:r>
            <a:r>
              <a:rPr lang="en-US" baseline="0" dirty="0" err="1"/>
              <a:t>giặc</a:t>
            </a:r>
            <a:r>
              <a:rPr lang="en-US" baseline="0" dirty="0"/>
              <a:t> </a:t>
            </a:r>
            <a:r>
              <a:rPr lang="en-US" baseline="0" dirty="0" err="1"/>
              <a:t>dốt</a:t>
            </a:r>
            <a:r>
              <a:rPr lang="en-US" baseline="0" dirty="0"/>
              <a:t> ra </a:t>
            </a:r>
            <a:r>
              <a:rPr lang="en-US" baseline="0" dirty="0" err="1"/>
              <a:t>khỏi</a:t>
            </a:r>
            <a:r>
              <a:rPr lang="en-US" baseline="0" dirty="0"/>
              <a:t> </a:t>
            </a:r>
            <a:r>
              <a:rPr lang="en-US" baseline="0" dirty="0" err="1"/>
              <a:t>bờ</a:t>
            </a:r>
            <a:r>
              <a:rPr lang="en-US" baseline="0" dirty="0"/>
              <a:t> </a:t>
            </a:r>
            <a:r>
              <a:rPr lang="en-US" baseline="0" dirty="0" err="1"/>
              <a:t>cõi</a:t>
            </a:r>
            <a:r>
              <a:rPr lang="en-US" baseline="0" dirty="0"/>
              <a:t> </a:t>
            </a:r>
            <a:r>
              <a:rPr lang="en-US" baseline="0" dirty="0" err="1"/>
              <a:t>để</a:t>
            </a:r>
            <a:r>
              <a:rPr lang="en-US" baseline="0" dirty="0"/>
              <a:t> XD </a:t>
            </a:r>
            <a:r>
              <a:rPr lang="en-US" baseline="0" dirty="0" err="1"/>
              <a:t>lại</a:t>
            </a:r>
            <a:r>
              <a:rPr lang="en-US" baseline="0" dirty="0"/>
              <a:t> </a:t>
            </a:r>
            <a:r>
              <a:rPr lang="en-US" baseline="0" dirty="0" err="1"/>
              <a:t>cơ</a:t>
            </a:r>
            <a:r>
              <a:rPr lang="en-US" baseline="0" dirty="0"/>
              <a:t> </a:t>
            </a:r>
            <a:r>
              <a:rPr lang="en-US" baseline="0" dirty="0" err="1"/>
              <a:t>đồ</a:t>
            </a:r>
            <a:r>
              <a:rPr lang="en-US" baseline="0" dirty="0"/>
              <a:t> </a:t>
            </a:r>
            <a:r>
              <a:rPr lang="en-US" baseline="0" dirty="0" err="1"/>
              <a:t>mà</a:t>
            </a:r>
            <a:r>
              <a:rPr lang="en-US" baseline="0" dirty="0"/>
              <a:t> </a:t>
            </a:r>
            <a:r>
              <a:rPr lang="en-US" baseline="0" dirty="0" err="1"/>
              <a:t>tổ</a:t>
            </a:r>
            <a:r>
              <a:rPr lang="en-US" baseline="0" dirty="0"/>
              <a:t> </a:t>
            </a:r>
            <a:r>
              <a:rPr lang="en-US" baseline="0" dirty="0" err="1"/>
              <a:t>tiên</a:t>
            </a:r>
            <a:r>
              <a:rPr lang="en-US" baseline="0" dirty="0"/>
              <a:t> </a:t>
            </a:r>
            <a:r>
              <a:rPr lang="en-US" baseline="0" dirty="0" err="1"/>
              <a:t>để</a:t>
            </a:r>
            <a:r>
              <a:rPr lang="en-US" baseline="0" dirty="0"/>
              <a:t> </a:t>
            </a:r>
            <a:r>
              <a:rPr lang="en-US" baseline="0" dirty="0" err="1"/>
              <a:t>lại</a:t>
            </a:r>
            <a:r>
              <a:rPr lang="en-US" baseline="0" dirty="0"/>
              <a:t> </a:t>
            </a:r>
            <a:r>
              <a:rPr lang="en-US" baseline="0" dirty="0" err="1"/>
              <a:t>giúp</a:t>
            </a:r>
            <a:r>
              <a:rPr lang="en-US" baseline="0" dirty="0"/>
              <a:t> </a:t>
            </a:r>
            <a:r>
              <a:rPr lang="en-US" baseline="0" dirty="0" err="1"/>
              <a:t>nước</a:t>
            </a:r>
            <a:r>
              <a:rPr lang="en-US" baseline="0" dirty="0"/>
              <a:t> ta </a:t>
            </a:r>
            <a:r>
              <a:rPr lang="en-US" baseline="0" dirty="0" err="1"/>
              <a:t>theo</a:t>
            </a:r>
            <a:r>
              <a:rPr lang="en-US" baseline="0" dirty="0"/>
              <a:t> </a:t>
            </a:r>
            <a:r>
              <a:rPr lang="en-US" baseline="0" dirty="0" err="1"/>
              <a:t>kịp</a:t>
            </a:r>
            <a:r>
              <a:rPr lang="en-US" baseline="0" dirty="0"/>
              <a:t> </a:t>
            </a:r>
            <a:r>
              <a:rPr lang="en-US" baseline="0" dirty="0" err="1"/>
              <a:t>các</a:t>
            </a:r>
            <a:r>
              <a:rPr lang="en-US" baseline="0" dirty="0"/>
              <a:t> </a:t>
            </a:r>
            <a:r>
              <a:rPr lang="en-US" baseline="0" dirty="0" err="1"/>
              <a:t>nước</a:t>
            </a:r>
            <a:r>
              <a:rPr lang="en-US" baseline="0" dirty="0"/>
              <a:t> </a:t>
            </a:r>
            <a:r>
              <a:rPr lang="en-US" baseline="0" dirty="0" err="1"/>
              <a:t>khác</a:t>
            </a:r>
            <a:r>
              <a:rPr lang="en-US" baseline="0" dirty="0"/>
              <a:t> </a:t>
            </a:r>
            <a:r>
              <a:rPr lang="en-US" baseline="0" dirty="0" err="1"/>
              <a:t>trên</a:t>
            </a:r>
            <a:r>
              <a:rPr lang="en-US" baseline="0" dirty="0"/>
              <a:t> </a:t>
            </a:r>
            <a:r>
              <a:rPr lang="en-US" baseline="0" dirty="0" err="1"/>
              <a:t>khắp</a:t>
            </a:r>
            <a:r>
              <a:rPr lang="en-US" baseline="0" dirty="0"/>
              <a:t> </a:t>
            </a:r>
            <a:r>
              <a:rPr lang="en-US" baseline="0" dirty="0" err="1"/>
              <a:t>năm</a:t>
            </a:r>
            <a:r>
              <a:rPr lang="en-US" baseline="0" dirty="0"/>
              <a:t> </a:t>
            </a:r>
            <a:r>
              <a:rPr lang="en-US" baseline="0" dirty="0" err="1"/>
              <a:t>châu</a:t>
            </a:r>
            <a:r>
              <a:rPr lang="en-US" baseline="0" dirty="0"/>
              <a:t>.</a:t>
            </a:r>
          </a:p>
          <a:p>
            <a:r>
              <a:rPr lang="en-US" baseline="0" dirty="0"/>
              <a:t>Sau </a:t>
            </a:r>
            <a:r>
              <a:rPr lang="en-US" baseline="0" dirty="0" err="1"/>
              <a:t>câu</a:t>
            </a:r>
            <a:r>
              <a:rPr lang="en-US" baseline="0" dirty="0"/>
              <a:t> 3: </a:t>
            </a:r>
            <a:r>
              <a:rPr lang="en-US" dirty="0"/>
              <a:t>GVGB: </a:t>
            </a:r>
            <a:r>
              <a:rPr lang="en-US" dirty="0" err="1"/>
              <a:t>siêng</a:t>
            </a:r>
            <a:r>
              <a:rPr lang="en-US" baseline="0" dirty="0"/>
              <a:t> </a:t>
            </a:r>
            <a:r>
              <a:rPr lang="en-US" baseline="0" dirty="0" err="1"/>
              <a:t>năng</a:t>
            </a:r>
            <a:r>
              <a:rPr lang="en-US" baseline="0" dirty="0"/>
              <a:t>, </a:t>
            </a:r>
            <a:r>
              <a:rPr lang="en-US" baseline="0" dirty="0" err="1"/>
              <a:t>sánh</a:t>
            </a:r>
            <a:r>
              <a:rPr lang="en-US" baseline="0" dirty="0"/>
              <a:t> </a:t>
            </a:r>
            <a:r>
              <a:rPr lang="en-US" baseline="0" dirty="0" err="1"/>
              <a:t>vai</a:t>
            </a:r>
            <a:r>
              <a:rPr lang="en-US" baseline="0" dirty="0"/>
              <a:t>, </a:t>
            </a:r>
            <a:r>
              <a:rPr lang="en-US" baseline="0" dirty="0" err="1"/>
              <a:t>các</a:t>
            </a:r>
            <a:r>
              <a:rPr lang="en-US" baseline="0" dirty="0"/>
              <a:t> </a:t>
            </a:r>
            <a:r>
              <a:rPr lang="en-US" baseline="0" dirty="0" err="1"/>
              <a:t>cường</a:t>
            </a:r>
            <a:r>
              <a:rPr lang="en-US" baseline="0" dirty="0"/>
              <a:t> </a:t>
            </a:r>
            <a:r>
              <a:rPr lang="en-US" baseline="0" dirty="0" err="1"/>
              <a:t>quốc</a:t>
            </a:r>
            <a:r>
              <a:rPr lang="en-US" baseline="0" dirty="0"/>
              <a:t> </a:t>
            </a:r>
            <a:r>
              <a:rPr lang="en-US" baseline="0" dirty="0" err="1"/>
              <a:t>năm</a:t>
            </a:r>
            <a:r>
              <a:rPr lang="en-US" baseline="0" dirty="0"/>
              <a:t> </a:t>
            </a:r>
            <a:r>
              <a:rPr lang="en-US" baseline="0" dirty="0" err="1"/>
              <a:t>châu</a:t>
            </a:r>
            <a:r>
              <a:rPr lang="en-US" baseline="0" dirty="0"/>
              <a:t> </a:t>
            </a:r>
            <a:r>
              <a:rPr lang="en-US" baseline="0" dirty="0" err="1"/>
              <a:t>và</a:t>
            </a:r>
            <a:r>
              <a:rPr lang="en-US" baseline="0" dirty="0"/>
              <a:t> </a:t>
            </a:r>
            <a:r>
              <a:rPr lang="en-US" baseline="0" dirty="0" err="1"/>
              <a:t>cho</a:t>
            </a:r>
            <a:r>
              <a:rPr lang="en-US" baseline="0" dirty="0"/>
              <a:t> HS </a:t>
            </a:r>
            <a:r>
              <a:rPr lang="en-US" baseline="0" dirty="0" err="1"/>
              <a:t>giải</a:t>
            </a:r>
            <a:r>
              <a:rPr lang="en-US" baseline="0" dirty="0"/>
              <a:t> </a:t>
            </a:r>
            <a:r>
              <a:rPr lang="en-US" baseline="0" dirty="0" err="1"/>
              <a:t>nghĩa</a:t>
            </a:r>
            <a:r>
              <a:rPr lang="en-US" baseline="0" dirty="0"/>
              <a:t>. (</a:t>
            </a:r>
            <a:r>
              <a:rPr lang="en-US" baseline="0" dirty="0" err="1"/>
              <a:t>Các</a:t>
            </a:r>
            <a:r>
              <a:rPr lang="en-US" baseline="0" dirty="0"/>
              <a:t> </a:t>
            </a:r>
            <a:r>
              <a:rPr lang="en-US" baseline="0" dirty="0" err="1"/>
              <a:t>em</a:t>
            </a:r>
            <a:r>
              <a:rPr lang="en-US" baseline="0" dirty="0"/>
              <a:t> HS </a:t>
            </a:r>
            <a:r>
              <a:rPr lang="en-US" baseline="0" dirty="0" err="1"/>
              <a:t>hãy</a:t>
            </a:r>
            <a:r>
              <a:rPr lang="en-US" baseline="0" dirty="0"/>
              <a:t> </a:t>
            </a:r>
            <a:r>
              <a:rPr lang="en-US" baseline="0" dirty="0" err="1"/>
              <a:t>cố</a:t>
            </a:r>
            <a:r>
              <a:rPr lang="en-US" baseline="0" dirty="0"/>
              <a:t> </a:t>
            </a:r>
            <a:r>
              <a:rPr lang="en-US" baseline="0" dirty="0" err="1"/>
              <a:t>gắng</a:t>
            </a:r>
            <a:r>
              <a:rPr lang="en-US" baseline="0" dirty="0"/>
              <a:t> </a:t>
            </a:r>
            <a:r>
              <a:rPr lang="en-US" baseline="0" dirty="0" err="1"/>
              <a:t>cần</a:t>
            </a:r>
            <a:r>
              <a:rPr lang="en-US" baseline="0" dirty="0"/>
              <a:t> </a:t>
            </a:r>
            <a:r>
              <a:rPr lang="en-US" baseline="0" dirty="0" err="1"/>
              <a:t>cù</a:t>
            </a:r>
            <a:r>
              <a:rPr lang="en-US" baseline="0" dirty="0"/>
              <a:t>, </a:t>
            </a:r>
            <a:r>
              <a:rPr lang="en-US" baseline="0" dirty="0" err="1"/>
              <a:t>chăm</a:t>
            </a:r>
            <a:r>
              <a:rPr lang="en-US" baseline="0" dirty="0"/>
              <a:t> </a:t>
            </a:r>
            <a:r>
              <a:rPr lang="en-US" baseline="0" dirty="0" err="1"/>
              <a:t>chỉ</a:t>
            </a:r>
            <a:r>
              <a:rPr lang="en-US" baseline="0" dirty="0"/>
              <a:t> </a:t>
            </a:r>
            <a:r>
              <a:rPr lang="en-US" baseline="0" dirty="0" err="1"/>
              <a:t>học</a:t>
            </a:r>
            <a:r>
              <a:rPr lang="en-US" baseline="0" dirty="0"/>
              <a:t> </a:t>
            </a:r>
            <a:r>
              <a:rPr lang="en-US" baseline="0" dirty="0" err="1"/>
              <a:t>tập</a:t>
            </a:r>
            <a:r>
              <a:rPr lang="en-US" baseline="0" dirty="0"/>
              <a:t> </a:t>
            </a:r>
            <a:r>
              <a:rPr lang="en-US" baseline="0" dirty="0" err="1"/>
              <a:t>để</a:t>
            </a:r>
            <a:r>
              <a:rPr lang="en-US" baseline="0" dirty="0"/>
              <a:t> </a:t>
            </a:r>
            <a:r>
              <a:rPr lang="en-US" baseline="0" dirty="0" err="1"/>
              <a:t>đưa</a:t>
            </a:r>
            <a:r>
              <a:rPr lang="en-US" baseline="0" dirty="0"/>
              <a:t> </a:t>
            </a:r>
            <a:r>
              <a:rPr lang="en-US" baseline="0" dirty="0" err="1"/>
              <a:t>dân</a:t>
            </a:r>
            <a:r>
              <a:rPr lang="en-US" baseline="0" dirty="0"/>
              <a:t> </a:t>
            </a:r>
            <a:r>
              <a:rPr lang="en-US" baseline="0" dirty="0" err="1"/>
              <a:t>tộc</a:t>
            </a:r>
            <a:r>
              <a:rPr lang="en-US" baseline="0" dirty="0"/>
              <a:t> VN </a:t>
            </a:r>
            <a:r>
              <a:rPr lang="en-US" baseline="0" dirty="0" err="1"/>
              <a:t>kề</a:t>
            </a:r>
            <a:r>
              <a:rPr lang="en-US" baseline="0" dirty="0"/>
              <a:t> </a:t>
            </a:r>
            <a:r>
              <a:rPr lang="en-US" baseline="0" dirty="0" err="1"/>
              <a:t>vai</a:t>
            </a:r>
            <a:r>
              <a:rPr lang="en-US" baseline="0" dirty="0"/>
              <a:t> </a:t>
            </a:r>
            <a:r>
              <a:rPr lang="en-US" baseline="0" dirty="0" err="1"/>
              <a:t>đi</a:t>
            </a:r>
            <a:r>
              <a:rPr lang="en-US" baseline="0" dirty="0"/>
              <a:t> </a:t>
            </a:r>
            <a:r>
              <a:rPr lang="en-US" baseline="0" dirty="0" err="1"/>
              <a:t>ngang</a:t>
            </a:r>
            <a:r>
              <a:rPr lang="en-US" baseline="0" dirty="0"/>
              <a:t> </a:t>
            </a:r>
            <a:r>
              <a:rPr lang="en-US" baseline="0" dirty="0" err="1"/>
              <a:t>nhau</a:t>
            </a:r>
            <a:r>
              <a:rPr lang="en-US" baseline="0" dirty="0"/>
              <a:t> </a:t>
            </a:r>
            <a:r>
              <a:rPr lang="en-US" baseline="0" dirty="0" err="1"/>
              <a:t>cùng</a:t>
            </a:r>
            <a:r>
              <a:rPr lang="en-US" baseline="0" dirty="0"/>
              <a:t> </a:t>
            </a:r>
            <a:r>
              <a:rPr lang="en-US" baseline="0" dirty="0" err="1"/>
              <a:t>các</a:t>
            </a:r>
            <a:r>
              <a:rPr lang="en-US" baseline="0" dirty="0"/>
              <a:t> </a:t>
            </a:r>
            <a:r>
              <a:rPr lang="en-US" baseline="0" dirty="0" err="1"/>
              <a:t>nước</a:t>
            </a:r>
            <a:r>
              <a:rPr lang="en-US" baseline="0" dirty="0"/>
              <a:t> </a:t>
            </a:r>
            <a:r>
              <a:rPr lang="en-US" baseline="0" dirty="0" err="1"/>
              <a:t>giàu</a:t>
            </a:r>
            <a:r>
              <a:rPr lang="en-US" baseline="0" dirty="0"/>
              <a:t> </a:t>
            </a:r>
            <a:r>
              <a:rPr lang="en-US" baseline="0" dirty="0" err="1"/>
              <a:t>mạnh</a:t>
            </a:r>
            <a:r>
              <a:rPr lang="en-US" baseline="0" dirty="0"/>
              <a:t> </a:t>
            </a:r>
            <a:r>
              <a:rPr lang="en-US" baseline="0" dirty="0" err="1"/>
              <a:t>trên</a:t>
            </a:r>
            <a:r>
              <a:rPr lang="en-US" baseline="0" dirty="0"/>
              <a:t> </a:t>
            </a:r>
            <a:r>
              <a:rPr lang="en-US" baseline="0" dirty="0" err="1"/>
              <a:t>thế</a:t>
            </a:r>
            <a:r>
              <a:rPr lang="en-US" baseline="0" dirty="0"/>
              <a:t> </a:t>
            </a:r>
            <a:r>
              <a:rPr lang="en-US" baseline="0" dirty="0" err="1"/>
              <a:t>giới</a:t>
            </a:r>
            <a:r>
              <a:rPr lang="en-US" baseline="0" dirty="0"/>
              <a:t>).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B49193-BA95-4736-98B5-6553A6ED8494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175424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7B49193-BA95-4736-98B5-6553A6ED8494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689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2E2BAA-3E42-4643-BA8F-A323A3ECA37B}" type="datetimeFigureOut">
              <a:rPr lang="en-US" smtClean="0"/>
              <a:t>9/5/2021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701D1D-676B-4011-A63E-5C77671D70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87529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2E2BAA-3E42-4643-BA8F-A323A3ECA37B}" type="datetimeFigureOut">
              <a:rPr lang="en-US" smtClean="0"/>
              <a:t>9/5/2021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701D1D-676B-4011-A63E-5C77671D70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89466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2E2BAA-3E42-4643-BA8F-A323A3ECA37B}" type="datetimeFigureOut">
              <a:rPr lang="en-US" smtClean="0"/>
              <a:t>9/5/2021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701D1D-676B-4011-A63E-5C77671D70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593449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2E2BAA-3E42-4643-BA8F-A323A3ECA37B}" type="datetimeFigureOut">
              <a:rPr lang="en-US" smtClean="0"/>
              <a:t>9/5/2021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701D1D-676B-4011-A63E-5C77671D70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791129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2E2BAA-3E42-4643-BA8F-A323A3ECA37B}" type="datetimeFigureOut">
              <a:rPr lang="en-US" smtClean="0"/>
              <a:t>9/5/2021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701D1D-676B-4011-A63E-5C77671D70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24583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2E2BAA-3E42-4643-BA8F-A323A3ECA37B}" type="datetimeFigureOut">
              <a:rPr lang="en-US" smtClean="0"/>
              <a:t>9/5/2021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701D1D-676B-4011-A63E-5C77671D70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03117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2E2BAA-3E42-4643-BA8F-A323A3ECA37B}" type="datetimeFigureOut">
              <a:rPr lang="en-US" smtClean="0"/>
              <a:t>9/5/2021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701D1D-676B-4011-A63E-5C77671D70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522269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2E2BAA-3E42-4643-BA8F-A323A3ECA37B}" type="datetimeFigureOut">
              <a:rPr lang="en-US" smtClean="0"/>
              <a:t>9/5/2021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701D1D-676B-4011-A63E-5C77671D70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33658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2E2BAA-3E42-4643-BA8F-A323A3ECA37B}" type="datetimeFigureOut">
              <a:rPr lang="en-US" smtClean="0"/>
              <a:t>9/5/2021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701D1D-676B-4011-A63E-5C77671D70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07871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2E2BAA-3E42-4643-BA8F-A323A3ECA37B}" type="datetimeFigureOut">
              <a:rPr lang="en-US" smtClean="0"/>
              <a:t>9/5/2021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701D1D-676B-4011-A63E-5C77671D70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54830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2E2BAA-3E42-4643-BA8F-A323A3ECA37B}" type="datetimeFigureOut">
              <a:rPr lang="en-US" smtClean="0"/>
              <a:t>9/5/2021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701D1D-676B-4011-A63E-5C77671D70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95744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2E2BAA-3E42-4643-BA8F-A323A3ECA37B}" type="datetimeFigureOut">
              <a:rPr lang="en-US" smtClean="0"/>
              <a:t>9/5/2021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701D1D-676B-4011-A63E-5C77671D70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242307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2E2BAA-3E42-4643-BA8F-A323A3ECA37B}" type="datetimeFigureOut">
              <a:rPr lang="en-US" smtClean="0"/>
              <a:t>9/5/2021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701D1D-676B-4011-A63E-5C77671D70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49970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2E2BAA-3E42-4643-BA8F-A323A3ECA37B}" type="datetimeFigureOut">
              <a:rPr lang="en-US" smtClean="0"/>
              <a:t>9/5/2021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701D1D-676B-4011-A63E-5C77671D70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38830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61" r:id="rId9"/>
    <p:sldLayoutId id="2147483656" r:id="rId10"/>
    <p:sldLayoutId id="2147483657" r:id="rId11"/>
    <p:sldLayoutId id="2147483658" r:id="rId12"/>
    <p:sldLayoutId id="2147483659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5" Type="http://schemas.openxmlformats.org/officeDocument/2006/relationships/audio" Target="../media/audio1.wav"/><Relationship Id="rId4" Type="http://schemas.openxmlformats.org/officeDocument/2006/relationships/image" Target="../media/image14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fif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6.jp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0" y="3276601"/>
            <a:ext cx="7772400" cy="1695451"/>
          </a:xfrm>
        </p:spPr>
        <p:txBody>
          <a:bodyPr spcFirstLastPara="1" rtlCol="0">
            <a:prstTxWarp prst="textArchUp">
              <a:avLst/>
            </a:prstTxWarp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115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TẬP ĐỌC 5</a:t>
            </a:r>
          </a:p>
        </p:txBody>
      </p:sp>
    </p:spTree>
    <p:extLst>
      <p:ext uri="{BB962C8B-B14F-4D97-AF65-F5344CB8AC3E}">
        <p14:creationId xmlns:p14="http://schemas.microsoft.com/office/powerpoint/2010/main" val="147883086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7BCC189D-D53D-45DF-AFFC-9C6CE0E2CDBC}"/>
              </a:ext>
            </a:extLst>
          </p:cNvPr>
          <p:cNvSpPr txBox="1"/>
          <p:nvPr/>
        </p:nvSpPr>
        <p:spPr>
          <a:xfrm>
            <a:off x="846786" y="1825555"/>
            <a:ext cx="10491200" cy="22929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ct val="50000"/>
              </a:spcBef>
            </a:pPr>
            <a:r>
              <a:rPr lang="en-GB" sz="2600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Đó</a:t>
            </a:r>
            <a:r>
              <a:rPr lang="en-GB" sz="26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GB" sz="2600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là</a:t>
            </a:r>
            <a:r>
              <a:rPr lang="en-GB" sz="26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GB" sz="2600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ngày</a:t>
            </a:r>
            <a:r>
              <a:rPr lang="en-GB" sz="26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GB" sz="2600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khai</a:t>
            </a:r>
            <a:r>
              <a:rPr lang="en-GB" sz="26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GB" sz="2600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trường</a:t>
            </a:r>
            <a:r>
              <a:rPr lang="en-GB" sz="26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GB" sz="2600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đầu</a:t>
            </a:r>
            <a:r>
              <a:rPr lang="en-GB" sz="26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GB" sz="2600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tiên</a:t>
            </a:r>
            <a:r>
              <a:rPr lang="en-GB" sz="26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ở </a:t>
            </a:r>
            <a:r>
              <a:rPr lang="en-GB" sz="2600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nước</a:t>
            </a:r>
            <a:r>
              <a:rPr lang="en-GB" sz="26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GB" sz="2600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Việt</a:t>
            </a:r>
            <a:r>
              <a:rPr lang="en-GB" sz="26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Nam </a:t>
            </a:r>
            <a:r>
              <a:rPr lang="en-GB" sz="2600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Dân</a:t>
            </a:r>
            <a:r>
              <a:rPr lang="en-GB" sz="26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GB" sz="2600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chủ</a:t>
            </a:r>
            <a:r>
              <a:rPr lang="en-GB" sz="26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GB" sz="2600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Cộng</a:t>
            </a:r>
            <a:r>
              <a:rPr lang="en-GB" sz="26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GB" sz="2600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hòa</a:t>
            </a:r>
            <a:r>
              <a:rPr lang="en-GB" sz="26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, n</a:t>
            </a:r>
            <a:r>
              <a:rPr lang="vi-VN" sz="2600" dirty="0" err="1">
                <a:solidFill>
                  <a:srgbClr val="0070C0"/>
                </a:solidFill>
              </a:rPr>
              <a:t>gày</a:t>
            </a:r>
            <a:r>
              <a:rPr lang="vi-VN" sz="2600" dirty="0">
                <a:solidFill>
                  <a:srgbClr val="0070C0"/>
                </a:solidFill>
              </a:rPr>
              <a:t> khai </a:t>
            </a:r>
            <a:r>
              <a:rPr lang="vi-VN" sz="2600" dirty="0" err="1">
                <a:solidFill>
                  <a:srgbClr val="0070C0"/>
                </a:solidFill>
              </a:rPr>
              <a:t>trường</a:t>
            </a:r>
            <a:r>
              <a:rPr lang="vi-VN" sz="2600" dirty="0">
                <a:solidFill>
                  <a:srgbClr val="0070C0"/>
                </a:solidFill>
              </a:rPr>
              <a:t> </a:t>
            </a:r>
            <a:r>
              <a:rPr lang="vi-VN" sz="2600" dirty="0" err="1">
                <a:solidFill>
                  <a:srgbClr val="0070C0"/>
                </a:solidFill>
              </a:rPr>
              <a:t>đầu</a:t>
            </a:r>
            <a:r>
              <a:rPr lang="vi-VN" sz="2600" dirty="0">
                <a:solidFill>
                  <a:srgbClr val="0070C0"/>
                </a:solidFill>
              </a:rPr>
              <a:t> tiên sau khi </a:t>
            </a:r>
            <a:r>
              <a:rPr lang="vi-VN" sz="2600" dirty="0" err="1">
                <a:solidFill>
                  <a:srgbClr val="0070C0"/>
                </a:solidFill>
              </a:rPr>
              <a:t>nước</a:t>
            </a:r>
            <a:r>
              <a:rPr lang="vi-VN" sz="2600" dirty="0">
                <a:solidFill>
                  <a:srgbClr val="0070C0"/>
                </a:solidFill>
              </a:rPr>
              <a:t> ta </a:t>
            </a:r>
            <a:r>
              <a:rPr lang="vi-VN" sz="2600" dirty="0" err="1">
                <a:solidFill>
                  <a:srgbClr val="0070C0"/>
                </a:solidFill>
              </a:rPr>
              <a:t>giành</a:t>
            </a:r>
            <a:r>
              <a:rPr lang="vi-VN" sz="2600" dirty="0">
                <a:solidFill>
                  <a:srgbClr val="0070C0"/>
                </a:solidFill>
              </a:rPr>
              <a:t> </a:t>
            </a:r>
            <a:r>
              <a:rPr lang="vi-VN" sz="2600" dirty="0" err="1">
                <a:solidFill>
                  <a:srgbClr val="0070C0"/>
                </a:solidFill>
              </a:rPr>
              <a:t>lại</a:t>
            </a:r>
            <a:r>
              <a:rPr lang="vi-VN" sz="2600" dirty="0">
                <a:solidFill>
                  <a:srgbClr val="0070C0"/>
                </a:solidFill>
              </a:rPr>
              <a:t> </a:t>
            </a:r>
            <a:r>
              <a:rPr lang="vi-VN" sz="2600" dirty="0" err="1">
                <a:solidFill>
                  <a:srgbClr val="0070C0"/>
                </a:solidFill>
              </a:rPr>
              <a:t>được</a:t>
            </a:r>
            <a:r>
              <a:rPr lang="vi-VN" sz="2600" dirty="0">
                <a:solidFill>
                  <a:srgbClr val="0070C0"/>
                </a:solidFill>
              </a:rPr>
              <a:t> </a:t>
            </a:r>
            <a:r>
              <a:rPr lang="vi-VN" sz="2600" dirty="0" err="1">
                <a:solidFill>
                  <a:srgbClr val="0070C0"/>
                </a:solidFill>
              </a:rPr>
              <a:t>độc</a:t>
            </a:r>
            <a:r>
              <a:rPr lang="vi-VN" sz="2600" dirty="0">
                <a:solidFill>
                  <a:srgbClr val="0070C0"/>
                </a:solidFill>
              </a:rPr>
              <a:t> </a:t>
            </a:r>
            <a:r>
              <a:rPr lang="vi-VN" sz="2600" dirty="0" err="1">
                <a:solidFill>
                  <a:srgbClr val="0070C0"/>
                </a:solidFill>
              </a:rPr>
              <a:t>lập</a:t>
            </a:r>
            <a:r>
              <a:rPr lang="en-US" sz="2600" dirty="0">
                <a:solidFill>
                  <a:srgbClr val="0070C0"/>
                </a:solidFill>
              </a:rPr>
              <a:t> </a:t>
            </a:r>
            <a:r>
              <a:rPr lang="en-GB" sz="2600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sau</a:t>
            </a:r>
            <a:r>
              <a:rPr lang="en-GB" sz="26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80 </a:t>
            </a:r>
            <a:r>
              <a:rPr lang="en-GB" sz="2600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năm</a:t>
            </a:r>
            <a:r>
              <a:rPr lang="en-GB" sz="26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GB" sz="2600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bị</a:t>
            </a:r>
            <a:r>
              <a:rPr lang="en-GB" sz="26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GB" sz="2600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thực</a:t>
            </a:r>
            <a:r>
              <a:rPr lang="en-GB" sz="26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GB" sz="2600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dân</a:t>
            </a:r>
            <a:r>
              <a:rPr lang="en-GB" sz="26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GB" sz="2600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Pháp</a:t>
            </a:r>
            <a:r>
              <a:rPr lang="en-GB" sz="26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GB" sz="2600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đô</a:t>
            </a:r>
            <a:r>
              <a:rPr lang="en-GB" sz="26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GB" sz="2600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hộ</a:t>
            </a:r>
            <a:r>
              <a:rPr lang="en-GB" sz="26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.</a:t>
            </a:r>
          </a:p>
          <a:p>
            <a:pPr algn="just">
              <a:spcBef>
                <a:spcPct val="50000"/>
              </a:spcBef>
            </a:pPr>
            <a:r>
              <a:rPr lang="en-GB" sz="2600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Từ</a:t>
            </a:r>
            <a:r>
              <a:rPr lang="en-GB" sz="26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GB" sz="2600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ngày</a:t>
            </a:r>
            <a:r>
              <a:rPr lang="en-GB" sz="26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GB" sz="2600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khai</a:t>
            </a:r>
            <a:r>
              <a:rPr lang="en-GB" sz="26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GB" sz="2600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trường</a:t>
            </a:r>
            <a:r>
              <a:rPr lang="en-GB" sz="26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GB" sz="2600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này</a:t>
            </a:r>
            <a:r>
              <a:rPr lang="en-GB" sz="26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GB" sz="2600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các</a:t>
            </a:r>
            <a:r>
              <a:rPr lang="en-GB" sz="26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GB" sz="2600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em</a:t>
            </a:r>
            <a:r>
              <a:rPr lang="en-GB" sz="26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GB" sz="2600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bắt</a:t>
            </a:r>
            <a:r>
              <a:rPr lang="en-GB" sz="26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GB" sz="2600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đầu</a:t>
            </a:r>
            <a:r>
              <a:rPr lang="en-GB" sz="26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GB" sz="2600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được</a:t>
            </a:r>
            <a:r>
              <a:rPr lang="en-GB" sz="26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GB" sz="2600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hưởng</a:t>
            </a:r>
            <a:r>
              <a:rPr lang="en-GB" sz="26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GB" sz="2600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một</a:t>
            </a:r>
            <a:r>
              <a:rPr lang="en-GB" sz="26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GB" sz="2600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nền</a:t>
            </a:r>
            <a:r>
              <a:rPr lang="en-GB" sz="26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GB" sz="2600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giáo</a:t>
            </a:r>
            <a:r>
              <a:rPr lang="en-GB" sz="26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GB" sz="2600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dục</a:t>
            </a:r>
            <a:r>
              <a:rPr lang="en-GB" sz="26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GB" sz="2600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hoàn</a:t>
            </a:r>
            <a:r>
              <a:rPr lang="en-GB" sz="26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GB" sz="2600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toàn</a:t>
            </a:r>
            <a:r>
              <a:rPr lang="en-GB" sz="26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GB" sz="2600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Việt</a:t>
            </a:r>
            <a:r>
              <a:rPr lang="en-GB" sz="26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Nam.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3823" y="614981"/>
            <a:ext cx="11204812" cy="1325563"/>
          </a:xfrm>
        </p:spPr>
        <p:txBody>
          <a:bodyPr>
            <a:normAutofit/>
          </a:bodyPr>
          <a:lstStyle/>
          <a:p>
            <a:r>
              <a:rPr lang="en-US" sz="2600" dirty="0" err="1">
                <a:latin typeface="Arial" panose="020B0604020202020204" pitchFamily="34" charset="0"/>
                <a:cs typeface="Arial" panose="020B0604020202020204" pitchFamily="34" charset="0"/>
              </a:rPr>
              <a:t>Đọc</a:t>
            </a: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cs typeface="Arial" panose="020B0604020202020204" pitchFamily="34" charset="0"/>
              </a:rPr>
              <a:t>thầm</a:t>
            </a: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cs typeface="Arial" panose="020B0604020202020204" pitchFamily="34" charset="0"/>
              </a:rPr>
              <a:t>đoạn</a:t>
            </a: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 1 </a:t>
            </a:r>
            <a:r>
              <a:rPr lang="en-US" sz="2600" dirty="0" err="1"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cs typeface="Arial" panose="020B0604020202020204" pitchFamily="34" charset="0"/>
              </a:rPr>
              <a:t>cho</a:t>
            </a: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cs typeface="Arial" panose="020B0604020202020204" pitchFamily="34" charset="0"/>
              </a:rPr>
              <a:t>biết</a:t>
            </a: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 : </a:t>
            </a:r>
            <a:r>
              <a:rPr lang="en-US" sz="2600" dirty="0" err="1">
                <a:latin typeface="Arial" panose="020B0604020202020204" pitchFamily="34" charset="0"/>
                <a:cs typeface="Arial" panose="020B0604020202020204" pitchFamily="34" charset="0"/>
              </a:rPr>
              <a:t>Ngày</a:t>
            </a: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2600" dirty="0" err="1">
                <a:latin typeface="Arial" panose="020B0604020202020204" pitchFamily="34" charset="0"/>
                <a:cs typeface="Arial" panose="020B0604020202020204" pitchFamily="34" charset="0"/>
              </a:rPr>
              <a:t>khai</a:t>
            </a: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cs typeface="Arial" panose="020B0604020202020204" pitchFamily="34" charset="0"/>
              </a:rPr>
              <a:t>trường</a:t>
            </a: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cs typeface="Arial" panose="020B0604020202020204" pitchFamily="34" charset="0"/>
              </a:rPr>
              <a:t>tháng</a:t>
            </a: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 9 </a:t>
            </a:r>
            <a:r>
              <a:rPr lang="en-US" sz="2600" dirty="0" err="1">
                <a:latin typeface="Arial" panose="020B0604020202020204" pitchFamily="34" charset="0"/>
                <a:cs typeface="Arial" panose="020B0604020202020204" pitchFamily="34" charset="0"/>
              </a:rPr>
              <a:t>năm</a:t>
            </a: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 1945 </a:t>
            </a:r>
            <a:r>
              <a:rPr lang="en-US" sz="2600" dirty="0" err="1"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cs typeface="Arial" panose="020B0604020202020204" pitchFamily="34" charset="0"/>
              </a:rPr>
              <a:t>gì</a:t>
            </a: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cs typeface="Arial" panose="020B0604020202020204" pitchFamily="34" charset="0"/>
              </a:rPr>
              <a:t>đặc</a:t>
            </a: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cs typeface="Arial" panose="020B0604020202020204" pitchFamily="34" charset="0"/>
              </a:rPr>
              <a:t>biệt</a:t>
            </a: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 so </a:t>
            </a:r>
            <a:r>
              <a:rPr lang="en-US" sz="2600" dirty="0" err="1">
                <a:latin typeface="Arial" panose="020B0604020202020204" pitchFamily="34" charset="0"/>
                <a:cs typeface="Arial" panose="020B0604020202020204" pitchFamily="34" charset="0"/>
              </a:rPr>
              <a:t>với</a:t>
            </a: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cs typeface="Arial" panose="020B0604020202020204" pitchFamily="34" charset="0"/>
              </a:rPr>
              <a:t>những</a:t>
            </a: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cs typeface="Arial" panose="020B0604020202020204" pitchFamily="34" charset="0"/>
              </a:rPr>
              <a:t>ngày</a:t>
            </a: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cs typeface="Arial" panose="020B0604020202020204" pitchFamily="34" charset="0"/>
              </a:rPr>
              <a:t>khai</a:t>
            </a: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cs typeface="Arial" panose="020B0604020202020204" pitchFamily="34" charset="0"/>
              </a:rPr>
              <a:t>trường</a:t>
            </a: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cs typeface="Arial" panose="020B0604020202020204" pitchFamily="34" charset="0"/>
              </a:rPr>
              <a:t>khác</a:t>
            </a: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793823" y="2451680"/>
            <a:ext cx="5329425" cy="83340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600" dirty="0" err="1">
                <a:latin typeface="Arial" panose="020B0604020202020204" pitchFamily="34" charset="0"/>
                <a:cs typeface="Arial" panose="020B0604020202020204" pitchFamily="34" charset="0"/>
              </a:rPr>
              <a:t>Đoạn</a:t>
            </a: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 1 </a:t>
            </a:r>
            <a:r>
              <a:rPr lang="en-US" sz="2600" dirty="0" err="1">
                <a:latin typeface="Arial" panose="020B0604020202020204" pitchFamily="34" charset="0"/>
                <a:cs typeface="Arial" panose="020B0604020202020204" pitchFamily="34" charset="0"/>
              </a:rPr>
              <a:t>cho</a:t>
            </a: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cs typeface="Arial" panose="020B0604020202020204" pitchFamily="34" charset="0"/>
              </a:rPr>
              <a:t>chúng</a:t>
            </a: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 ta </a:t>
            </a:r>
            <a:r>
              <a:rPr lang="en-US" sz="2600" dirty="0" err="1">
                <a:latin typeface="Arial" panose="020B0604020202020204" pitchFamily="34" charset="0"/>
                <a:cs typeface="Arial" panose="020B0604020202020204" pitchFamily="34" charset="0"/>
              </a:rPr>
              <a:t>biết</a:t>
            </a: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cs typeface="Arial" panose="020B0604020202020204" pitchFamily="34" charset="0"/>
              </a:rPr>
              <a:t>điều</a:t>
            </a: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cs typeface="Arial" panose="020B0604020202020204" pitchFamily="34" charset="0"/>
              </a:rPr>
              <a:t>gì</a:t>
            </a: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 ?</a:t>
            </a:r>
            <a:endParaRPr lang="en-US" sz="26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Flowchart: Decision 5">
            <a:extLst>
              <a:ext uri="{FF2B5EF4-FFF2-40B4-BE49-F238E27FC236}">
                <a16:creationId xmlns:a16="http://schemas.microsoft.com/office/drawing/2014/main" xmlns="" id="{2EE54033-08F1-4EF1-8D41-55485DAFC067}"/>
              </a:ext>
            </a:extLst>
          </p:cNvPr>
          <p:cNvSpPr/>
          <p:nvPr/>
        </p:nvSpPr>
        <p:spPr>
          <a:xfrm>
            <a:off x="309331" y="930619"/>
            <a:ext cx="274320" cy="306324"/>
          </a:xfrm>
          <a:prstGeom prst="flowChartDecision">
            <a:avLst/>
          </a:prstGeom>
          <a:solidFill>
            <a:srgbClr val="B24B83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sz="260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Horizontal Scroll 3"/>
          <p:cNvSpPr/>
          <p:nvPr/>
        </p:nvSpPr>
        <p:spPr>
          <a:xfrm>
            <a:off x="379673" y="3437092"/>
            <a:ext cx="11425425" cy="1114136"/>
          </a:xfrm>
          <a:prstGeom prst="roundRect">
            <a:avLst/>
          </a:prstGeom>
          <a:solidFill>
            <a:srgbClr val="B24B8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Ý 1: </a:t>
            </a:r>
            <a:r>
              <a:rPr lang="en-US" sz="26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Niềm</a:t>
            </a:r>
            <a:r>
              <a:rPr lang="en-US" sz="2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vinh</a:t>
            </a:r>
            <a:r>
              <a:rPr lang="en-US" sz="2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dự</a:t>
            </a:r>
            <a:r>
              <a:rPr lang="en-US" sz="2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6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phấn</a:t>
            </a:r>
            <a:r>
              <a:rPr lang="en-US" sz="2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khởi</a:t>
            </a:r>
            <a:r>
              <a:rPr lang="en-US" sz="2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2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học</a:t>
            </a:r>
            <a:r>
              <a:rPr lang="en-US" sz="2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sinh</a:t>
            </a:r>
            <a:r>
              <a:rPr lang="en-US" sz="2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2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ngày</a:t>
            </a:r>
            <a:r>
              <a:rPr lang="en-US" sz="2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khai</a:t>
            </a:r>
            <a:r>
              <a:rPr lang="en-US" sz="2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trường</a:t>
            </a:r>
            <a:r>
              <a:rPr lang="en-US" sz="2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đầu</a:t>
            </a:r>
            <a:r>
              <a:rPr lang="en-US" sz="2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tiên</a:t>
            </a:r>
            <a:r>
              <a:rPr lang="en-US" sz="2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12" name="Flowchart: Decision 11">
            <a:extLst>
              <a:ext uri="{FF2B5EF4-FFF2-40B4-BE49-F238E27FC236}">
                <a16:creationId xmlns:a16="http://schemas.microsoft.com/office/drawing/2014/main" xmlns="" id="{8FC41788-39CE-4404-AC3A-159D5C32CDD5}"/>
              </a:ext>
            </a:extLst>
          </p:cNvPr>
          <p:cNvSpPr/>
          <p:nvPr/>
        </p:nvSpPr>
        <p:spPr>
          <a:xfrm>
            <a:off x="309331" y="2715220"/>
            <a:ext cx="274320" cy="306324"/>
          </a:xfrm>
          <a:prstGeom prst="flowChartDecision">
            <a:avLst/>
          </a:prstGeom>
          <a:solidFill>
            <a:srgbClr val="B24B83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sz="260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" name="Flowchart: Decision 12">
            <a:extLst>
              <a:ext uri="{FF2B5EF4-FFF2-40B4-BE49-F238E27FC236}">
                <a16:creationId xmlns:a16="http://schemas.microsoft.com/office/drawing/2014/main" xmlns="" id="{725B784C-F13F-4443-BB03-4A52A0C2AB86}"/>
              </a:ext>
            </a:extLst>
          </p:cNvPr>
          <p:cNvSpPr/>
          <p:nvPr/>
        </p:nvSpPr>
        <p:spPr>
          <a:xfrm>
            <a:off x="309331" y="1822919"/>
            <a:ext cx="274320" cy="306324"/>
          </a:xfrm>
          <a:prstGeom prst="flowChartDecision">
            <a:avLst/>
          </a:prstGeom>
          <a:solidFill>
            <a:srgbClr val="B24B83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sz="260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xmlns="" id="{3A3586F4-2328-4818-95B3-AE5B544019AD}"/>
              </a:ext>
            </a:extLst>
          </p:cNvPr>
          <p:cNvSpPr txBox="1">
            <a:spLocks/>
          </p:cNvSpPr>
          <p:nvPr/>
        </p:nvSpPr>
        <p:spPr>
          <a:xfrm>
            <a:off x="793823" y="1643155"/>
            <a:ext cx="11204812" cy="66361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600" dirty="0" err="1"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cs typeface="Arial" panose="020B0604020202020204" pitchFamily="34" charset="0"/>
              </a:rPr>
              <a:t>hiểu</a:t>
            </a: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cs typeface="Arial" panose="020B0604020202020204" pitchFamily="34" charset="0"/>
              </a:rPr>
              <a:t>thế</a:t>
            </a: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cs typeface="Arial" panose="020B0604020202020204" pitchFamily="34" charset="0"/>
              </a:rPr>
              <a:t>nào</a:t>
            </a: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</a:t>
            </a:r>
            <a:r>
              <a:rPr lang="en-US" sz="26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nền</a:t>
            </a:r>
            <a:r>
              <a:rPr lang="en-US" sz="26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giáo</a:t>
            </a:r>
            <a:r>
              <a:rPr lang="en-US" sz="26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dục</a:t>
            </a:r>
            <a:r>
              <a:rPr lang="en-US" sz="26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hoàn</a:t>
            </a:r>
            <a:r>
              <a:rPr lang="en-US" sz="26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toàn</a:t>
            </a:r>
            <a:r>
              <a:rPr lang="en-US" sz="26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Việt</a:t>
            </a:r>
            <a:r>
              <a:rPr lang="en-US" sz="26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Nam” </a:t>
            </a: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pic>
        <p:nvPicPr>
          <p:cNvPr id="15" name="Picture 2" descr="Đề thi học kì 2 lớp 2 năm 2020 - 2021 theo Thông tư 22 (14 đề)">
            <a:extLst>
              <a:ext uri="{FF2B5EF4-FFF2-40B4-BE49-F238E27FC236}">
                <a16:creationId xmlns:a16="http://schemas.microsoft.com/office/drawing/2014/main" xmlns="" id="{A5EB1689-786D-4C6D-9C8A-C297970F434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1779" y="4746659"/>
            <a:ext cx="4040221" cy="21113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6789079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7" grpId="1"/>
      <p:bldP spid="2" grpId="0"/>
      <p:bldP spid="5" grpId="0"/>
      <p:bldP spid="6" grpId="0" animBg="1"/>
      <p:bldP spid="4" grpId="0" animBg="1"/>
      <p:bldP spid="12" grpId="0" animBg="1"/>
      <p:bldP spid="13" grpId="0" animBg="1"/>
      <p:bldP spid="1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9000"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583614" y="1366897"/>
            <a:ext cx="5349922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Theo </a:t>
            </a:r>
            <a:r>
              <a:rPr lang="en-US" sz="3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3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Bác</a:t>
            </a:r>
            <a:r>
              <a:rPr lang="en-US" sz="3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Hồ</a:t>
            </a:r>
            <a:r>
              <a:rPr lang="en-US" sz="3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muốn</a:t>
            </a:r>
            <a:r>
              <a:rPr lang="en-US" sz="3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nhắc</a:t>
            </a:r>
            <a:r>
              <a:rPr lang="en-US" sz="3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nhở</a:t>
            </a:r>
            <a:r>
              <a:rPr lang="en-US" sz="3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học</a:t>
            </a:r>
            <a:r>
              <a:rPr lang="en-US" sz="3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sinh</a:t>
            </a:r>
            <a:r>
              <a:rPr lang="en-US" sz="3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điều</a:t>
            </a:r>
            <a:r>
              <a:rPr lang="en-US" sz="3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gì</a:t>
            </a:r>
            <a:r>
              <a:rPr lang="en-US" sz="3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khi</a:t>
            </a:r>
            <a:r>
              <a:rPr lang="en-US" sz="3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đặt</a:t>
            </a:r>
            <a:r>
              <a:rPr lang="en-US" sz="3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câu</a:t>
            </a:r>
            <a:r>
              <a:rPr lang="en-US" sz="3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hỏi</a:t>
            </a:r>
            <a:r>
              <a:rPr lang="en-US" sz="3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“</a:t>
            </a:r>
            <a:r>
              <a:rPr lang="en-US" sz="3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Vậy</a:t>
            </a:r>
            <a:r>
              <a:rPr lang="en-US" sz="3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3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3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nghĩ</a:t>
            </a:r>
            <a:r>
              <a:rPr lang="en-US" sz="3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sao</a:t>
            </a:r>
            <a:r>
              <a:rPr lang="en-US" sz="3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?”</a:t>
            </a:r>
          </a:p>
        </p:txBody>
      </p:sp>
    </p:spTree>
    <p:extLst>
      <p:ext uri="{BB962C8B-B14F-4D97-AF65-F5344CB8AC3E}">
        <p14:creationId xmlns:p14="http://schemas.microsoft.com/office/powerpoint/2010/main" val="76858374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4" name="Rectangle 2"/>
          <p:cNvSpPr>
            <a:spLocks noChangeArrowheads="1"/>
          </p:cNvSpPr>
          <p:nvPr/>
        </p:nvSpPr>
        <p:spPr bwMode="auto">
          <a:xfrm>
            <a:off x="1782763" y="152401"/>
            <a:ext cx="8355012" cy="1539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>
              <a:defRPr/>
            </a:pPr>
            <a:endParaRPr lang="en-US" b="1" i="1">
              <a:solidFill>
                <a:srgbClr val="FFFF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928992" y="110193"/>
            <a:ext cx="10989501" cy="81253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lnSpc>
                <a:spcPct val="90000"/>
              </a:lnSpc>
              <a:spcBef>
                <a:spcPct val="0"/>
              </a:spcBef>
              <a:buNone/>
              <a:defRPr sz="2600"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GB" dirty="0" err="1"/>
              <a:t>Đọc</a:t>
            </a:r>
            <a:r>
              <a:rPr lang="en-GB" dirty="0"/>
              <a:t> </a:t>
            </a:r>
            <a:r>
              <a:rPr lang="en-GB" dirty="0" err="1"/>
              <a:t>thầm</a:t>
            </a:r>
            <a:r>
              <a:rPr lang="en-GB" dirty="0"/>
              <a:t> </a:t>
            </a:r>
            <a:r>
              <a:rPr lang="en-GB" dirty="0" err="1"/>
              <a:t>đoạn</a:t>
            </a:r>
            <a:r>
              <a:rPr lang="en-GB" dirty="0"/>
              <a:t> 2 </a:t>
            </a:r>
            <a:r>
              <a:rPr lang="en-GB" dirty="0" err="1"/>
              <a:t>và</a:t>
            </a:r>
            <a:r>
              <a:rPr lang="en-GB" dirty="0"/>
              <a:t> </a:t>
            </a:r>
            <a:r>
              <a:rPr lang="en-GB" dirty="0" err="1"/>
              <a:t>trả</a:t>
            </a:r>
            <a:r>
              <a:rPr lang="en-GB" dirty="0"/>
              <a:t> </a:t>
            </a:r>
            <a:r>
              <a:rPr lang="en-GB" dirty="0" err="1"/>
              <a:t>lời</a:t>
            </a:r>
            <a:r>
              <a:rPr lang="en-GB" dirty="0"/>
              <a:t> </a:t>
            </a:r>
            <a:r>
              <a:rPr lang="en-GB" dirty="0" err="1"/>
              <a:t>câu</a:t>
            </a:r>
            <a:r>
              <a:rPr lang="en-GB" dirty="0"/>
              <a:t> </a:t>
            </a:r>
            <a:r>
              <a:rPr lang="en-GB" dirty="0" err="1"/>
              <a:t>hỏi</a:t>
            </a:r>
            <a:r>
              <a:rPr lang="en-GB" dirty="0"/>
              <a:t>: Sau </a:t>
            </a:r>
            <a:r>
              <a:rPr lang="en-GB" dirty="0" err="1"/>
              <a:t>Cách</a:t>
            </a:r>
            <a:r>
              <a:rPr lang="en-GB" dirty="0"/>
              <a:t> </a:t>
            </a:r>
            <a:r>
              <a:rPr lang="en-GB" dirty="0" err="1"/>
              <a:t>mạng</a:t>
            </a:r>
            <a:r>
              <a:rPr lang="en-GB" dirty="0"/>
              <a:t> </a:t>
            </a:r>
            <a:r>
              <a:rPr lang="en-GB" dirty="0" err="1"/>
              <a:t>tháng</a:t>
            </a:r>
            <a:r>
              <a:rPr lang="en-GB" dirty="0"/>
              <a:t> </a:t>
            </a:r>
            <a:r>
              <a:rPr lang="en-GB" dirty="0" err="1"/>
              <a:t>Tám</a:t>
            </a:r>
            <a:r>
              <a:rPr lang="en-GB" dirty="0"/>
              <a:t>, </a:t>
            </a:r>
            <a:r>
              <a:rPr lang="en-GB" dirty="0" err="1"/>
              <a:t>nhiệm</a:t>
            </a:r>
            <a:r>
              <a:rPr lang="en-GB" dirty="0"/>
              <a:t> </a:t>
            </a:r>
            <a:r>
              <a:rPr lang="en-GB" dirty="0" err="1"/>
              <a:t>vụ</a:t>
            </a:r>
            <a:r>
              <a:rPr lang="en-GB" dirty="0"/>
              <a:t> </a:t>
            </a:r>
            <a:r>
              <a:rPr lang="en-GB" dirty="0" err="1"/>
              <a:t>của</a:t>
            </a:r>
            <a:r>
              <a:rPr lang="en-GB" dirty="0"/>
              <a:t> </a:t>
            </a:r>
            <a:r>
              <a:rPr lang="en-GB" dirty="0" err="1"/>
              <a:t>toàn</a:t>
            </a:r>
            <a:r>
              <a:rPr lang="en-GB" dirty="0"/>
              <a:t> </a:t>
            </a:r>
            <a:r>
              <a:rPr lang="en-GB" dirty="0" err="1"/>
              <a:t>dân</a:t>
            </a:r>
            <a:r>
              <a:rPr lang="en-GB" dirty="0"/>
              <a:t> </a:t>
            </a:r>
            <a:r>
              <a:rPr lang="en-GB" dirty="0" err="1"/>
              <a:t>là</a:t>
            </a:r>
            <a:r>
              <a:rPr lang="en-GB" dirty="0"/>
              <a:t> </a:t>
            </a:r>
            <a:r>
              <a:rPr lang="en-GB" dirty="0" err="1"/>
              <a:t>gì</a:t>
            </a:r>
            <a:r>
              <a:rPr lang="en-GB" dirty="0"/>
              <a:t>?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928992" y="1014545"/>
            <a:ext cx="11049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spcBef>
                <a:spcPct val="50000"/>
              </a:spcBef>
              <a:defRPr sz="2600">
                <a:solidFill>
                  <a:srgbClr val="0070C0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GB" sz="2400" dirty="0" err="1"/>
              <a:t>Xây</a:t>
            </a:r>
            <a:r>
              <a:rPr lang="en-GB" sz="2400" dirty="0"/>
              <a:t> </a:t>
            </a:r>
            <a:r>
              <a:rPr lang="en-GB" sz="2400" dirty="0" err="1"/>
              <a:t>dựng</a:t>
            </a:r>
            <a:r>
              <a:rPr lang="en-GB" sz="2400" dirty="0"/>
              <a:t> </a:t>
            </a:r>
            <a:r>
              <a:rPr lang="en-GB" sz="2400" dirty="0" err="1"/>
              <a:t>lại</a:t>
            </a:r>
            <a:r>
              <a:rPr lang="en-GB" sz="2400" dirty="0"/>
              <a:t> </a:t>
            </a:r>
            <a:r>
              <a:rPr lang="en-GB" sz="2400" dirty="0" err="1"/>
              <a:t>cơ</a:t>
            </a:r>
            <a:r>
              <a:rPr lang="en-GB" sz="2400" dirty="0"/>
              <a:t> </a:t>
            </a:r>
            <a:r>
              <a:rPr lang="en-GB" sz="2400" dirty="0" err="1"/>
              <a:t>đồ</a:t>
            </a:r>
            <a:r>
              <a:rPr lang="en-GB" sz="2400" dirty="0"/>
              <a:t> </a:t>
            </a:r>
            <a:r>
              <a:rPr lang="en-GB" sz="2400" dirty="0" err="1"/>
              <a:t>mà</a:t>
            </a:r>
            <a:r>
              <a:rPr lang="en-GB" sz="2400" dirty="0"/>
              <a:t> </a:t>
            </a:r>
            <a:r>
              <a:rPr lang="en-GB" sz="2400" dirty="0" err="1"/>
              <a:t>tổ</a:t>
            </a:r>
            <a:r>
              <a:rPr lang="en-GB" sz="2400" dirty="0"/>
              <a:t> </a:t>
            </a:r>
            <a:r>
              <a:rPr lang="en-GB" sz="2400" dirty="0" err="1"/>
              <a:t>tiên</a:t>
            </a:r>
            <a:r>
              <a:rPr lang="en-GB" sz="2400" dirty="0"/>
              <a:t> </a:t>
            </a:r>
            <a:r>
              <a:rPr lang="en-GB" sz="2400" dirty="0" err="1"/>
              <a:t>đã</a:t>
            </a:r>
            <a:r>
              <a:rPr lang="en-GB" sz="2400" dirty="0"/>
              <a:t> </a:t>
            </a:r>
            <a:r>
              <a:rPr lang="en-GB" sz="2400" dirty="0" err="1"/>
              <a:t>để</a:t>
            </a:r>
            <a:r>
              <a:rPr lang="en-GB" sz="2400" dirty="0"/>
              <a:t> </a:t>
            </a:r>
            <a:r>
              <a:rPr lang="en-GB" sz="2400" dirty="0" err="1"/>
              <a:t>lại</a:t>
            </a:r>
            <a:r>
              <a:rPr lang="en-GB" sz="2400" dirty="0"/>
              <a:t>, </a:t>
            </a:r>
            <a:r>
              <a:rPr lang="en-GB" sz="2400" dirty="0" err="1"/>
              <a:t>làm</a:t>
            </a:r>
            <a:r>
              <a:rPr lang="en-GB" sz="2400" dirty="0"/>
              <a:t> </a:t>
            </a:r>
            <a:r>
              <a:rPr lang="en-GB" sz="2400" dirty="0" err="1"/>
              <a:t>cho</a:t>
            </a:r>
            <a:r>
              <a:rPr lang="en-GB" sz="2400" dirty="0"/>
              <a:t> </a:t>
            </a:r>
            <a:r>
              <a:rPr lang="en-GB" sz="2400" dirty="0" err="1"/>
              <a:t>chúng</a:t>
            </a:r>
            <a:r>
              <a:rPr lang="en-GB" sz="2400" dirty="0"/>
              <a:t> ta </a:t>
            </a:r>
            <a:r>
              <a:rPr lang="en-GB" sz="2400" dirty="0" err="1"/>
              <a:t>theo</a:t>
            </a:r>
            <a:r>
              <a:rPr lang="en-GB" sz="2400" dirty="0"/>
              <a:t> </a:t>
            </a:r>
            <a:r>
              <a:rPr lang="en-GB" sz="2400" dirty="0" err="1"/>
              <a:t>kịp</a:t>
            </a:r>
            <a:r>
              <a:rPr lang="en-GB" sz="2400" dirty="0"/>
              <a:t> </a:t>
            </a:r>
            <a:r>
              <a:rPr lang="en-GB" sz="2400" dirty="0" err="1"/>
              <a:t>các</a:t>
            </a:r>
            <a:r>
              <a:rPr lang="en-GB" sz="2400" dirty="0"/>
              <a:t> </a:t>
            </a:r>
            <a:r>
              <a:rPr lang="en-GB" sz="2400" dirty="0" err="1"/>
              <a:t>nước</a:t>
            </a:r>
            <a:r>
              <a:rPr lang="en-GB" sz="2400" dirty="0"/>
              <a:t> </a:t>
            </a:r>
            <a:r>
              <a:rPr lang="en-GB" sz="2400" dirty="0" err="1"/>
              <a:t>khác</a:t>
            </a:r>
            <a:r>
              <a:rPr lang="en-GB" sz="2400" dirty="0"/>
              <a:t> </a:t>
            </a:r>
            <a:r>
              <a:rPr lang="en-GB" sz="2400" dirty="0" err="1"/>
              <a:t>trên</a:t>
            </a:r>
            <a:r>
              <a:rPr lang="en-GB" sz="2400" dirty="0"/>
              <a:t> </a:t>
            </a:r>
            <a:r>
              <a:rPr lang="en-GB" sz="2400" dirty="0" err="1"/>
              <a:t>hoàn</a:t>
            </a:r>
            <a:r>
              <a:rPr lang="en-GB" sz="2400" dirty="0"/>
              <a:t> </a:t>
            </a:r>
            <a:r>
              <a:rPr lang="en-GB" sz="2400" dirty="0" err="1"/>
              <a:t>cầu</a:t>
            </a:r>
            <a:r>
              <a:rPr lang="en-GB" sz="2400" dirty="0"/>
              <a:t>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928992" y="1999189"/>
            <a:ext cx="11582400" cy="4616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>
              <a:defRPr lang="en-US"/>
            </a:defPPr>
            <a:lvl1pPr>
              <a:lnSpc>
                <a:spcPct val="90000"/>
              </a:lnSpc>
              <a:spcBef>
                <a:spcPct val="0"/>
              </a:spcBef>
              <a:buNone/>
              <a:defRPr sz="2600"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GB" dirty="0" err="1"/>
              <a:t>Học</a:t>
            </a:r>
            <a:r>
              <a:rPr lang="en-GB" dirty="0"/>
              <a:t> </a:t>
            </a:r>
            <a:r>
              <a:rPr lang="en-GB" dirty="0" err="1"/>
              <a:t>sinh</a:t>
            </a:r>
            <a:r>
              <a:rPr lang="en-GB" dirty="0"/>
              <a:t> </a:t>
            </a:r>
            <a:r>
              <a:rPr lang="en-GB" dirty="0" err="1"/>
              <a:t>có</a:t>
            </a:r>
            <a:r>
              <a:rPr lang="en-GB" dirty="0"/>
              <a:t> </a:t>
            </a:r>
            <a:r>
              <a:rPr lang="en-GB" dirty="0" err="1"/>
              <a:t>trách</a:t>
            </a:r>
            <a:r>
              <a:rPr lang="en-GB" dirty="0"/>
              <a:t> </a:t>
            </a:r>
            <a:r>
              <a:rPr lang="en-GB" dirty="0" err="1"/>
              <a:t>nhiệm</a:t>
            </a:r>
            <a:r>
              <a:rPr lang="en-GB" dirty="0"/>
              <a:t> </a:t>
            </a:r>
            <a:r>
              <a:rPr lang="en-GB" dirty="0" err="1"/>
              <a:t>như</a:t>
            </a:r>
            <a:r>
              <a:rPr lang="en-GB" dirty="0"/>
              <a:t> </a:t>
            </a:r>
            <a:r>
              <a:rPr lang="en-GB" dirty="0" err="1"/>
              <a:t>thế</a:t>
            </a:r>
            <a:r>
              <a:rPr lang="en-GB" dirty="0"/>
              <a:t> </a:t>
            </a:r>
            <a:r>
              <a:rPr lang="en-GB" dirty="0" err="1"/>
              <a:t>nào</a:t>
            </a:r>
            <a:r>
              <a:rPr lang="en-GB" dirty="0"/>
              <a:t> </a:t>
            </a:r>
            <a:r>
              <a:rPr lang="en-GB" dirty="0" err="1"/>
              <a:t>trong</a:t>
            </a:r>
            <a:r>
              <a:rPr lang="en-GB" dirty="0"/>
              <a:t> </a:t>
            </a:r>
            <a:r>
              <a:rPr lang="en-GB" dirty="0" err="1"/>
              <a:t>công</a:t>
            </a:r>
            <a:r>
              <a:rPr lang="en-GB" dirty="0"/>
              <a:t> </a:t>
            </a:r>
            <a:r>
              <a:rPr lang="en-GB" dirty="0" err="1"/>
              <a:t>cuộc</a:t>
            </a:r>
            <a:r>
              <a:rPr lang="en-GB" dirty="0"/>
              <a:t> </a:t>
            </a:r>
            <a:r>
              <a:rPr lang="en-GB" dirty="0" err="1"/>
              <a:t>kiến</a:t>
            </a:r>
            <a:r>
              <a:rPr lang="en-GB" dirty="0"/>
              <a:t> </a:t>
            </a:r>
            <a:r>
              <a:rPr lang="en-GB" dirty="0" err="1"/>
              <a:t>thiết</a:t>
            </a:r>
            <a:r>
              <a:rPr lang="en-GB" dirty="0"/>
              <a:t> </a:t>
            </a:r>
            <a:r>
              <a:rPr lang="en-GB" dirty="0" err="1"/>
              <a:t>đất</a:t>
            </a:r>
            <a:r>
              <a:rPr lang="en-GB" dirty="0"/>
              <a:t> </a:t>
            </a:r>
            <a:r>
              <a:rPr lang="en-GB" dirty="0" err="1"/>
              <a:t>nước</a:t>
            </a:r>
            <a:r>
              <a:rPr lang="en-GB" dirty="0"/>
              <a:t>?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928992" y="2592057"/>
            <a:ext cx="47244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spcBef>
                <a:spcPct val="50000"/>
              </a:spcBef>
              <a:defRPr sz="2400">
                <a:solidFill>
                  <a:srgbClr val="0070C0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GB" dirty="0" err="1"/>
              <a:t>Cố</a:t>
            </a:r>
            <a:r>
              <a:rPr lang="en-GB" dirty="0"/>
              <a:t> </a:t>
            </a:r>
            <a:r>
              <a:rPr lang="en-GB" dirty="0" err="1"/>
              <a:t>gắng</a:t>
            </a:r>
            <a:r>
              <a:rPr lang="en-GB" dirty="0"/>
              <a:t> </a:t>
            </a:r>
            <a:r>
              <a:rPr lang="en-GB" dirty="0" err="1"/>
              <a:t>siêng</a:t>
            </a:r>
            <a:r>
              <a:rPr lang="en-GB" dirty="0"/>
              <a:t> </a:t>
            </a:r>
            <a:r>
              <a:rPr lang="en-GB" dirty="0" err="1"/>
              <a:t>năng</a:t>
            </a:r>
            <a:r>
              <a:rPr lang="en-GB" dirty="0"/>
              <a:t> </a:t>
            </a:r>
            <a:r>
              <a:rPr lang="en-GB" dirty="0" err="1"/>
              <a:t>học</a:t>
            </a:r>
            <a:r>
              <a:rPr lang="en-GB" dirty="0"/>
              <a:t> </a:t>
            </a:r>
            <a:r>
              <a:rPr lang="en-GB" dirty="0" err="1"/>
              <a:t>tập</a:t>
            </a:r>
            <a:r>
              <a:rPr lang="en-GB" dirty="0"/>
              <a:t>, </a:t>
            </a:r>
            <a:r>
              <a:rPr lang="en-GB" dirty="0" err="1"/>
              <a:t>ngoan</a:t>
            </a:r>
            <a:r>
              <a:rPr lang="en-GB" dirty="0"/>
              <a:t> </a:t>
            </a:r>
            <a:r>
              <a:rPr lang="en-GB" dirty="0" err="1"/>
              <a:t>ngoãn</a:t>
            </a:r>
            <a:r>
              <a:rPr lang="en-GB" dirty="0"/>
              <a:t>, </a:t>
            </a:r>
            <a:r>
              <a:rPr lang="en-GB" dirty="0" err="1"/>
              <a:t>nghe</a:t>
            </a:r>
            <a:r>
              <a:rPr lang="en-GB" dirty="0"/>
              <a:t> </a:t>
            </a:r>
            <a:r>
              <a:rPr lang="en-GB" dirty="0" err="1"/>
              <a:t>thầy</a:t>
            </a:r>
            <a:r>
              <a:rPr lang="en-GB" dirty="0"/>
              <a:t>, </a:t>
            </a:r>
            <a:r>
              <a:rPr lang="en-GB" dirty="0" err="1"/>
              <a:t>yêu</a:t>
            </a:r>
            <a:r>
              <a:rPr lang="en-GB" dirty="0"/>
              <a:t> </a:t>
            </a:r>
            <a:r>
              <a:rPr lang="en-GB" dirty="0" err="1"/>
              <a:t>bạn</a:t>
            </a:r>
            <a:r>
              <a:rPr lang="en-GB" dirty="0"/>
              <a:t> </a:t>
            </a:r>
            <a:r>
              <a:rPr lang="en-GB" dirty="0" err="1"/>
              <a:t>để</a:t>
            </a:r>
            <a:r>
              <a:rPr lang="en-GB" dirty="0"/>
              <a:t> </a:t>
            </a:r>
            <a:r>
              <a:rPr lang="en-GB" dirty="0" err="1"/>
              <a:t>lớn</a:t>
            </a:r>
            <a:r>
              <a:rPr lang="en-GB" dirty="0"/>
              <a:t> </a:t>
            </a:r>
            <a:r>
              <a:rPr lang="en-GB" dirty="0" err="1"/>
              <a:t>lên</a:t>
            </a:r>
            <a:r>
              <a:rPr lang="en-GB" dirty="0"/>
              <a:t> </a:t>
            </a:r>
            <a:r>
              <a:rPr lang="en-GB" dirty="0" err="1"/>
              <a:t>xây</a:t>
            </a:r>
            <a:r>
              <a:rPr lang="en-GB" dirty="0"/>
              <a:t> </a:t>
            </a:r>
            <a:r>
              <a:rPr lang="en-GB" dirty="0" err="1"/>
              <a:t>dựng</a:t>
            </a:r>
            <a:r>
              <a:rPr lang="en-GB" dirty="0"/>
              <a:t> </a:t>
            </a:r>
            <a:r>
              <a:rPr lang="en-GB" dirty="0" err="1"/>
              <a:t>đất</a:t>
            </a:r>
            <a:r>
              <a:rPr lang="en-GB" dirty="0"/>
              <a:t> </a:t>
            </a:r>
            <a:r>
              <a:rPr lang="en-GB" dirty="0" err="1"/>
              <a:t>nước</a:t>
            </a:r>
            <a:r>
              <a:rPr lang="en-GB" dirty="0"/>
              <a:t>, </a:t>
            </a:r>
            <a:r>
              <a:rPr lang="en-GB" dirty="0" err="1"/>
              <a:t>làm</a:t>
            </a:r>
            <a:r>
              <a:rPr lang="en-GB" dirty="0"/>
              <a:t> </a:t>
            </a:r>
            <a:r>
              <a:rPr lang="en-GB" dirty="0" err="1"/>
              <a:t>cho</a:t>
            </a:r>
            <a:r>
              <a:rPr lang="en-GB" dirty="0"/>
              <a:t> </a:t>
            </a:r>
            <a:r>
              <a:rPr lang="en-GB" dirty="0" err="1"/>
              <a:t>dân</a:t>
            </a:r>
            <a:r>
              <a:rPr lang="en-GB" dirty="0"/>
              <a:t> </a:t>
            </a:r>
            <a:r>
              <a:rPr lang="en-GB" dirty="0" err="1"/>
              <a:t>tộc</a:t>
            </a:r>
            <a:r>
              <a:rPr lang="en-GB" dirty="0"/>
              <a:t> </a:t>
            </a:r>
            <a:r>
              <a:rPr lang="en-GB" dirty="0" err="1"/>
              <a:t>Việt</a:t>
            </a:r>
            <a:r>
              <a:rPr lang="en-GB" dirty="0"/>
              <a:t> Nam </a:t>
            </a:r>
            <a:r>
              <a:rPr lang="en-GB" dirty="0" err="1"/>
              <a:t>bước</a:t>
            </a:r>
            <a:r>
              <a:rPr lang="en-GB" dirty="0"/>
              <a:t> </a:t>
            </a:r>
            <a:r>
              <a:rPr lang="en-GB" dirty="0" err="1"/>
              <a:t>tới</a:t>
            </a:r>
            <a:r>
              <a:rPr lang="en-GB" dirty="0"/>
              <a:t> </a:t>
            </a:r>
            <a:r>
              <a:rPr lang="en-GB" dirty="0" err="1"/>
              <a:t>đài</a:t>
            </a:r>
            <a:r>
              <a:rPr lang="en-GB" dirty="0"/>
              <a:t> </a:t>
            </a:r>
            <a:r>
              <a:rPr lang="en-GB" dirty="0" err="1"/>
              <a:t>vinh</a:t>
            </a:r>
            <a:r>
              <a:rPr lang="en-GB" dirty="0"/>
              <a:t> </a:t>
            </a:r>
            <a:r>
              <a:rPr lang="en-GB" dirty="0" err="1"/>
              <a:t>quang</a:t>
            </a:r>
            <a:r>
              <a:rPr lang="en-GB" dirty="0"/>
              <a:t>, </a:t>
            </a:r>
            <a:r>
              <a:rPr lang="en-GB" dirty="0" err="1"/>
              <a:t>sánh</a:t>
            </a:r>
            <a:r>
              <a:rPr lang="en-GB" dirty="0"/>
              <a:t> </a:t>
            </a:r>
            <a:r>
              <a:rPr lang="en-GB" dirty="0" err="1"/>
              <a:t>vai</a:t>
            </a:r>
            <a:r>
              <a:rPr lang="en-GB" dirty="0"/>
              <a:t> </a:t>
            </a:r>
            <a:r>
              <a:rPr lang="en-GB" dirty="0" err="1"/>
              <a:t>với</a:t>
            </a:r>
            <a:r>
              <a:rPr lang="en-GB" dirty="0"/>
              <a:t> </a:t>
            </a:r>
            <a:r>
              <a:rPr lang="en-GB" dirty="0" err="1"/>
              <a:t>các</a:t>
            </a:r>
            <a:r>
              <a:rPr lang="en-GB" dirty="0"/>
              <a:t> </a:t>
            </a:r>
            <a:r>
              <a:rPr lang="en-GB" dirty="0" err="1"/>
              <a:t>cường</a:t>
            </a:r>
            <a:r>
              <a:rPr lang="en-GB" dirty="0"/>
              <a:t> </a:t>
            </a:r>
            <a:r>
              <a:rPr lang="en-GB" dirty="0" err="1"/>
              <a:t>quốc</a:t>
            </a:r>
            <a:r>
              <a:rPr lang="en-GB" dirty="0"/>
              <a:t> </a:t>
            </a:r>
            <a:r>
              <a:rPr lang="en-GB" dirty="0" err="1"/>
              <a:t>năm</a:t>
            </a:r>
            <a:r>
              <a:rPr lang="en-GB" dirty="0"/>
              <a:t> </a:t>
            </a:r>
            <a:r>
              <a:rPr lang="en-GB" dirty="0" err="1"/>
              <a:t>châu</a:t>
            </a:r>
            <a:r>
              <a:rPr lang="en-GB" dirty="0"/>
              <a:t>.</a:t>
            </a:r>
            <a:endParaRPr lang="en-US" dirty="0"/>
          </a:p>
        </p:txBody>
      </p:sp>
      <p:pic>
        <p:nvPicPr>
          <p:cNvPr id="17410" name="Picture 2" descr="Bác hồ nói : &amp;quot;non sông việt nam có trở nên tươi đẹp hay không, dân tộc việt  nam có bước tới đài vinh quang để sánh vai với các cường quốc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70125" y="2739660"/>
            <a:ext cx="6324600" cy="2971800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928992" y="5068798"/>
            <a:ext cx="4724400" cy="81253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>
              <a:defRPr lang="en-US"/>
            </a:defPPr>
            <a:lvl1pPr>
              <a:lnSpc>
                <a:spcPct val="90000"/>
              </a:lnSpc>
              <a:spcBef>
                <a:spcPct val="0"/>
              </a:spcBef>
              <a:buNone/>
              <a:defRPr sz="2600"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dirty="0"/>
              <a:t>Qua </a:t>
            </a:r>
            <a:r>
              <a:rPr lang="en-US" dirty="0" err="1"/>
              <a:t>tìm</a:t>
            </a:r>
            <a:r>
              <a:rPr lang="en-US" dirty="0"/>
              <a:t> </a:t>
            </a:r>
            <a:r>
              <a:rPr lang="en-US" dirty="0" err="1"/>
              <a:t>hiểu</a:t>
            </a:r>
            <a:r>
              <a:rPr lang="en-US" dirty="0"/>
              <a:t> </a:t>
            </a:r>
            <a:r>
              <a:rPr lang="en-US" dirty="0" err="1"/>
              <a:t>phần</a:t>
            </a:r>
            <a:r>
              <a:rPr lang="en-US" dirty="0"/>
              <a:t> 2 </a:t>
            </a:r>
            <a:r>
              <a:rPr lang="en-US" dirty="0" err="1"/>
              <a:t>nội</a:t>
            </a:r>
            <a:r>
              <a:rPr lang="en-US" dirty="0"/>
              <a:t> dung </a:t>
            </a:r>
            <a:r>
              <a:rPr lang="en-US" dirty="0" err="1"/>
              <a:t>bức</a:t>
            </a:r>
            <a:r>
              <a:rPr lang="en-US" dirty="0"/>
              <a:t> </a:t>
            </a:r>
            <a:r>
              <a:rPr lang="en-US" dirty="0" err="1"/>
              <a:t>thư</a:t>
            </a:r>
            <a:r>
              <a:rPr lang="en-US" dirty="0"/>
              <a:t>, </a:t>
            </a:r>
            <a:r>
              <a:rPr lang="en-US" dirty="0" err="1"/>
              <a:t>em</a:t>
            </a:r>
            <a:r>
              <a:rPr lang="en-US" dirty="0"/>
              <a:t> </a:t>
            </a:r>
            <a:r>
              <a:rPr lang="en-US" dirty="0" err="1"/>
              <a:t>cho</a:t>
            </a:r>
            <a:r>
              <a:rPr lang="en-US" dirty="0"/>
              <a:t> </a:t>
            </a:r>
            <a:r>
              <a:rPr lang="en-US" dirty="0" err="1"/>
              <a:t>biết</a:t>
            </a:r>
            <a:r>
              <a:rPr lang="en-US" dirty="0"/>
              <a:t> ý </a:t>
            </a:r>
            <a:r>
              <a:rPr lang="en-US" dirty="0" err="1"/>
              <a:t>đoạn</a:t>
            </a:r>
            <a:r>
              <a:rPr lang="en-US" dirty="0"/>
              <a:t> 2.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54052" y="5970811"/>
            <a:ext cx="11704485" cy="892552"/>
          </a:xfrm>
          <a:prstGeom prst="roundRect">
            <a:avLst/>
          </a:prstGeom>
          <a:solidFill>
            <a:srgbClr val="B24B8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algn="ctr">
              <a:defRPr sz="2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en-GB" dirty="0"/>
              <a:t>Ý 2: </a:t>
            </a:r>
            <a:r>
              <a:rPr lang="en-GB" dirty="0" err="1"/>
              <a:t>Trách</a:t>
            </a:r>
            <a:r>
              <a:rPr lang="en-GB" dirty="0"/>
              <a:t> </a:t>
            </a:r>
            <a:r>
              <a:rPr lang="en-GB" dirty="0" err="1"/>
              <a:t>nhiệm</a:t>
            </a:r>
            <a:r>
              <a:rPr lang="en-GB" dirty="0"/>
              <a:t> </a:t>
            </a:r>
            <a:r>
              <a:rPr lang="en-GB" dirty="0" err="1"/>
              <a:t>của</a:t>
            </a:r>
            <a:r>
              <a:rPr lang="en-GB" dirty="0"/>
              <a:t> </a:t>
            </a:r>
            <a:r>
              <a:rPr lang="en-GB" dirty="0" err="1"/>
              <a:t>học</a:t>
            </a:r>
            <a:r>
              <a:rPr lang="en-GB" dirty="0"/>
              <a:t> </a:t>
            </a:r>
            <a:r>
              <a:rPr lang="en-GB" dirty="0" err="1"/>
              <a:t>sinh</a:t>
            </a:r>
            <a:r>
              <a:rPr lang="en-GB" dirty="0"/>
              <a:t> </a:t>
            </a:r>
            <a:r>
              <a:rPr lang="en-GB" dirty="0" err="1"/>
              <a:t>trong</a:t>
            </a:r>
            <a:r>
              <a:rPr lang="en-GB" dirty="0"/>
              <a:t> </a:t>
            </a:r>
            <a:r>
              <a:rPr lang="en-GB" dirty="0" err="1"/>
              <a:t>công</a:t>
            </a:r>
            <a:r>
              <a:rPr lang="en-GB" dirty="0"/>
              <a:t> </a:t>
            </a:r>
            <a:r>
              <a:rPr lang="en-GB" dirty="0" err="1"/>
              <a:t>cuộc</a:t>
            </a:r>
            <a:r>
              <a:rPr lang="en-GB" dirty="0"/>
              <a:t> </a:t>
            </a:r>
            <a:r>
              <a:rPr lang="en-GB" dirty="0" err="1"/>
              <a:t>kiến</a:t>
            </a:r>
            <a:r>
              <a:rPr lang="en-GB" dirty="0"/>
              <a:t> </a:t>
            </a:r>
            <a:r>
              <a:rPr lang="en-GB" dirty="0" err="1"/>
              <a:t>thiết</a:t>
            </a:r>
            <a:r>
              <a:rPr lang="en-GB" dirty="0"/>
              <a:t> </a:t>
            </a:r>
            <a:r>
              <a:rPr lang="en-GB" dirty="0" err="1"/>
              <a:t>đất</a:t>
            </a:r>
            <a:r>
              <a:rPr lang="en-GB" dirty="0"/>
              <a:t> </a:t>
            </a:r>
            <a:r>
              <a:rPr lang="en-GB" dirty="0" err="1"/>
              <a:t>nước</a:t>
            </a:r>
            <a:r>
              <a:rPr lang="en-GB" dirty="0"/>
              <a:t>.</a:t>
            </a:r>
            <a:endParaRPr lang="en-US" dirty="0"/>
          </a:p>
        </p:txBody>
      </p:sp>
      <p:sp>
        <p:nvSpPr>
          <p:cNvPr id="11" name="Flowchart: Decision 10">
            <a:extLst>
              <a:ext uri="{FF2B5EF4-FFF2-40B4-BE49-F238E27FC236}">
                <a16:creationId xmlns:a16="http://schemas.microsoft.com/office/drawing/2014/main" xmlns="" id="{D8CEFF3E-F0B9-4117-AC00-429368805647}"/>
              </a:ext>
            </a:extLst>
          </p:cNvPr>
          <p:cNvSpPr/>
          <p:nvPr/>
        </p:nvSpPr>
        <p:spPr>
          <a:xfrm>
            <a:off x="459146" y="233881"/>
            <a:ext cx="274320" cy="306324"/>
          </a:xfrm>
          <a:prstGeom prst="flowChartDecision">
            <a:avLst/>
          </a:prstGeom>
          <a:solidFill>
            <a:srgbClr val="B24B83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sz="260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" name="Flowchart: Decision 11">
            <a:extLst>
              <a:ext uri="{FF2B5EF4-FFF2-40B4-BE49-F238E27FC236}">
                <a16:creationId xmlns:a16="http://schemas.microsoft.com/office/drawing/2014/main" xmlns="" id="{5FFE3E3B-2620-4F8D-BD52-8DB570002B5D}"/>
              </a:ext>
            </a:extLst>
          </p:cNvPr>
          <p:cNvSpPr/>
          <p:nvPr/>
        </p:nvSpPr>
        <p:spPr>
          <a:xfrm>
            <a:off x="459146" y="2023114"/>
            <a:ext cx="274320" cy="306324"/>
          </a:xfrm>
          <a:prstGeom prst="flowChartDecision">
            <a:avLst/>
          </a:prstGeom>
          <a:solidFill>
            <a:srgbClr val="B24B83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sz="260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" name="Flowchart: Decision 12">
            <a:extLst>
              <a:ext uri="{FF2B5EF4-FFF2-40B4-BE49-F238E27FC236}">
                <a16:creationId xmlns:a16="http://schemas.microsoft.com/office/drawing/2014/main" xmlns="" id="{BD2EB096-4704-4031-8667-E9C73E003226}"/>
              </a:ext>
            </a:extLst>
          </p:cNvPr>
          <p:cNvSpPr/>
          <p:nvPr/>
        </p:nvSpPr>
        <p:spPr>
          <a:xfrm>
            <a:off x="459146" y="5197679"/>
            <a:ext cx="274320" cy="306324"/>
          </a:xfrm>
          <a:prstGeom prst="flowChartDecision">
            <a:avLst/>
          </a:prstGeom>
          <a:solidFill>
            <a:srgbClr val="B24B83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sz="260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med"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5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8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3" dur="500"/>
                                        <p:tgtEl>
                                          <p:spTgt spid="174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9" grpId="0"/>
      <p:bldP spid="10" grpId="0" animBg="1"/>
      <p:bldP spid="11" grpId="0" animBg="1"/>
      <p:bldP spid="12" grpId="0" animBg="1"/>
      <p:bldP spid="1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5464" y="1872869"/>
            <a:ext cx="7386536" cy="4848481"/>
          </a:xfrm>
          <a:prstGeom prst="rect">
            <a:avLst/>
          </a:prstGeom>
        </p:spPr>
      </p:pic>
      <p:sp>
        <p:nvSpPr>
          <p:cNvPr id="3" name="Oval Callout 2"/>
          <p:cNvSpPr/>
          <p:nvPr/>
        </p:nvSpPr>
        <p:spPr>
          <a:xfrm flipH="1">
            <a:off x="798284" y="497114"/>
            <a:ext cx="5297716" cy="2931886"/>
          </a:xfrm>
          <a:prstGeom prst="wedgeEllipseCallout">
            <a:avLst>
              <a:gd name="adj1" fmla="val -50212"/>
              <a:gd name="adj2" fmla="val 57191"/>
            </a:avLst>
          </a:prstGeom>
          <a:solidFill>
            <a:srgbClr val="88BB73"/>
          </a:solidFill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3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bức</a:t>
            </a:r>
            <a:r>
              <a:rPr lang="en-US" sz="3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thư</a:t>
            </a:r>
            <a:r>
              <a:rPr lang="en-US" sz="3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Bác</a:t>
            </a:r>
            <a:r>
              <a:rPr lang="en-US" sz="3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Hồ</a:t>
            </a:r>
            <a:r>
              <a:rPr lang="en-US" sz="3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khuyên</a:t>
            </a:r>
            <a:r>
              <a:rPr lang="en-US" sz="3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3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mong</a:t>
            </a:r>
            <a:r>
              <a:rPr lang="en-US" sz="3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đợi</a:t>
            </a:r>
            <a:r>
              <a:rPr lang="en-US" sz="3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ở </a:t>
            </a:r>
            <a:r>
              <a:rPr lang="en-US" sz="3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học</a:t>
            </a:r>
            <a:r>
              <a:rPr lang="en-US" sz="3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sinh</a:t>
            </a:r>
            <a:r>
              <a:rPr lang="en-US" sz="3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điều</a:t>
            </a:r>
            <a:r>
              <a:rPr lang="en-US" sz="3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gì</a:t>
            </a:r>
            <a:r>
              <a:rPr lang="en-US" sz="3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86169830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7000" t="-8000" r="-3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558353" y="996287"/>
            <a:ext cx="209544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Nội</a:t>
            </a:r>
            <a:r>
              <a:rPr lang="en-US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dung: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320800" y="1960687"/>
            <a:ext cx="89916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Qua </a:t>
            </a:r>
            <a:r>
              <a:rPr lang="en-US" sz="3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bức</a:t>
            </a:r>
            <a:r>
              <a:rPr lang="en-US" sz="3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thư</a:t>
            </a:r>
            <a:r>
              <a:rPr lang="en-US" sz="3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Bác</a:t>
            </a:r>
            <a:r>
              <a:rPr lang="en-US" sz="3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Hồ</a:t>
            </a:r>
            <a:r>
              <a:rPr lang="en-US" sz="3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khuyên</a:t>
            </a:r>
            <a:r>
              <a:rPr lang="en-US" sz="3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3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3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học</a:t>
            </a:r>
            <a:r>
              <a:rPr lang="en-US" sz="3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sinh</a:t>
            </a:r>
            <a:r>
              <a:rPr lang="en-US" sz="3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chăm</a:t>
            </a:r>
            <a:r>
              <a:rPr lang="en-US" sz="3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học</a:t>
            </a:r>
            <a:r>
              <a:rPr lang="en-US" sz="3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nghe</a:t>
            </a:r>
            <a:r>
              <a:rPr lang="en-US" sz="3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thầy</a:t>
            </a:r>
            <a:r>
              <a:rPr lang="en-US" sz="3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yêu</a:t>
            </a:r>
            <a:r>
              <a:rPr lang="en-US" sz="3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bạn</a:t>
            </a:r>
            <a:r>
              <a:rPr lang="en-US" sz="3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3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tin </a:t>
            </a:r>
            <a:r>
              <a:rPr lang="en-US" sz="3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tưởng</a:t>
            </a:r>
            <a:r>
              <a:rPr lang="en-US" sz="3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rằng</a:t>
            </a:r>
            <a:r>
              <a:rPr lang="en-US" sz="3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học</a:t>
            </a:r>
            <a:r>
              <a:rPr lang="en-US" sz="3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sinh</a:t>
            </a:r>
            <a:r>
              <a:rPr lang="en-US" sz="3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3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thế</a:t>
            </a:r>
            <a:r>
              <a:rPr lang="en-US" sz="3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hệ</a:t>
            </a:r>
            <a:r>
              <a:rPr lang="en-US" sz="3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sẽ</a:t>
            </a:r>
            <a:r>
              <a:rPr lang="en-US" sz="3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kế</a:t>
            </a:r>
            <a:r>
              <a:rPr lang="en-US" sz="3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tục</a:t>
            </a:r>
            <a:r>
              <a:rPr lang="en-US" sz="3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xứng</a:t>
            </a:r>
            <a:r>
              <a:rPr lang="en-US" sz="3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đáng</a:t>
            </a:r>
            <a:r>
              <a:rPr lang="en-US" sz="3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sự</a:t>
            </a:r>
            <a:r>
              <a:rPr lang="en-US" sz="3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nghiệp</a:t>
            </a:r>
            <a:r>
              <a:rPr lang="en-US" sz="3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3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cha </a:t>
            </a:r>
            <a:r>
              <a:rPr lang="en-US" sz="3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ông</a:t>
            </a:r>
            <a:r>
              <a:rPr lang="en-US" sz="3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xây</a:t>
            </a:r>
            <a:r>
              <a:rPr lang="en-US" sz="3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dựng</a:t>
            </a:r>
            <a:r>
              <a:rPr lang="en-US" sz="3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nước</a:t>
            </a:r>
            <a:r>
              <a:rPr lang="en-US" sz="3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Việt</a:t>
            </a:r>
            <a:r>
              <a:rPr lang="en-US" sz="3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Nam </a:t>
            </a:r>
            <a:r>
              <a:rPr lang="en-US" sz="3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cường</a:t>
            </a:r>
            <a:r>
              <a:rPr lang="en-US" sz="3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thịnh</a:t>
            </a:r>
            <a:r>
              <a:rPr lang="en-US" sz="3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sánh</a:t>
            </a:r>
            <a:r>
              <a:rPr lang="en-US" sz="3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vai</a:t>
            </a:r>
            <a:r>
              <a:rPr lang="en-US" sz="3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với</a:t>
            </a:r>
            <a:r>
              <a:rPr lang="en-US" sz="3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3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nước</a:t>
            </a:r>
            <a:r>
              <a:rPr lang="en-US" sz="3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giàu</a:t>
            </a:r>
            <a:r>
              <a:rPr lang="en-US" sz="3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mạnh</a:t>
            </a:r>
            <a:r>
              <a:rPr lang="en-US" sz="3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1003710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Rectangle 2"/>
          <p:cNvSpPr txBox="1">
            <a:spLocks noChangeArrowheads="1"/>
          </p:cNvSpPr>
          <p:nvPr/>
        </p:nvSpPr>
        <p:spPr bwMode="auto">
          <a:xfrm>
            <a:off x="3619500" y="235304"/>
            <a:ext cx="4953000" cy="8382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lnSpc>
                <a:spcPct val="90000"/>
              </a:lnSpc>
              <a:spcBef>
                <a:spcPct val="0"/>
              </a:spcBef>
              <a:buNone/>
              <a:defRPr sz="3600" b="1" cap="all">
                <a:ln w="9000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rgbClr val="3333CC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ea typeface="+mj-ea"/>
                <a:cs typeface="Times New Roman" pitchFamily="18" charset="0"/>
              </a:defRPr>
            </a:lvl1pPr>
          </a:lstStyle>
          <a:p>
            <a:r>
              <a:rPr lang="en-US" altLang="en-US" sz="3200" dirty="0" err="1"/>
              <a:t>Luyện</a:t>
            </a:r>
            <a:r>
              <a:rPr lang="en-US" altLang="en-US" sz="3200" dirty="0"/>
              <a:t> </a:t>
            </a:r>
            <a:r>
              <a:rPr lang="en-US" altLang="en-US" sz="3200" dirty="0" err="1"/>
              <a:t>đọc</a:t>
            </a:r>
            <a:r>
              <a:rPr lang="en-US" altLang="en-US" sz="3200" dirty="0"/>
              <a:t> </a:t>
            </a:r>
            <a:r>
              <a:rPr lang="en-US" altLang="en-US" sz="3200" dirty="0" err="1"/>
              <a:t>diễn</a:t>
            </a:r>
            <a:r>
              <a:rPr lang="en-US" altLang="en-US" sz="3200" dirty="0"/>
              <a:t> </a:t>
            </a:r>
            <a:r>
              <a:rPr lang="en-US" altLang="en-US" sz="3200" dirty="0" err="1"/>
              <a:t>cảm</a:t>
            </a:r>
            <a:endParaRPr lang="en-US" altLang="en-US" sz="3200" dirty="0"/>
          </a:p>
        </p:txBody>
      </p:sp>
      <p:sp>
        <p:nvSpPr>
          <p:cNvPr id="30" name="Text Box 5">
            <a:extLst>
              <a:ext uri="{FF2B5EF4-FFF2-40B4-BE49-F238E27FC236}">
                <a16:creationId xmlns:a16="http://schemas.microsoft.com/office/drawing/2014/main" xmlns="" id="{9D91307A-7FE6-4A11-89A2-EFEBDDA983A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43819" y="1639008"/>
            <a:ext cx="8948761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vi-VN" sz="3200" dirty="0" err="1"/>
              <a:t>Dựa</a:t>
            </a:r>
            <a:r>
              <a:rPr lang="en-US" altLang="vi-VN" sz="3200" dirty="0"/>
              <a:t> </a:t>
            </a:r>
            <a:r>
              <a:rPr lang="en-US" altLang="vi-VN" sz="3200" dirty="0" err="1"/>
              <a:t>vào</a:t>
            </a:r>
            <a:r>
              <a:rPr lang="en-US" altLang="vi-VN" sz="3200" dirty="0"/>
              <a:t> </a:t>
            </a:r>
            <a:r>
              <a:rPr lang="en-US" altLang="vi-VN" sz="3200" dirty="0" err="1"/>
              <a:t>nội</a:t>
            </a:r>
            <a:r>
              <a:rPr lang="en-US" altLang="vi-VN" sz="3200" dirty="0"/>
              <a:t> dung </a:t>
            </a:r>
            <a:r>
              <a:rPr lang="en-US" altLang="vi-VN" sz="3200" dirty="0" err="1"/>
              <a:t>bài</a:t>
            </a:r>
            <a:r>
              <a:rPr lang="en-US" altLang="vi-VN" sz="3200" dirty="0"/>
              <a:t>, </a:t>
            </a:r>
            <a:r>
              <a:rPr lang="en-US" altLang="vi-VN" sz="3200" dirty="0" err="1"/>
              <a:t>nêu</a:t>
            </a:r>
            <a:r>
              <a:rPr lang="en-US" altLang="vi-VN" sz="3200" dirty="0"/>
              <a:t> </a:t>
            </a:r>
            <a:r>
              <a:rPr lang="en-US" altLang="vi-VN" sz="3200" dirty="0" err="1"/>
              <a:t>giọng</a:t>
            </a:r>
            <a:r>
              <a:rPr lang="en-US" altLang="vi-VN" sz="3200" dirty="0"/>
              <a:t> </a:t>
            </a:r>
            <a:r>
              <a:rPr lang="vi-VN" altLang="vi-VN" sz="3200" dirty="0"/>
              <a:t>đọc</a:t>
            </a:r>
            <a:r>
              <a:rPr lang="en-US" altLang="vi-VN" sz="3200" dirty="0"/>
              <a:t> </a:t>
            </a:r>
            <a:r>
              <a:rPr lang="en-US" altLang="vi-VN" sz="3200" dirty="0" err="1"/>
              <a:t>của</a:t>
            </a:r>
            <a:r>
              <a:rPr lang="en-US" altLang="vi-VN" sz="3200" dirty="0"/>
              <a:t> </a:t>
            </a:r>
            <a:r>
              <a:rPr lang="en-US" altLang="vi-VN" sz="3200" dirty="0" err="1"/>
              <a:t>bài</a:t>
            </a:r>
            <a:r>
              <a:rPr lang="en-US" altLang="vi-VN" sz="3200" dirty="0"/>
              <a:t>?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xmlns="" id="{B4C6B2FB-CAAA-408A-A5EB-3FE311CF635E}"/>
              </a:ext>
            </a:extLst>
          </p:cNvPr>
          <p:cNvSpPr txBox="1"/>
          <p:nvPr/>
        </p:nvSpPr>
        <p:spPr>
          <a:xfrm>
            <a:off x="1283248" y="2667000"/>
            <a:ext cx="9269901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spcBef>
                <a:spcPct val="50000"/>
              </a:spcBef>
              <a:defRPr sz="2400">
                <a:solidFill>
                  <a:srgbClr val="0070C0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algn="just"/>
            <a:r>
              <a:rPr lang="en-US" sz="2800" dirty="0" err="1"/>
              <a:t>Đọc</a:t>
            </a:r>
            <a:r>
              <a:rPr lang="en-US" sz="2800" dirty="0"/>
              <a:t> </a:t>
            </a:r>
            <a:r>
              <a:rPr lang="en-US" sz="2800" dirty="0" err="1"/>
              <a:t>trôi</a:t>
            </a:r>
            <a:r>
              <a:rPr lang="en-US" sz="2800" dirty="0"/>
              <a:t> </a:t>
            </a:r>
            <a:r>
              <a:rPr lang="en-US" sz="2800" dirty="0" err="1"/>
              <a:t>chảy</a:t>
            </a:r>
            <a:r>
              <a:rPr lang="en-US" sz="2800" dirty="0"/>
              <a:t>, </a:t>
            </a:r>
            <a:r>
              <a:rPr lang="en-US" sz="2800" dirty="0" err="1"/>
              <a:t>ngắt</a:t>
            </a:r>
            <a:r>
              <a:rPr lang="en-US" sz="2800" dirty="0"/>
              <a:t> </a:t>
            </a:r>
            <a:r>
              <a:rPr lang="en-US" sz="2800" dirty="0" err="1"/>
              <a:t>nghỉ</a:t>
            </a:r>
            <a:r>
              <a:rPr lang="en-US" sz="2800" dirty="0"/>
              <a:t> </a:t>
            </a:r>
            <a:r>
              <a:rPr lang="en-US" sz="2800" dirty="0" err="1"/>
              <a:t>hơi</a:t>
            </a:r>
            <a:r>
              <a:rPr lang="en-US" sz="2800" dirty="0"/>
              <a:t> </a:t>
            </a:r>
            <a:r>
              <a:rPr lang="en-US" sz="2800" dirty="0" err="1"/>
              <a:t>đúng</a:t>
            </a:r>
            <a:r>
              <a:rPr lang="en-US" sz="2800" dirty="0"/>
              <a:t> </a:t>
            </a:r>
            <a:r>
              <a:rPr lang="en-US" sz="2800" dirty="0" err="1"/>
              <a:t>sau</a:t>
            </a:r>
            <a:r>
              <a:rPr lang="en-US" sz="2800" dirty="0"/>
              <a:t> </a:t>
            </a:r>
            <a:r>
              <a:rPr lang="en-US" sz="2800" dirty="0" err="1"/>
              <a:t>các</a:t>
            </a:r>
            <a:r>
              <a:rPr lang="en-US" sz="2800" dirty="0"/>
              <a:t> </a:t>
            </a:r>
            <a:r>
              <a:rPr lang="en-US" sz="2800" dirty="0" err="1"/>
              <a:t>dấu</a:t>
            </a:r>
            <a:r>
              <a:rPr lang="en-US" sz="2800" dirty="0"/>
              <a:t> </a:t>
            </a:r>
            <a:r>
              <a:rPr lang="en-US" sz="2800" dirty="0" err="1"/>
              <a:t>câu</a:t>
            </a:r>
            <a:r>
              <a:rPr lang="en-US" sz="2800" dirty="0"/>
              <a:t>, </a:t>
            </a:r>
            <a:r>
              <a:rPr lang="en-US" sz="2800" dirty="0" err="1"/>
              <a:t>giữa</a:t>
            </a:r>
            <a:r>
              <a:rPr lang="en-US" sz="2800" dirty="0"/>
              <a:t> </a:t>
            </a:r>
            <a:r>
              <a:rPr lang="en-US" sz="2800" dirty="0" err="1"/>
              <a:t>các</a:t>
            </a:r>
            <a:r>
              <a:rPr lang="en-US" sz="2800" dirty="0"/>
              <a:t> </a:t>
            </a:r>
            <a:r>
              <a:rPr lang="en-US" sz="2800" dirty="0" err="1"/>
              <a:t>cụm</a:t>
            </a:r>
            <a:r>
              <a:rPr lang="en-US" sz="2800" dirty="0"/>
              <a:t> </a:t>
            </a:r>
            <a:r>
              <a:rPr lang="en-US" sz="2800" dirty="0" err="1"/>
              <a:t>từ</a:t>
            </a:r>
            <a:r>
              <a:rPr lang="en-US" sz="2800" dirty="0"/>
              <a:t>, </a:t>
            </a:r>
            <a:r>
              <a:rPr lang="en-US" sz="2800" dirty="0" err="1"/>
              <a:t>nhấn</a:t>
            </a:r>
            <a:r>
              <a:rPr lang="en-US" sz="2800" dirty="0"/>
              <a:t> </a:t>
            </a:r>
            <a:r>
              <a:rPr lang="en-US" sz="2800" dirty="0" err="1"/>
              <a:t>giọng</a:t>
            </a:r>
            <a:r>
              <a:rPr lang="en-US" sz="2800" dirty="0"/>
              <a:t> ở </a:t>
            </a:r>
            <a:r>
              <a:rPr lang="en-US" sz="2800" dirty="0" err="1"/>
              <a:t>những</a:t>
            </a:r>
            <a:r>
              <a:rPr lang="en-US" sz="2800" dirty="0"/>
              <a:t> </a:t>
            </a:r>
            <a:r>
              <a:rPr lang="en-US" sz="2800" dirty="0" err="1"/>
              <a:t>từ</a:t>
            </a:r>
            <a:r>
              <a:rPr lang="en-US" sz="2800" dirty="0"/>
              <a:t> </a:t>
            </a:r>
            <a:r>
              <a:rPr lang="en-US" sz="2800" dirty="0" err="1"/>
              <a:t>ngữ</a:t>
            </a:r>
            <a:r>
              <a:rPr lang="en-US" sz="2800" dirty="0"/>
              <a:t> </a:t>
            </a:r>
            <a:r>
              <a:rPr lang="en-US" sz="2800" dirty="0" err="1"/>
              <a:t>thể</a:t>
            </a:r>
            <a:r>
              <a:rPr lang="en-US" sz="2800" dirty="0"/>
              <a:t> </a:t>
            </a:r>
            <a:r>
              <a:rPr lang="en-US" sz="2800" dirty="0" err="1"/>
              <a:t>hiện</a:t>
            </a:r>
            <a:r>
              <a:rPr lang="en-US" sz="2800" dirty="0"/>
              <a:t> </a:t>
            </a:r>
            <a:r>
              <a:rPr lang="en-US" sz="2800" dirty="0" err="1"/>
              <a:t>lời</a:t>
            </a:r>
            <a:r>
              <a:rPr lang="en-US" sz="2800" dirty="0"/>
              <a:t> </a:t>
            </a:r>
            <a:r>
              <a:rPr lang="en-US" sz="2800" dirty="0" err="1"/>
              <a:t>nhắn</a:t>
            </a:r>
            <a:r>
              <a:rPr lang="en-US" sz="2800" dirty="0"/>
              <a:t> </a:t>
            </a:r>
            <a:r>
              <a:rPr lang="en-US" sz="2800" dirty="0" err="1"/>
              <a:t>nhủ</a:t>
            </a:r>
            <a:r>
              <a:rPr lang="en-US" sz="2800" dirty="0"/>
              <a:t>, </a:t>
            </a:r>
            <a:r>
              <a:rPr lang="en-US" sz="2800" dirty="0" err="1"/>
              <a:t>niềm</a:t>
            </a:r>
            <a:r>
              <a:rPr lang="en-US" sz="2800" dirty="0"/>
              <a:t> hi </a:t>
            </a:r>
            <a:r>
              <a:rPr lang="en-US" sz="2800" dirty="0" err="1"/>
              <a:t>vọng</a:t>
            </a:r>
            <a:r>
              <a:rPr lang="en-US" sz="2800" dirty="0"/>
              <a:t> </a:t>
            </a:r>
            <a:r>
              <a:rPr lang="en-US" sz="2800" dirty="0" err="1"/>
              <a:t>của</a:t>
            </a:r>
            <a:r>
              <a:rPr lang="en-US" sz="2800" dirty="0"/>
              <a:t> </a:t>
            </a:r>
            <a:r>
              <a:rPr lang="en-US" sz="2800" dirty="0" err="1"/>
              <a:t>Bác</a:t>
            </a:r>
            <a:r>
              <a:rPr lang="en-US" sz="2800" dirty="0"/>
              <a:t> </a:t>
            </a:r>
            <a:r>
              <a:rPr lang="en-US" sz="2800" dirty="0" err="1"/>
              <a:t>đối</a:t>
            </a:r>
            <a:r>
              <a:rPr lang="en-US" sz="2800" dirty="0"/>
              <a:t> </a:t>
            </a:r>
            <a:r>
              <a:rPr lang="en-US" sz="2800" dirty="0" err="1"/>
              <a:t>với</a:t>
            </a:r>
            <a:r>
              <a:rPr lang="en-US" sz="2800" dirty="0"/>
              <a:t> </a:t>
            </a:r>
            <a:r>
              <a:rPr lang="en-US" sz="2800" dirty="0" err="1"/>
              <a:t>học</a:t>
            </a:r>
            <a:r>
              <a:rPr lang="en-US" sz="2800" dirty="0"/>
              <a:t> </a:t>
            </a:r>
            <a:r>
              <a:rPr lang="en-US" sz="2800" dirty="0" err="1"/>
              <a:t>sinh</a:t>
            </a:r>
            <a:r>
              <a:rPr lang="en-US" sz="2800" dirty="0"/>
              <a:t>.</a:t>
            </a:r>
          </a:p>
        </p:txBody>
      </p:sp>
      <p:pic>
        <p:nvPicPr>
          <p:cNvPr id="1026" name="Picture 2" descr="Đề thi học kì 2 lớp 2 năm 2020 - 2021 theo Thông tư 22 (14 đề)">
            <a:extLst>
              <a:ext uri="{FF2B5EF4-FFF2-40B4-BE49-F238E27FC236}">
                <a16:creationId xmlns:a16="http://schemas.microsoft.com/office/drawing/2014/main" xmlns="" id="{31E49BCD-BB56-479C-B14D-A7B4EAA6C3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8481" y="4191000"/>
            <a:ext cx="5103519" cy="2667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xmlns="" id="{F535F963-CB5F-4D2D-9289-F064432C8998}"/>
              </a:ext>
            </a:extLst>
          </p:cNvPr>
          <p:cNvCxnSpPr>
            <a:cxnSpLocks/>
          </p:cNvCxnSpPr>
          <p:nvPr/>
        </p:nvCxnSpPr>
        <p:spPr>
          <a:xfrm>
            <a:off x="4210050" y="960120"/>
            <a:ext cx="3771900" cy="0"/>
          </a:xfrm>
          <a:prstGeom prst="line">
            <a:avLst/>
          </a:prstGeom>
          <a:ln w="28575">
            <a:solidFill>
              <a:srgbClr val="7C44D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Flowchart: Decision 8">
            <a:extLst>
              <a:ext uri="{FF2B5EF4-FFF2-40B4-BE49-F238E27FC236}">
                <a16:creationId xmlns:a16="http://schemas.microsoft.com/office/drawing/2014/main" xmlns="" id="{28B23A54-226B-40D4-A7EB-2890D79EF6EA}"/>
              </a:ext>
            </a:extLst>
          </p:cNvPr>
          <p:cNvSpPr/>
          <p:nvPr/>
        </p:nvSpPr>
        <p:spPr>
          <a:xfrm>
            <a:off x="1019216" y="1778233"/>
            <a:ext cx="274320" cy="306324"/>
          </a:xfrm>
          <a:prstGeom prst="flowChartDecision">
            <a:avLst/>
          </a:prstGeom>
          <a:solidFill>
            <a:srgbClr val="B24B83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sz="260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6314179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  <p:bldP spid="31" grpId="0"/>
      <p:bldP spid="9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812305" y="1227802"/>
            <a:ext cx="10567389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n-GB" alt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        </a:t>
            </a:r>
            <a:r>
              <a:rPr lang="en-GB" alt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Sau</a:t>
            </a:r>
            <a:r>
              <a:rPr lang="en-GB" alt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80 </a:t>
            </a:r>
            <a:r>
              <a:rPr lang="en-GB" alt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năm</a:t>
            </a:r>
            <a:r>
              <a:rPr lang="en-GB" alt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alt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giời</a:t>
            </a:r>
            <a:r>
              <a:rPr lang="en-GB" alt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alt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nô</a:t>
            </a:r>
            <a:r>
              <a:rPr lang="en-GB" alt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alt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lệ</a:t>
            </a:r>
            <a:r>
              <a:rPr lang="en-GB" alt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alt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làm</a:t>
            </a:r>
            <a:r>
              <a:rPr lang="en-GB" alt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alt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cho</a:t>
            </a:r>
            <a:r>
              <a:rPr lang="en-GB" alt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alt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nước</a:t>
            </a:r>
            <a:r>
              <a:rPr lang="en-GB" alt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alt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nhà</a:t>
            </a:r>
            <a:r>
              <a:rPr lang="en-GB" alt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alt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bị</a:t>
            </a:r>
            <a:r>
              <a:rPr lang="en-GB" alt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alt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yếu</a:t>
            </a:r>
            <a:r>
              <a:rPr lang="en-GB" alt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alt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hèn</a:t>
            </a:r>
            <a:r>
              <a:rPr lang="en-GB" altLang="en-US" sz="32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GB" alt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ngày</a:t>
            </a:r>
            <a:r>
              <a:rPr lang="en-GB" alt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nay </a:t>
            </a:r>
            <a:r>
              <a:rPr lang="en-GB" alt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chúng</a:t>
            </a:r>
            <a:r>
              <a:rPr lang="en-GB" alt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ta </a:t>
            </a:r>
            <a:r>
              <a:rPr lang="en-GB" alt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cần</a:t>
            </a:r>
            <a:r>
              <a:rPr lang="en-GB" alt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alt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phải</a:t>
            </a:r>
            <a:r>
              <a:rPr lang="en-GB" alt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alt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xây</a:t>
            </a:r>
            <a:r>
              <a:rPr lang="en-GB" alt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alt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dựng</a:t>
            </a:r>
            <a:r>
              <a:rPr lang="en-GB" alt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alt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lại</a:t>
            </a:r>
            <a:r>
              <a:rPr lang="en-GB" alt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alt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cơ</a:t>
            </a:r>
            <a:r>
              <a:rPr lang="en-GB" alt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alt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đồ</a:t>
            </a:r>
            <a:r>
              <a:rPr lang="en-GB" alt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alt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mà</a:t>
            </a:r>
            <a:r>
              <a:rPr lang="en-GB" alt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alt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tổ</a:t>
            </a:r>
            <a:r>
              <a:rPr lang="en-GB" alt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alt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tiên</a:t>
            </a:r>
            <a:r>
              <a:rPr lang="en-GB" alt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alt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đã</a:t>
            </a:r>
            <a:r>
              <a:rPr lang="en-GB" alt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alt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để</a:t>
            </a:r>
            <a:r>
              <a:rPr lang="en-GB" alt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alt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lại</a:t>
            </a:r>
            <a:r>
              <a:rPr lang="en-GB" alt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alt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cho</a:t>
            </a:r>
            <a:r>
              <a:rPr lang="en-GB" alt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alt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chúng</a:t>
            </a:r>
            <a:r>
              <a:rPr lang="en-GB" alt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ta, </a:t>
            </a:r>
            <a:r>
              <a:rPr lang="en-GB" alt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làm</a:t>
            </a:r>
            <a:r>
              <a:rPr lang="en-GB" alt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alt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sao</a:t>
            </a:r>
            <a:r>
              <a:rPr lang="en-GB" alt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alt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cho</a:t>
            </a:r>
            <a:r>
              <a:rPr lang="en-GB" alt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alt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chúng</a:t>
            </a:r>
            <a:r>
              <a:rPr lang="en-GB" alt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ta </a:t>
            </a:r>
            <a:r>
              <a:rPr lang="en-GB" alt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theo</a:t>
            </a:r>
            <a:r>
              <a:rPr lang="en-GB" alt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alt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kịp</a:t>
            </a:r>
            <a:r>
              <a:rPr lang="en-GB" alt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alt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GB" alt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alt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nước</a:t>
            </a:r>
            <a:r>
              <a:rPr lang="en-GB" alt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alt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khác</a:t>
            </a:r>
            <a:r>
              <a:rPr lang="en-GB" alt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alt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trên</a:t>
            </a:r>
            <a:r>
              <a:rPr lang="en-GB" alt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alt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hoàn</a:t>
            </a:r>
            <a:r>
              <a:rPr lang="en-GB" alt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alt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cầu</a:t>
            </a:r>
            <a:r>
              <a:rPr lang="en-GB" altLang="en-US" sz="32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GB" alt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GB" alt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alt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công</a:t>
            </a:r>
            <a:r>
              <a:rPr lang="en-GB" alt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alt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cuộc</a:t>
            </a:r>
            <a:r>
              <a:rPr lang="en-GB" alt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alt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kiến</a:t>
            </a:r>
            <a:r>
              <a:rPr lang="en-GB" alt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alt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thiết</a:t>
            </a:r>
            <a:r>
              <a:rPr lang="en-GB" alt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alt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đó</a:t>
            </a:r>
            <a:r>
              <a:rPr lang="en-GB" altLang="en-US" sz="32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GB" alt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nước</a:t>
            </a:r>
            <a:r>
              <a:rPr lang="en-GB" alt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alt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nhà</a:t>
            </a:r>
            <a:r>
              <a:rPr lang="en-GB" alt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alt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trông</a:t>
            </a:r>
            <a:r>
              <a:rPr lang="en-GB" alt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mong, </a:t>
            </a:r>
            <a:r>
              <a:rPr lang="en-GB" alt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chờ</a:t>
            </a:r>
            <a:r>
              <a:rPr lang="en-GB" alt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alt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đợi</a:t>
            </a:r>
            <a:r>
              <a:rPr lang="en-GB" alt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ở </a:t>
            </a:r>
            <a:r>
              <a:rPr lang="en-GB" alt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GB" alt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alt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GB" alt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alt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rất</a:t>
            </a:r>
            <a:r>
              <a:rPr lang="en-GB" alt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alt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nhiều</a:t>
            </a:r>
            <a:r>
              <a:rPr lang="en-GB" altLang="en-US" sz="3200" dirty="0">
                <a:latin typeface="Arial" panose="020B0604020202020204" pitchFamily="34" charset="0"/>
                <a:cs typeface="Arial" panose="020B0604020202020204" pitchFamily="34" charset="0"/>
              </a:rPr>
              <a:t>. Non </a:t>
            </a:r>
            <a:r>
              <a:rPr lang="en-GB" alt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sông</a:t>
            </a:r>
            <a:r>
              <a:rPr lang="en-GB" alt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alt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Việt</a:t>
            </a:r>
            <a:r>
              <a:rPr lang="en-GB" alt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Nam </a:t>
            </a:r>
            <a:r>
              <a:rPr lang="en-GB" alt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GB" alt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alt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trở</a:t>
            </a:r>
            <a:r>
              <a:rPr lang="en-GB" alt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alt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nên</a:t>
            </a:r>
            <a:r>
              <a:rPr lang="en-GB" alt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alt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tươi</a:t>
            </a:r>
            <a:r>
              <a:rPr lang="en-GB" alt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alt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đẹp</a:t>
            </a:r>
            <a:r>
              <a:rPr lang="en-GB" alt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hay </a:t>
            </a:r>
            <a:r>
              <a:rPr lang="en-GB" alt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không</a:t>
            </a:r>
            <a:r>
              <a:rPr lang="en-GB" altLang="en-US" sz="32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GB" alt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dân</a:t>
            </a:r>
            <a:r>
              <a:rPr lang="en-GB" alt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alt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tộc</a:t>
            </a:r>
            <a:r>
              <a:rPr lang="en-GB" alt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alt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Việt</a:t>
            </a:r>
            <a:r>
              <a:rPr lang="en-GB" alt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Nam </a:t>
            </a:r>
            <a:r>
              <a:rPr lang="en-GB" alt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GB" alt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alt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bước</a:t>
            </a:r>
            <a:r>
              <a:rPr lang="en-GB" alt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alt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tới</a:t>
            </a:r>
            <a:r>
              <a:rPr lang="en-GB" alt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alt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đài</a:t>
            </a:r>
            <a:r>
              <a:rPr lang="en-GB" alt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alt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vinh</a:t>
            </a:r>
            <a:r>
              <a:rPr lang="en-GB" alt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alt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quang</a:t>
            </a:r>
            <a:r>
              <a:rPr lang="en-GB" alt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alt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để</a:t>
            </a:r>
            <a:r>
              <a:rPr lang="en-GB" alt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alt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sánh</a:t>
            </a:r>
            <a:r>
              <a:rPr lang="en-GB" alt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alt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vai</a:t>
            </a:r>
            <a:r>
              <a:rPr lang="en-GB" alt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alt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với</a:t>
            </a:r>
            <a:r>
              <a:rPr lang="en-GB" alt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alt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GB" alt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alt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cường</a:t>
            </a:r>
            <a:r>
              <a:rPr lang="en-GB" alt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alt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quốc</a:t>
            </a:r>
            <a:r>
              <a:rPr lang="en-GB" alt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alt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năm</a:t>
            </a:r>
            <a:r>
              <a:rPr lang="en-GB" alt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alt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châu</a:t>
            </a:r>
            <a:r>
              <a:rPr lang="en-GB" alt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alt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GB" alt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hay </a:t>
            </a:r>
            <a:r>
              <a:rPr lang="en-GB" alt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không</a:t>
            </a:r>
            <a:r>
              <a:rPr lang="en-GB" altLang="en-US" sz="32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GB" alt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chính</a:t>
            </a:r>
            <a:r>
              <a:rPr lang="en-GB" alt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GB" alt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GB" alt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alt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nhờ</a:t>
            </a:r>
            <a:r>
              <a:rPr lang="en-GB" alt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alt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GB" alt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alt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phần</a:t>
            </a:r>
            <a:r>
              <a:rPr lang="en-GB" alt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alt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lớn</a:t>
            </a:r>
            <a:r>
              <a:rPr lang="en-GB" alt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ở </a:t>
            </a:r>
            <a:r>
              <a:rPr lang="en-GB" alt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công</a:t>
            </a:r>
            <a:r>
              <a:rPr lang="en-GB" alt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alt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học</a:t>
            </a:r>
            <a:r>
              <a:rPr lang="en-GB" alt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alt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tập</a:t>
            </a:r>
            <a:r>
              <a:rPr lang="en-GB" alt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alt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GB" alt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alt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GB" alt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alt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GB" altLang="en-US" sz="32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3" name="Half Frame 2">
            <a:extLst>
              <a:ext uri="{FF2B5EF4-FFF2-40B4-BE49-F238E27FC236}">
                <a16:creationId xmlns:a16="http://schemas.microsoft.com/office/drawing/2014/main" xmlns="" id="{EBC833C1-AE98-429E-93C8-D6A7028B28A1}"/>
              </a:ext>
            </a:extLst>
          </p:cNvPr>
          <p:cNvSpPr/>
          <p:nvPr/>
        </p:nvSpPr>
        <p:spPr>
          <a:xfrm rot="16200000">
            <a:off x="701039" y="3916679"/>
            <a:ext cx="1920240" cy="2621280"/>
          </a:xfrm>
          <a:prstGeom prst="halfFrame">
            <a:avLst>
              <a:gd name="adj1" fmla="val 7927"/>
              <a:gd name="adj2" fmla="val 8468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>
              <a:solidFill>
                <a:schemeClr val="tx1"/>
              </a:solidFill>
            </a:endParaRPr>
          </a:p>
        </p:txBody>
      </p:sp>
      <p:sp>
        <p:nvSpPr>
          <p:cNvPr id="4" name="Half Frame 3">
            <a:extLst>
              <a:ext uri="{FF2B5EF4-FFF2-40B4-BE49-F238E27FC236}">
                <a16:creationId xmlns:a16="http://schemas.microsoft.com/office/drawing/2014/main" xmlns="" id="{9B2DEF74-3539-4F55-8C2E-FDE1E0C04C9B}"/>
              </a:ext>
            </a:extLst>
          </p:cNvPr>
          <p:cNvSpPr/>
          <p:nvPr/>
        </p:nvSpPr>
        <p:spPr>
          <a:xfrm rot="5400000">
            <a:off x="9761220" y="419100"/>
            <a:ext cx="1706880" cy="2453640"/>
          </a:xfrm>
          <a:prstGeom prst="halfFrame">
            <a:avLst>
              <a:gd name="adj1" fmla="val 7927"/>
              <a:gd name="adj2" fmla="val 8468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1281183"/>
      </p:ext>
    </p:extLst>
  </p:cSld>
  <p:clrMapOvr>
    <a:masterClrMapping/>
  </p:clrMapOvr>
  <p:transition spd="slow">
    <p:push dir="u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819925" y="1166842"/>
            <a:ext cx="10552149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n-GB" alt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        </a:t>
            </a:r>
            <a:r>
              <a:rPr lang="en-GB" alt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Sau</a:t>
            </a:r>
            <a:r>
              <a:rPr lang="en-GB" alt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80 </a:t>
            </a:r>
            <a:r>
              <a:rPr lang="en-GB" alt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năm</a:t>
            </a:r>
            <a:r>
              <a:rPr lang="en-GB" alt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alt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giời</a:t>
            </a:r>
            <a:r>
              <a:rPr lang="en-GB" alt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alt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nô</a:t>
            </a:r>
            <a:r>
              <a:rPr lang="en-GB" alt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alt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lệ</a:t>
            </a:r>
            <a:r>
              <a:rPr lang="en-GB" alt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alt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làm</a:t>
            </a:r>
            <a:r>
              <a:rPr lang="en-GB" alt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alt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cho</a:t>
            </a:r>
            <a:r>
              <a:rPr lang="en-GB" alt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alt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nước</a:t>
            </a:r>
            <a:r>
              <a:rPr lang="en-GB" alt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alt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nhà</a:t>
            </a:r>
            <a:r>
              <a:rPr lang="en-GB" alt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alt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bị</a:t>
            </a:r>
            <a:r>
              <a:rPr lang="en-GB" alt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alt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yếu</a:t>
            </a:r>
            <a:r>
              <a:rPr lang="en-GB" alt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alt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hèn</a:t>
            </a:r>
            <a:r>
              <a:rPr lang="en-GB" altLang="en-US" sz="32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GB" alt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ngày</a:t>
            </a:r>
            <a:r>
              <a:rPr lang="en-GB" alt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nay </a:t>
            </a:r>
            <a:r>
              <a:rPr lang="en-GB" alt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chúng</a:t>
            </a:r>
            <a:r>
              <a:rPr lang="en-GB" alt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ta </a:t>
            </a:r>
            <a:r>
              <a:rPr lang="en-GB" alt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cần</a:t>
            </a:r>
            <a:r>
              <a:rPr lang="en-GB" alt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alt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phải</a:t>
            </a:r>
            <a:r>
              <a:rPr lang="en-GB" alt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altLang="en-US" sz="32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xây</a:t>
            </a:r>
            <a:r>
              <a:rPr lang="en-GB" altLang="en-US" sz="3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altLang="en-US" sz="32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dựng</a:t>
            </a:r>
            <a:r>
              <a:rPr lang="en-GB" altLang="en-US" sz="3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altLang="en-US" sz="32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lại</a:t>
            </a:r>
            <a:r>
              <a:rPr lang="en-GB" altLang="en-US" sz="3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alt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cơ</a:t>
            </a:r>
            <a:r>
              <a:rPr lang="en-GB" alt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alt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đồ</a:t>
            </a:r>
            <a:r>
              <a:rPr lang="en-GB" alt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alt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mà</a:t>
            </a:r>
            <a:r>
              <a:rPr lang="en-GB" alt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alt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tổ</a:t>
            </a:r>
            <a:r>
              <a:rPr lang="en-GB" alt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alt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tiên</a:t>
            </a:r>
            <a:r>
              <a:rPr lang="en-GB" alt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alt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đã</a:t>
            </a:r>
            <a:r>
              <a:rPr lang="en-GB" alt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alt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để</a:t>
            </a:r>
            <a:r>
              <a:rPr lang="en-GB" alt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alt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lại</a:t>
            </a:r>
            <a:r>
              <a:rPr lang="en-GB" alt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alt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cho</a:t>
            </a:r>
            <a:r>
              <a:rPr lang="en-GB" alt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alt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chúng</a:t>
            </a:r>
            <a:r>
              <a:rPr lang="en-GB" alt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ta, </a:t>
            </a:r>
            <a:r>
              <a:rPr lang="en-GB" alt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làm</a:t>
            </a:r>
            <a:r>
              <a:rPr lang="en-GB" alt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alt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sao</a:t>
            </a:r>
            <a:r>
              <a:rPr lang="en-GB" alt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alt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cho</a:t>
            </a:r>
            <a:r>
              <a:rPr lang="en-GB" alt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alt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chúng</a:t>
            </a:r>
            <a:r>
              <a:rPr lang="en-GB" alt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ta </a:t>
            </a:r>
            <a:r>
              <a:rPr lang="en-GB" alt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theo</a:t>
            </a:r>
            <a:r>
              <a:rPr lang="en-GB" alt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alt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kịp</a:t>
            </a:r>
            <a:r>
              <a:rPr lang="en-GB" alt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alt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GB" alt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alt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nước</a:t>
            </a:r>
            <a:r>
              <a:rPr lang="en-GB" alt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alt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khác</a:t>
            </a:r>
            <a:r>
              <a:rPr lang="en-GB" alt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alt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trên</a:t>
            </a:r>
            <a:r>
              <a:rPr lang="en-GB" alt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alt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hoàn</a:t>
            </a:r>
            <a:r>
              <a:rPr lang="en-GB" alt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alt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cầu</a:t>
            </a:r>
            <a:r>
              <a:rPr lang="en-GB" altLang="en-US" sz="32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GB" alt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GB" alt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alt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công</a:t>
            </a:r>
            <a:r>
              <a:rPr lang="en-GB" alt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alt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cuộc</a:t>
            </a:r>
            <a:r>
              <a:rPr lang="en-GB" alt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alt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kiến</a:t>
            </a:r>
            <a:r>
              <a:rPr lang="en-GB" alt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alt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thiết</a:t>
            </a:r>
            <a:r>
              <a:rPr lang="en-GB" alt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alt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đó</a:t>
            </a:r>
            <a:r>
              <a:rPr lang="en-GB" altLang="en-US" sz="32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GB" alt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nước</a:t>
            </a:r>
            <a:r>
              <a:rPr lang="en-GB" alt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alt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nhà</a:t>
            </a:r>
            <a:r>
              <a:rPr lang="en-GB" alt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altLang="en-US" sz="32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trông</a:t>
            </a:r>
            <a:r>
              <a:rPr lang="en-GB" altLang="en-US" sz="3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mong</a:t>
            </a:r>
            <a:r>
              <a:rPr lang="en-GB" altLang="en-US" sz="32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GB" altLang="en-US" sz="32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chờ</a:t>
            </a:r>
            <a:r>
              <a:rPr lang="en-GB" altLang="en-US" sz="3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altLang="en-US" sz="32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đợi</a:t>
            </a:r>
            <a:r>
              <a:rPr lang="en-GB" altLang="en-US" sz="3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altLang="en-US" sz="3200" dirty="0">
                <a:latin typeface="Arial" panose="020B0604020202020204" pitchFamily="34" charset="0"/>
                <a:cs typeface="Arial" panose="020B0604020202020204" pitchFamily="34" charset="0"/>
              </a:rPr>
              <a:t>ở </a:t>
            </a:r>
            <a:r>
              <a:rPr lang="en-GB" alt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GB" alt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alt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GB" alt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alt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rất</a:t>
            </a:r>
            <a:r>
              <a:rPr lang="en-GB" alt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alt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nhiều</a:t>
            </a:r>
            <a:r>
              <a:rPr lang="en-GB" altLang="en-US" sz="3200" dirty="0">
                <a:latin typeface="Arial" panose="020B0604020202020204" pitchFamily="34" charset="0"/>
                <a:cs typeface="Arial" panose="020B0604020202020204" pitchFamily="34" charset="0"/>
              </a:rPr>
              <a:t>. Non </a:t>
            </a:r>
            <a:r>
              <a:rPr lang="en-GB" alt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sông</a:t>
            </a:r>
            <a:r>
              <a:rPr lang="en-GB" alt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alt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Việt</a:t>
            </a:r>
            <a:r>
              <a:rPr lang="en-GB" alt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Nam </a:t>
            </a:r>
            <a:r>
              <a:rPr lang="en-GB" alt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GB" alt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alt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trở</a:t>
            </a:r>
            <a:r>
              <a:rPr lang="en-GB" alt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alt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nên</a:t>
            </a:r>
            <a:r>
              <a:rPr lang="en-GB" alt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altLang="en-US" sz="32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tươi</a:t>
            </a:r>
            <a:r>
              <a:rPr lang="en-GB" altLang="en-US" sz="3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altLang="en-US" sz="32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đẹp</a:t>
            </a:r>
            <a:r>
              <a:rPr lang="en-GB" altLang="en-US" sz="3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hay </a:t>
            </a:r>
            <a:r>
              <a:rPr lang="en-GB" altLang="en-US" sz="32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không</a:t>
            </a:r>
            <a:r>
              <a:rPr lang="en-GB" altLang="en-US" sz="32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GB" alt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dân</a:t>
            </a:r>
            <a:r>
              <a:rPr lang="en-GB" alt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alt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tộc</a:t>
            </a:r>
            <a:r>
              <a:rPr lang="en-GB" alt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alt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Việt</a:t>
            </a:r>
            <a:r>
              <a:rPr lang="en-GB" alt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Nam </a:t>
            </a:r>
            <a:r>
              <a:rPr lang="en-GB" alt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GB" alt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alt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bước</a:t>
            </a:r>
            <a:r>
              <a:rPr lang="en-GB" alt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alt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tới</a:t>
            </a:r>
            <a:r>
              <a:rPr lang="en-GB" alt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alt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đài</a:t>
            </a:r>
            <a:r>
              <a:rPr lang="en-GB" alt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alt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vinh</a:t>
            </a:r>
            <a:r>
              <a:rPr lang="en-GB" alt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alt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quang</a:t>
            </a:r>
            <a:r>
              <a:rPr lang="en-GB" alt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alt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để</a:t>
            </a:r>
            <a:r>
              <a:rPr lang="en-GB" alt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altLang="en-US" sz="32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sánh</a:t>
            </a:r>
            <a:r>
              <a:rPr lang="en-GB" altLang="en-US" sz="3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altLang="en-US" sz="32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vai</a:t>
            </a:r>
            <a:r>
              <a:rPr lang="en-GB" altLang="en-US" sz="3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alt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với</a:t>
            </a:r>
            <a:r>
              <a:rPr lang="en-GB" alt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alt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GB" alt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alt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cường</a:t>
            </a:r>
            <a:r>
              <a:rPr lang="en-GB" alt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alt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quốc</a:t>
            </a:r>
            <a:r>
              <a:rPr lang="en-GB" alt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alt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năm</a:t>
            </a:r>
            <a:r>
              <a:rPr lang="en-GB" alt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alt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châu</a:t>
            </a:r>
            <a:r>
              <a:rPr lang="en-GB" alt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alt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GB" alt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hay </a:t>
            </a:r>
            <a:r>
              <a:rPr lang="en-GB" alt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không</a:t>
            </a:r>
            <a:r>
              <a:rPr lang="en-GB" altLang="en-US" sz="32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GB" alt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chính</a:t>
            </a:r>
            <a:r>
              <a:rPr lang="en-GB" alt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GB" alt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GB" alt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alt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nhờ</a:t>
            </a:r>
            <a:r>
              <a:rPr lang="en-GB" alt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alt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GB" alt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altLang="en-US" sz="32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phần</a:t>
            </a:r>
            <a:r>
              <a:rPr lang="en-GB" altLang="en-US" sz="3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altLang="en-US" sz="32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lớn</a:t>
            </a:r>
            <a:r>
              <a:rPr lang="en-GB" altLang="en-US" sz="3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altLang="en-US" sz="3200" dirty="0">
                <a:latin typeface="Arial" panose="020B0604020202020204" pitchFamily="34" charset="0"/>
                <a:cs typeface="Arial" panose="020B0604020202020204" pitchFamily="34" charset="0"/>
              </a:rPr>
              <a:t>ở </a:t>
            </a:r>
            <a:r>
              <a:rPr lang="en-GB" alt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công</a:t>
            </a:r>
            <a:r>
              <a:rPr lang="en-GB" alt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alt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học</a:t>
            </a:r>
            <a:r>
              <a:rPr lang="en-GB" alt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alt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tập</a:t>
            </a:r>
            <a:r>
              <a:rPr lang="en-GB" alt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alt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GB" alt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alt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GB" alt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alt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GB" altLang="en-US" sz="32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3" name="Half Frame 2">
            <a:extLst>
              <a:ext uri="{FF2B5EF4-FFF2-40B4-BE49-F238E27FC236}">
                <a16:creationId xmlns:a16="http://schemas.microsoft.com/office/drawing/2014/main" xmlns="" id="{289CC102-870C-4724-AE12-41B2D163136E}"/>
              </a:ext>
            </a:extLst>
          </p:cNvPr>
          <p:cNvSpPr/>
          <p:nvPr/>
        </p:nvSpPr>
        <p:spPr>
          <a:xfrm rot="16200000">
            <a:off x="701039" y="3916679"/>
            <a:ext cx="1920240" cy="2621280"/>
          </a:xfrm>
          <a:prstGeom prst="halfFrame">
            <a:avLst>
              <a:gd name="adj1" fmla="val 7927"/>
              <a:gd name="adj2" fmla="val 8468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>
              <a:solidFill>
                <a:schemeClr val="tx1"/>
              </a:solidFill>
            </a:endParaRPr>
          </a:p>
        </p:txBody>
      </p:sp>
      <p:sp>
        <p:nvSpPr>
          <p:cNvPr id="4" name="Half Frame 3">
            <a:extLst>
              <a:ext uri="{FF2B5EF4-FFF2-40B4-BE49-F238E27FC236}">
                <a16:creationId xmlns:a16="http://schemas.microsoft.com/office/drawing/2014/main" xmlns="" id="{95BD9A40-1E8F-4E2C-A2C8-F245944C397E}"/>
              </a:ext>
            </a:extLst>
          </p:cNvPr>
          <p:cNvSpPr/>
          <p:nvPr/>
        </p:nvSpPr>
        <p:spPr>
          <a:xfrm rot="5400000">
            <a:off x="9761220" y="419100"/>
            <a:ext cx="1706880" cy="2453640"/>
          </a:xfrm>
          <a:prstGeom prst="halfFrame">
            <a:avLst>
              <a:gd name="adj1" fmla="val 7927"/>
              <a:gd name="adj2" fmla="val 8468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869501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90BBB8C4-7F02-464E-9EDC-B1CD71AB2819}"/>
              </a:ext>
            </a:extLst>
          </p:cNvPr>
          <p:cNvSpPr txBox="1"/>
          <p:nvPr/>
        </p:nvSpPr>
        <p:spPr>
          <a:xfrm>
            <a:off x="4456293" y="2100515"/>
            <a:ext cx="3279413" cy="9494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267" b="1" dirty="0">
                <a:ln>
                  <a:solidFill>
                    <a:sysClr val="windowText" lastClr="000000"/>
                  </a:solidFill>
                </a:ln>
                <a:solidFill>
                  <a:srgbClr val="00B0F0"/>
                </a:solidFill>
                <a:latin typeface="UTM Avo" pitchFamily="18" charset="0"/>
                <a:ea typeface="HP001 5Ha" pitchFamily="34" charset="-127"/>
                <a:cs typeface="Arial" pitchFamily="34" charset="0"/>
              </a:rPr>
              <a:t>VẬN DỤNG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65A6549E-A66E-47D1-A7A2-742D3EF179B5}"/>
              </a:ext>
            </a:extLst>
          </p:cNvPr>
          <p:cNvSpPr/>
          <p:nvPr/>
        </p:nvSpPr>
        <p:spPr>
          <a:xfrm>
            <a:off x="2524864" y="3197316"/>
            <a:ext cx="7455716" cy="21936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200000"/>
              </a:lnSpc>
            </a:pP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Về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nhà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: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Lập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kế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hoạch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học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tập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để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xứng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đáng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con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ngoan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trò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giỏi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cháu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ngoan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Bác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Hồ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just">
              <a:lnSpc>
                <a:spcPct val="200000"/>
              </a:lnSpc>
            </a:pP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Chuẩn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bị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: Quang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cảnh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lành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mạc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ngày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mùa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Flowchart: Decision 3">
            <a:extLst>
              <a:ext uri="{FF2B5EF4-FFF2-40B4-BE49-F238E27FC236}">
                <a16:creationId xmlns:a16="http://schemas.microsoft.com/office/drawing/2014/main" xmlns="" id="{A1C87862-4C83-41B3-B189-2BFAAFDAC24A}"/>
              </a:ext>
            </a:extLst>
          </p:cNvPr>
          <p:cNvSpPr/>
          <p:nvPr/>
        </p:nvSpPr>
        <p:spPr>
          <a:xfrm>
            <a:off x="1983356" y="3506820"/>
            <a:ext cx="365760" cy="306324"/>
          </a:xfrm>
          <a:prstGeom prst="flowChartDecision">
            <a:avLst/>
          </a:prstGeom>
          <a:solidFill>
            <a:srgbClr val="B24B83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sz="260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Flowchart: Decision 5">
            <a:extLst>
              <a:ext uri="{FF2B5EF4-FFF2-40B4-BE49-F238E27FC236}">
                <a16:creationId xmlns:a16="http://schemas.microsoft.com/office/drawing/2014/main" xmlns="" id="{D118516B-D82F-40FE-BCA6-736816478629}"/>
              </a:ext>
            </a:extLst>
          </p:cNvPr>
          <p:cNvSpPr/>
          <p:nvPr/>
        </p:nvSpPr>
        <p:spPr>
          <a:xfrm>
            <a:off x="1982820" y="4987394"/>
            <a:ext cx="365760" cy="306324"/>
          </a:xfrm>
          <a:prstGeom prst="flowChartDecision">
            <a:avLst/>
          </a:prstGeom>
          <a:solidFill>
            <a:srgbClr val="B24B83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sz="260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434355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>
        <p:sndAc>
          <p:stSnd>
            <p:snd r:embed="rId3" name="chimes.wav"/>
          </p:stSnd>
        </p:sndAc>
      </p:transition>
    </mc:Choice>
    <mc:Fallback xmlns="">
      <p:transition>
        <p:sndAc>
          <p:stSnd>
            <p:snd r:embed="rId5" name="chimes.wav"/>
          </p:stSnd>
        </p:sndAc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AutoShape 2" descr="A. Hoạt động cơ bản - Bài 1A: Lời khuyên của Bác | VNEN Tiếng Việt lớp 5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2532" name="AutoShape 4" descr="A. Hoạt động cơ bản - Bài 1A: Lời khuyên của Bác | VNEN Tiếng Việt lớp 5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2534" name="Picture 6" descr="A. Hoạt động cơ bản - Bài 1A: Lời khuyên của Bác | VNEN Tiếng Việt lớp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9601" y="183198"/>
            <a:ext cx="5105400" cy="6400800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6477001" y="2537460"/>
            <a:ext cx="553211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dirty="0">
                <a:latin typeface="Arial" panose="020B0604020202020204" pitchFamily="34" charset="0"/>
                <a:ea typeface="Aachen" panose="02020500000000000000" pitchFamily="18" charset="0"/>
                <a:cs typeface="Arial" panose="020B0604020202020204" pitchFamily="34" charset="0"/>
              </a:rPr>
              <a:t>Quan </a:t>
            </a:r>
            <a:r>
              <a:rPr lang="en-US" sz="2400" dirty="0" err="1">
                <a:latin typeface="Arial" panose="020B0604020202020204" pitchFamily="34" charset="0"/>
                <a:ea typeface="Aachen" panose="02020500000000000000" pitchFamily="18" charset="0"/>
                <a:cs typeface="Arial" panose="020B0604020202020204" pitchFamily="34" charset="0"/>
              </a:rPr>
              <a:t>sát</a:t>
            </a:r>
            <a:r>
              <a:rPr lang="en-US" sz="2400" dirty="0">
                <a:latin typeface="Arial" panose="020B0604020202020204" pitchFamily="34" charset="0"/>
                <a:ea typeface="Aachen" panose="02020500000000000000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Aachen" panose="02020500000000000000" pitchFamily="18" charset="0"/>
                <a:cs typeface="Arial" panose="020B0604020202020204" pitchFamily="34" charset="0"/>
              </a:rPr>
              <a:t>tranh</a:t>
            </a:r>
            <a:r>
              <a:rPr lang="en-US" sz="2400" dirty="0">
                <a:latin typeface="Arial" panose="020B0604020202020204" pitchFamily="34" charset="0"/>
                <a:ea typeface="Aachen" panose="02020500000000000000" pitchFamily="18" charset="0"/>
                <a:cs typeface="Arial" panose="020B0604020202020204" pitchFamily="34" charset="0"/>
              </a:rPr>
              <a:t> minh </a:t>
            </a:r>
            <a:r>
              <a:rPr lang="en-US" sz="2400" dirty="0" err="1">
                <a:latin typeface="Arial" panose="020B0604020202020204" pitchFamily="34" charset="0"/>
                <a:ea typeface="Aachen" panose="02020500000000000000" pitchFamily="18" charset="0"/>
                <a:cs typeface="Arial" panose="020B0604020202020204" pitchFamily="34" charset="0"/>
              </a:rPr>
              <a:t>họa</a:t>
            </a:r>
            <a:r>
              <a:rPr lang="en-US" sz="2400" dirty="0">
                <a:latin typeface="Arial" panose="020B0604020202020204" pitchFamily="34" charset="0"/>
                <a:ea typeface="Aachen" panose="02020500000000000000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Aachen" panose="02020500000000000000" pitchFamily="18" charset="0"/>
                <a:cs typeface="Arial" panose="020B0604020202020204" pitchFamily="34" charset="0"/>
              </a:rPr>
              <a:t>chủ</a:t>
            </a:r>
            <a:r>
              <a:rPr lang="en-US" sz="2400" dirty="0">
                <a:latin typeface="Arial" panose="020B0604020202020204" pitchFamily="34" charset="0"/>
                <a:ea typeface="Aachen" panose="02020500000000000000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Aachen" panose="02020500000000000000" pitchFamily="18" charset="0"/>
                <a:cs typeface="Arial" panose="020B0604020202020204" pitchFamily="34" charset="0"/>
              </a:rPr>
              <a:t>điểm</a:t>
            </a:r>
            <a:r>
              <a:rPr lang="en-US" sz="2400" dirty="0">
                <a:latin typeface="Arial" panose="020B0604020202020204" pitchFamily="34" charset="0"/>
                <a:ea typeface="Aachen" panose="02020500000000000000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Aachen" panose="02020500000000000000" pitchFamily="18" charset="0"/>
                <a:cs typeface="Arial" panose="020B0604020202020204" pitchFamily="34" charset="0"/>
              </a:rPr>
              <a:t>và</a:t>
            </a:r>
            <a:r>
              <a:rPr lang="en-US" sz="2400" dirty="0">
                <a:latin typeface="Arial" panose="020B0604020202020204" pitchFamily="34" charset="0"/>
                <a:ea typeface="Aachen" panose="02020500000000000000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Aachen" panose="02020500000000000000" pitchFamily="18" charset="0"/>
                <a:cs typeface="Arial" panose="020B0604020202020204" pitchFamily="34" charset="0"/>
              </a:rPr>
              <a:t>mô</a:t>
            </a:r>
            <a:r>
              <a:rPr lang="en-US" sz="2400" dirty="0">
                <a:latin typeface="Arial" panose="020B0604020202020204" pitchFamily="34" charset="0"/>
                <a:ea typeface="Aachen" panose="02020500000000000000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Aachen" panose="02020500000000000000" pitchFamily="18" charset="0"/>
                <a:cs typeface="Arial" panose="020B0604020202020204" pitchFamily="34" charset="0"/>
              </a:rPr>
              <a:t>tả</a:t>
            </a:r>
            <a:r>
              <a:rPr lang="en-US" sz="2400" dirty="0">
                <a:latin typeface="Arial" panose="020B0604020202020204" pitchFamily="34" charset="0"/>
                <a:ea typeface="Aachen" panose="02020500000000000000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Aachen" panose="02020500000000000000" pitchFamily="18" charset="0"/>
                <a:cs typeface="Arial" panose="020B0604020202020204" pitchFamily="34" charset="0"/>
              </a:rPr>
              <a:t>những</a:t>
            </a:r>
            <a:r>
              <a:rPr lang="en-US" sz="2400" dirty="0">
                <a:latin typeface="Arial" panose="020B0604020202020204" pitchFamily="34" charset="0"/>
                <a:ea typeface="Aachen" panose="02020500000000000000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Aachen" panose="02020500000000000000" pitchFamily="18" charset="0"/>
                <a:cs typeface="Arial" panose="020B0604020202020204" pitchFamily="34" charset="0"/>
              </a:rPr>
              <a:t>gì</a:t>
            </a:r>
            <a:r>
              <a:rPr lang="en-US" sz="2400" dirty="0">
                <a:latin typeface="Arial" panose="020B0604020202020204" pitchFamily="34" charset="0"/>
                <a:ea typeface="Aachen" panose="02020500000000000000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Aachen" panose="02020500000000000000" pitchFamily="18" charset="0"/>
                <a:cs typeface="Arial" panose="020B0604020202020204" pitchFamily="34" charset="0"/>
              </a:rPr>
              <a:t>em</a:t>
            </a:r>
            <a:r>
              <a:rPr lang="en-US" sz="2400" dirty="0">
                <a:latin typeface="Arial" panose="020B0604020202020204" pitchFamily="34" charset="0"/>
                <a:ea typeface="Aachen" panose="02020500000000000000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Aachen" panose="02020500000000000000" pitchFamily="18" charset="0"/>
                <a:cs typeface="Arial" panose="020B0604020202020204" pitchFamily="34" charset="0"/>
              </a:rPr>
              <a:t>nhìn</a:t>
            </a:r>
            <a:r>
              <a:rPr lang="en-US" sz="2400" dirty="0">
                <a:latin typeface="Arial" panose="020B0604020202020204" pitchFamily="34" charset="0"/>
                <a:ea typeface="Aachen" panose="02020500000000000000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Aachen" panose="02020500000000000000" pitchFamily="18" charset="0"/>
                <a:cs typeface="Arial" panose="020B0604020202020204" pitchFamily="34" charset="0"/>
              </a:rPr>
              <a:t>thấy</a:t>
            </a:r>
            <a:r>
              <a:rPr lang="en-US" sz="2400" dirty="0">
                <a:latin typeface="Arial" panose="020B0604020202020204" pitchFamily="34" charset="0"/>
                <a:ea typeface="Aachen" panose="02020500000000000000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Aachen" panose="02020500000000000000" pitchFamily="18" charset="0"/>
                <a:cs typeface="Arial" panose="020B0604020202020204" pitchFamily="34" charset="0"/>
              </a:rPr>
              <a:t>trong</a:t>
            </a:r>
            <a:r>
              <a:rPr lang="en-US" sz="2400" dirty="0">
                <a:latin typeface="Arial" panose="020B0604020202020204" pitchFamily="34" charset="0"/>
                <a:ea typeface="Aachen" panose="02020500000000000000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Aachen" panose="02020500000000000000" pitchFamily="18" charset="0"/>
                <a:cs typeface="Arial" panose="020B0604020202020204" pitchFamily="34" charset="0"/>
              </a:rPr>
              <a:t>hình</a:t>
            </a:r>
            <a:r>
              <a:rPr lang="en-US" sz="2400" dirty="0">
                <a:latin typeface="Arial" panose="020B0604020202020204" pitchFamily="34" charset="0"/>
                <a:ea typeface="Aachen" panose="02020500000000000000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Aachen" panose="02020500000000000000" pitchFamily="18" charset="0"/>
                <a:cs typeface="Arial" panose="020B0604020202020204" pitchFamily="34" charset="0"/>
              </a:rPr>
              <a:t>vẽ</a:t>
            </a:r>
            <a:r>
              <a:rPr lang="en-US" sz="2400" dirty="0">
                <a:latin typeface="Arial" panose="020B0604020202020204" pitchFamily="34" charset="0"/>
                <a:ea typeface="Aachen" panose="02020500000000000000" pitchFamily="18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2" name="Flowchart: Decision 1">
            <a:extLst>
              <a:ext uri="{FF2B5EF4-FFF2-40B4-BE49-F238E27FC236}">
                <a16:creationId xmlns:a16="http://schemas.microsoft.com/office/drawing/2014/main" xmlns="" id="{5BACD980-29D7-4A66-9194-98DAF8A3D294}"/>
              </a:ext>
            </a:extLst>
          </p:cNvPr>
          <p:cNvSpPr/>
          <p:nvPr/>
        </p:nvSpPr>
        <p:spPr>
          <a:xfrm>
            <a:off x="6202681" y="2537460"/>
            <a:ext cx="274320" cy="306324"/>
          </a:xfrm>
          <a:prstGeom prst="flowChartDecision">
            <a:avLst/>
          </a:prstGeom>
          <a:solidFill>
            <a:srgbClr val="B24B83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244344">
            <a:off x="7884630" y="2931346"/>
            <a:ext cx="4293870" cy="348416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756" y="129540"/>
            <a:ext cx="4311532" cy="2771699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756" y="3278959"/>
            <a:ext cx="4300429" cy="3348959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68776">
            <a:off x="5295425" y="-218935"/>
            <a:ext cx="3267075" cy="47625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70123299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200400" y="152400"/>
            <a:ext cx="58674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Thư gửi các học sinh</a:t>
            </a:r>
          </a:p>
          <a:p>
            <a:pPr algn="ctr"/>
            <a:r>
              <a:rPr lang="en-US" sz="2400" b="1" i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(Trích)</a:t>
            </a:r>
            <a:endParaRPr lang="en-US" sz="2400" b="1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543800" y="1066800"/>
            <a:ext cx="2895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latin typeface="Times New Roman" pitchFamily="18" charset="0"/>
                <a:cs typeface="Times New Roman" pitchFamily="18" charset="0"/>
              </a:rPr>
              <a:t>Hồ Chí Minh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2530" name="Picture 2" descr="Thư gửi các học sinh (trang 4) - Tiếng Việt 5 tập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76400" y="1524000"/>
            <a:ext cx="8915400" cy="5029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225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2667000" y="76200"/>
            <a:ext cx="6858000" cy="81177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b="1" cap="all" dirty="0">
                <a:ln w="9000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rgbClr val="3333CC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YÊU CẦU CẦN ĐẠT</a:t>
            </a:r>
          </a:p>
        </p:txBody>
      </p:sp>
      <p:grpSp>
        <p:nvGrpSpPr>
          <p:cNvPr id="3" name="Group 13"/>
          <p:cNvGrpSpPr>
            <a:grpSpLocks/>
          </p:cNvGrpSpPr>
          <p:nvPr/>
        </p:nvGrpSpPr>
        <p:grpSpPr bwMode="auto">
          <a:xfrm>
            <a:off x="1869352" y="1057508"/>
            <a:ext cx="8453296" cy="1373879"/>
            <a:chOff x="1292225" y="1295400"/>
            <a:chExt cx="2822575" cy="1498600"/>
          </a:xfrm>
        </p:grpSpPr>
        <p:sp>
          <p:nvSpPr>
            <p:cNvPr id="4" name="Rectangle 3"/>
            <p:cNvSpPr/>
            <p:nvPr/>
          </p:nvSpPr>
          <p:spPr>
            <a:xfrm>
              <a:off x="1292225" y="1295400"/>
              <a:ext cx="2822575" cy="1498600"/>
            </a:xfrm>
            <a:prstGeom prst="rect">
              <a:avLst/>
            </a:prstGeom>
            <a:solidFill>
              <a:schemeClr val="bg1"/>
            </a:solidFill>
            <a:ln w="3175"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5" name="Rectangle 4"/>
            <p:cNvSpPr/>
            <p:nvPr/>
          </p:nvSpPr>
          <p:spPr>
            <a:xfrm>
              <a:off x="1292225" y="1295400"/>
              <a:ext cx="2822575" cy="381000"/>
            </a:xfrm>
            <a:prstGeom prst="rect">
              <a:avLst/>
            </a:prstGeom>
            <a:solidFill>
              <a:srgbClr val="C55A11"/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2800" b="1" dirty="0"/>
            </a:p>
          </p:txBody>
        </p:sp>
        <p:cxnSp>
          <p:nvCxnSpPr>
            <p:cNvPr id="6" name="Straight Connector 5"/>
            <p:cNvCxnSpPr/>
            <p:nvPr/>
          </p:nvCxnSpPr>
          <p:spPr>
            <a:xfrm>
              <a:off x="1292225" y="1739900"/>
              <a:ext cx="2822575" cy="0"/>
            </a:xfrm>
            <a:prstGeom prst="line">
              <a:avLst/>
            </a:prstGeom>
            <a:ln w="12700">
              <a:solidFill>
                <a:schemeClr val="accent3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" name="Group 13"/>
          <p:cNvGrpSpPr>
            <a:grpSpLocks/>
          </p:cNvGrpSpPr>
          <p:nvPr/>
        </p:nvGrpSpPr>
        <p:grpSpPr bwMode="auto">
          <a:xfrm>
            <a:off x="1861331" y="2604706"/>
            <a:ext cx="8460597" cy="1423780"/>
            <a:chOff x="1292225" y="1295400"/>
            <a:chExt cx="2822575" cy="1498600"/>
          </a:xfrm>
        </p:grpSpPr>
        <p:sp>
          <p:nvSpPr>
            <p:cNvPr id="8" name="Rectangle 7"/>
            <p:cNvSpPr/>
            <p:nvPr/>
          </p:nvSpPr>
          <p:spPr>
            <a:xfrm>
              <a:off x="1292225" y="1295400"/>
              <a:ext cx="2822575" cy="1498600"/>
            </a:xfrm>
            <a:prstGeom prst="rect">
              <a:avLst/>
            </a:prstGeom>
            <a:solidFill>
              <a:schemeClr val="bg1"/>
            </a:solidFill>
            <a:ln w="3175"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292225" y="1295400"/>
              <a:ext cx="2822575" cy="337757"/>
            </a:xfrm>
            <a:prstGeom prst="rect">
              <a:avLst/>
            </a:prstGeom>
            <a:solidFill>
              <a:schemeClr val="accent6"/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2800" b="1" dirty="0"/>
            </a:p>
            <a:p>
              <a:pPr algn="ctr">
                <a:defRPr/>
              </a:pPr>
              <a:endParaRPr lang="en-US" sz="2800" b="1" dirty="0"/>
            </a:p>
            <a:p>
              <a:pPr algn="ctr">
                <a:defRPr/>
              </a:pPr>
              <a:endParaRPr lang="en-US" dirty="0"/>
            </a:p>
          </p:txBody>
        </p:sp>
        <p:cxnSp>
          <p:nvCxnSpPr>
            <p:cNvPr id="10" name="Straight Connector 9"/>
            <p:cNvCxnSpPr/>
            <p:nvPr/>
          </p:nvCxnSpPr>
          <p:spPr>
            <a:xfrm>
              <a:off x="1292225" y="1739900"/>
              <a:ext cx="2822575" cy="0"/>
            </a:xfrm>
            <a:prstGeom prst="line">
              <a:avLst/>
            </a:prstGeom>
            <a:ln w="12700">
              <a:solidFill>
                <a:schemeClr val="accent3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1" name="Freeform 10"/>
          <p:cNvSpPr/>
          <p:nvPr/>
        </p:nvSpPr>
        <p:spPr>
          <a:xfrm>
            <a:off x="2271306" y="1737533"/>
            <a:ext cx="615682" cy="499619"/>
          </a:xfrm>
          <a:custGeom>
            <a:avLst/>
            <a:gdLst>
              <a:gd name="connsiteX0" fmla="*/ 169069 w 397669"/>
              <a:gd name="connsiteY0" fmla="*/ 176212 h 280987"/>
              <a:gd name="connsiteX1" fmla="*/ 73819 w 397669"/>
              <a:gd name="connsiteY1" fmla="*/ 97631 h 280987"/>
              <a:gd name="connsiteX2" fmla="*/ 0 w 397669"/>
              <a:gd name="connsiteY2" fmla="*/ 169068 h 280987"/>
              <a:gd name="connsiteX3" fmla="*/ 126206 w 397669"/>
              <a:gd name="connsiteY3" fmla="*/ 280987 h 280987"/>
              <a:gd name="connsiteX4" fmla="*/ 219075 w 397669"/>
              <a:gd name="connsiteY4" fmla="*/ 273843 h 280987"/>
              <a:gd name="connsiteX5" fmla="*/ 397669 w 397669"/>
              <a:gd name="connsiteY5" fmla="*/ 35718 h 280987"/>
              <a:gd name="connsiteX6" fmla="*/ 376237 w 397669"/>
              <a:gd name="connsiteY6" fmla="*/ 0 h 280987"/>
              <a:gd name="connsiteX7" fmla="*/ 169069 w 397669"/>
              <a:gd name="connsiteY7" fmla="*/ 176212 h 280987"/>
              <a:gd name="connsiteX0" fmla="*/ 169069 w 397669"/>
              <a:gd name="connsiteY0" fmla="*/ 176212 h 289079"/>
              <a:gd name="connsiteX1" fmla="*/ 73819 w 397669"/>
              <a:gd name="connsiteY1" fmla="*/ 97631 h 289079"/>
              <a:gd name="connsiteX2" fmla="*/ 0 w 397669"/>
              <a:gd name="connsiteY2" fmla="*/ 169068 h 289079"/>
              <a:gd name="connsiteX3" fmla="*/ 126206 w 397669"/>
              <a:gd name="connsiteY3" fmla="*/ 280987 h 289079"/>
              <a:gd name="connsiteX4" fmla="*/ 219075 w 397669"/>
              <a:gd name="connsiteY4" fmla="*/ 273843 h 289079"/>
              <a:gd name="connsiteX5" fmla="*/ 397669 w 397669"/>
              <a:gd name="connsiteY5" fmla="*/ 35718 h 289079"/>
              <a:gd name="connsiteX6" fmla="*/ 376237 w 397669"/>
              <a:gd name="connsiteY6" fmla="*/ 0 h 289079"/>
              <a:gd name="connsiteX7" fmla="*/ 169069 w 397669"/>
              <a:gd name="connsiteY7" fmla="*/ 176212 h 289079"/>
              <a:gd name="connsiteX0" fmla="*/ 169069 w 397669"/>
              <a:gd name="connsiteY0" fmla="*/ 176212 h 297100"/>
              <a:gd name="connsiteX1" fmla="*/ 73819 w 397669"/>
              <a:gd name="connsiteY1" fmla="*/ 97631 h 297100"/>
              <a:gd name="connsiteX2" fmla="*/ 0 w 397669"/>
              <a:gd name="connsiteY2" fmla="*/ 169068 h 297100"/>
              <a:gd name="connsiteX3" fmla="*/ 126206 w 397669"/>
              <a:gd name="connsiteY3" fmla="*/ 280987 h 297100"/>
              <a:gd name="connsiteX4" fmla="*/ 219075 w 397669"/>
              <a:gd name="connsiteY4" fmla="*/ 273843 h 297100"/>
              <a:gd name="connsiteX5" fmla="*/ 397669 w 397669"/>
              <a:gd name="connsiteY5" fmla="*/ 35718 h 297100"/>
              <a:gd name="connsiteX6" fmla="*/ 376237 w 397669"/>
              <a:gd name="connsiteY6" fmla="*/ 0 h 297100"/>
              <a:gd name="connsiteX7" fmla="*/ 169069 w 397669"/>
              <a:gd name="connsiteY7" fmla="*/ 176212 h 297100"/>
              <a:gd name="connsiteX0" fmla="*/ 177436 w 406036"/>
              <a:gd name="connsiteY0" fmla="*/ 176212 h 297100"/>
              <a:gd name="connsiteX1" fmla="*/ 82186 w 406036"/>
              <a:gd name="connsiteY1" fmla="*/ 97631 h 297100"/>
              <a:gd name="connsiteX2" fmla="*/ 8367 w 406036"/>
              <a:gd name="connsiteY2" fmla="*/ 169068 h 297100"/>
              <a:gd name="connsiteX3" fmla="*/ 134573 w 406036"/>
              <a:gd name="connsiteY3" fmla="*/ 280987 h 297100"/>
              <a:gd name="connsiteX4" fmla="*/ 227442 w 406036"/>
              <a:gd name="connsiteY4" fmla="*/ 273843 h 297100"/>
              <a:gd name="connsiteX5" fmla="*/ 406036 w 406036"/>
              <a:gd name="connsiteY5" fmla="*/ 35718 h 297100"/>
              <a:gd name="connsiteX6" fmla="*/ 384604 w 406036"/>
              <a:gd name="connsiteY6" fmla="*/ 0 h 297100"/>
              <a:gd name="connsiteX7" fmla="*/ 177436 w 406036"/>
              <a:gd name="connsiteY7" fmla="*/ 176212 h 297100"/>
              <a:gd name="connsiteX0" fmla="*/ 179971 w 408571"/>
              <a:gd name="connsiteY0" fmla="*/ 176212 h 297100"/>
              <a:gd name="connsiteX1" fmla="*/ 84721 w 408571"/>
              <a:gd name="connsiteY1" fmla="*/ 97631 h 297100"/>
              <a:gd name="connsiteX2" fmla="*/ 10902 w 408571"/>
              <a:gd name="connsiteY2" fmla="*/ 169068 h 297100"/>
              <a:gd name="connsiteX3" fmla="*/ 137108 w 408571"/>
              <a:gd name="connsiteY3" fmla="*/ 280987 h 297100"/>
              <a:gd name="connsiteX4" fmla="*/ 229977 w 408571"/>
              <a:gd name="connsiteY4" fmla="*/ 273843 h 297100"/>
              <a:gd name="connsiteX5" fmla="*/ 408571 w 408571"/>
              <a:gd name="connsiteY5" fmla="*/ 35718 h 297100"/>
              <a:gd name="connsiteX6" fmla="*/ 387139 w 408571"/>
              <a:gd name="connsiteY6" fmla="*/ 0 h 297100"/>
              <a:gd name="connsiteX7" fmla="*/ 179971 w 408571"/>
              <a:gd name="connsiteY7" fmla="*/ 176212 h 297100"/>
              <a:gd name="connsiteX0" fmla="*/ 179971 w 408571"/>
              <a:gd name="connsiteY0" fmla="*/ 176212 h 297100"/>
              <a:gd name="connsiteX1" fmla="*/ 84721 w 408571"/>
              <a:gd name="connsiteY1" fmla="*/ 97631 h 297100"/>
              <a:gd name="connsiteX2" fmla="*/ 10902 w 408571"/>
              <a:gd name="connsiteY2" fmla="*/ 169068 h 297100"/>
              <a:gd name="connsiteX3" fmla="*/ 137108 w 408571"/>
              <a:gd name="connsiteY3" fmla="*/ 280987 h 297100"/>
              <a:gd name="connsiteX4" fmla="*/ 229977 w 408571"/>
              <a:gd name="connsiteY4" fmla="*/ 273843 h 297100"/>
              <a:gd name="connsiteX5" fmla="*/ 408571 w 408571"/>
              <a:gd name="connsiteY5" fmla="*/ 35718 h 297100"/>
              <a:gd name="connsiteX6" fmla="*/ 387139 w 408571"/>
              <a:gd name="connsiteY6" fmla="*/ 0 h 297100"/>
              <a:gd name="connsiteX7" fmla="*/ 179971 w 408571"/>
              <a:gd name="connsiteY7" fmla="*/ 176212 h 297100"/>
              <a:gd name="connsiteX0" fmla="*/ 179971 w 408571"/>
              <a:gd name="connsiteY0" fmla="*/ 176212 h 297100"/>
              <a:gd name="connsiteX1" fmla="*/ 84721 w 408571"/>
              <a:gd name="connsiteY1" fmla="*/ 97631 h 297100"/>
              <a:gd name="connsiteX2" fmla="*/ 10902 w 408571"/>
              <a:gd name="connsiteY2" fmla="*/ 169068 h 297100"/>
              <a:gd name="connsiteX3" fmla="*/ 137108 w 408571"/>
              <a:gd name="connsiteY3" fmla="*/ 280987 h 297100"/>
              <a:gd name="connsiteX4" fmla="*/ 229977 w 408571"/>
              <a:gd name="connsiteY4" fmla="*/ 273843 h 297100"/>
              <a:gd name="connsiteX5" fmla="*/ 408571 w 408571"/>
              <a:gd name="connsiteY5" fmla="*/ 35718 h 297100"/>
              <a:gd name="connsiteX6" fmla="*/ 387139 w 408571"/>
              <a:gd name="connsiteY6" fmla="*/ 0 h 297100"/>
              <a:gd name="connsiteX7" fmla="*/ 179971 w 408571"/>
              <a:gd name="connsiteY7" fmla="*/ 176212 h 297100"/>
              <a:gd name="connsiteX0" fmla="*/ 179971 w 408571"/>
              <a:gd name="connsiteY0" fmla="*/ 176212 h 297100"/>
              <a:gd name="connsiteX1" fmla="*/ 84721 w 408571"/>
              <a:gd name="connsiteY1" fmla="*/ 97631 h 297100"/>
              <a:gd name="connsiteX2" fmla="*/ 10902 w 408571"/>
              <a:gd name="connsiteY2" fmla="*/ 169068 h 297100"/>
              <a:gd name="connsiteX3" fmla="*/ 137108 w 408571"/>
              <a:gd name="connsiteY3" fmla="*/ 280987 h 297100"/>
              <a:gd name="connsiteX4" fmla="*/ 229977 w 408571"/>
              <a:gd name="connsiteY4" fmla="*/ 273843 h 297100"/>
              <a:gd name="connsiteX5" fmla="*/ 408571 w 408571"/>
              <a:gd name="connsiteY5" fmla="*/ 35718 h 297100"/>
              <a:gd name="connsiteX6" fmla="*/ 387139 w 408571"/>
              <a:gd name="connsiteY6" fmla="*/ 0 h 297100"/>
              <a:gd name="connsiteX7" fmla="*/ 179971 w 408571"/>
              <a:gd name="connsiteY7" fmla="*/ 176212 h 297100"/>
              <a:gd name="connsiteX0" fmla="*/ 179971 w 408571"/>
              <a:gd name="connsiteY0" fmla="*/ 176212 h 297100"/>
              <a:gd name="connsiteX1" fmla="*/ 84721 w 408571"/>
              <a:gd name="connsiteY1" fmla="*/ 97631 h 297100"/>
              <a:gd name="connsiteX2" fmla="*/ 10902 w 408571"/>
              <a:gd name="connsiteY2" fmla="*/ 169068 h 297100"/>
              <a:gd name="connsiteX3" fmla="*/ 137108 w 408571"/>
              <a:gd name="connsiteY3" fmla="*/ 280987 h 297100"/>
              <a:gd name="connsiteX4" fmla="*/ 229977 w 408571"/>
              <a:gd name="connsiteY4" fmla="*/ 273843 h 297100"/>
              <a:gd name="connsiteX5" fmla="*/ 408571 w 408571"/>
              <a:gd name="connsiteY5" fmla="*/ 35718 h 297100"/>
              <a:gd name="connsiteX6" fmla="*/ 387139 w 408571"/>
              <a:gd name="connsiteY6" fmla="*/ 0 h 297100"/>
              <a:gd name="connsiteX7" fmla="*/ 179971 w 408571"/>
              <a:gd name="connsiteY7" fmla="*/ 176212 h 297100"/>
              <a:gd name="connsiteX0" fmla="*/ 179971 w 425397"/>
              <a:gd name="connsiteY0" fmla="*/ 176212 h 297100"/>
              <a:gd name="connsiteX1" fmla="*/ 84721 w 425397"/>
              <a:gd name="connsiteY1" fmla="*/ 97631 h 297100"/>
              <a:gd name="connsiteX2" fmla="*/ 10902 w 425397"/>
              <a:gd name="connsiteY2" fmla="*/ 169068 h 297100"/>
              <a:gd name="connsiteX3" fmla="*/ 137108 w 425397"/>
              <a:gd name="connsiteY3" fmla="*/ 280987 h 297100"/>
              <a:gd name="connsiteX4" fmla="*/ 229977 w 425397"/>
              <a:gd name="connsiteY4" fmla="*/ 273843 h 297100"/>
              <a:gd name="connsiteX5" fmla="*/ 408571 w 425397"/>
              <a:gd name="connsiteY5" fmla="*/ 35718 h 297100"/>
              <a:gd name="connsiteX6" fmla="*/ 387139 w 425397"/>
              <a:gd name="connsiteY6" fmla="*/ 0 h 297100"/>
              <a:gd name="connsiteX7" fmla="*/ 179971 w 425397"/>
              <a:gd name="connsiteY7" fmla="*/ 176212 h 297100"/>
              <a:gd name="connsiteX0" fmla="*/ 179971 w 445220"/>
              <a:gd name="connsiteY0" fmla="*/ 184370 h 305258"/>
              <a:gd name="connsiteX1" fmla="*/ 84721 w 445220"/>
              <a:gd name="connsiteY1" fmla="*/ 105789 h 305258"/>
              <a:gd name="connsiteX2" fmla="*/ 10902 w 445220"/>
              <a:gd name="connsiteY2" fmla="*/ 177226 h 305258"/>
              <a:gd name="connsiteX3" fmla="*/ 137108 w 445220"/>
              <a:gd name="connsiteY3" fmla="*/ 289145 h 305258"/>
              <a:gd name="connsiteX4" fmla="*/ 229977 w 445220"/>
              <a:gd name="connsiteY4" fmla="*/ 282001 h 305258"/>
              <a:gd name="connsiteX5" fmla="*/ 408571 w 445220"/>
              <a:gd name="connsiteY5" fmla="*/ 43876 h 305258"/>
              <a:gd name="connsiteX6" fmla="*/ 387139 w 445220"/>
              <a:gd name="connsiteY6" fmla="*/ 8158 h 305258"/>
              <a:gd name="connsiteX7" fmla="*/ 179971 w 445220"/>
              <a:gd name="connsiteY7" fmla="*/ 184370 h 3052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45220" h="305258">
                <a:moveTo>
                  <a:pt x="179971" y="184370"/>
                </a:moveTo>
                <a:lnTo>
                  <a:pt x="84721" y="105789"/>
                </a:lnTo>
                <a:cubicBezTo>
                  <a:pt x="31540" y="79595"/>
                  <a:pt x="-24023" y="115314"/>
                  <a:pt x="10902" y="177226"/>
                </a:cubicBezTo>
                <a:lnTo>
                  <a:pt x="137108" y="289145"/>
                </a:lnTo>
                <a:cubicBezTo>
                  <a:pt x="170445" y="310576"/>
                  <a:pt x="199021" y="312957"/>
                  <a:pt x="229977" y="282001"/>
                </a:cubicBezTo>
                <a:cubicBezTo>
                  <a:pt x="277602" y="197863"/>
                  <a:pt x="322846" y="108963"/>
                  <a:pt x="408571" y="43876"/>
                </a:cubicBezTo>
                <a:cubicBezTo>
                  <a:pt x="453815" y="17683"/>
                  <a:pt x="468102" y="-15654"/>
                  <a:pt x="387139" y="8158"/>
                </a:cubicBezTo>
                <a:cubicBezTo>
                  <a:pt x="287127" y="35939"/>
                  <a:pt x="234739" y="125633"/>
                  <a:pt x="179971" y="184370"/>
                </a:cubicBezTo>
                <a:close/>
              </a:path>
            </a:pathLst>
          </a:custGeom>
          <a:solidFill>
            <a:srgbClr val="C55A11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2" name="Freeform 11"/>
          <p:cNvSpPr/>
          <p:nvPr/>
        </p:nvSpPr>
        <p:spPr>
          <a:xfrm>
            <a:off x="2271306" y="3250204"/>
            <a:ext cx="560556" cy="428525"/>
          </a:xfrm>
          <a:custGeom>
            <a:avLst/>
            <a:gdLst>
              <a:gd name="connsiteX0" fmla="*/ 169069 w 397669"/>
              <a:gd name="connsiteY0" fmla="*/ 176212 h 280987"/>
              <a:gd name="connsiteX1" fmla="*/ 73819 w 397669"/>
              <a:gd name="connsiteY1" fmla="*/ 97631 h 280987"/>
              <a:gd name="connsiteX2" fmla="*/ 0 w 397669"/>
              <a:gd name="connsiteY2" fmla="*/ 169068 h 280987"/>
              <a:gd name="connsiteX3" fmla="*/ 126206 w 397669"/>
              <a:gd name="connsiteY3" fmla="*/ 280987 h 280987"/>
              <a:gd name="connsiteX4" fmla="*/ 219075 w 397669"/>
              <a:gd name="connsiteY4" fmla="*/ 273843 h 280987"/>
              <a:gd name="connsiteX5" fmla="*/ 397669 w 397669"/>
              <a:gd name="connsiteY5" fmla="*/ 35718 h 280987"/>
              <a:gd name="connsiteX6" fmla="*/ 376237 w 397669"/>
              <a:gd name="connsiteY6" fmla="*/ 0 h 280987"/>
              <a:gd name="connsiteX7" fmla="*/ 169069 w 397669"/>
              <a:gd name="connsiteY7" fmla="*/ 176212 h 280987"/>
              <a:gd name="connsiteX0" fmla="*/ 169069 w 397669"/>
              <a:gd name="connsiteY0" fmla="*/ 176212 h 289079"/>
              <a:gd name="connsiteX1" fmla="*/ 73819 w 397669"/>
              <a:gd name="connsiteY1" fmla="*/ 97631 h 289079"/>
              <a:gd name="connsiteX2" fmla="*/ 0 w 397669"/>
              <a:gd name="connsiteY2" fmla="*/ 169068 h 289079"/>
              <a:gd name="connsiteX3" fmla="*/ 126206 w 397669"/>
              <a:gd name="connsiteY3" fmla="*/ 280987 h 289079"/>
              <a:gd name="connsiteX4" fmla="*/ 219075 w 397669"/>
              <a:gd name="connsiteY4" fmla="*/ 273843 h 289079"/>
              <a:gd name="connsiteX5" fmla="*/ 397669 w 397669"/>
              <a:gd name="connsiteY5" fmla="*/ 35718 h 289079"/>
              <a:gd name="connsiteX6" fmla="*/ 376237 w 397669"/>
              <a:gd name="connsiteY6" fmla="*/ 0 h 289079"/>
              <a:gd name="connsiteX7" fmla="*/ 169069 w 397669"/>
              <a:gd name="connsiteY7" fmla="*/ 176212 h 289079"/>
              <a:gd name="connsiteX0" fmla="*/ 169069 w 397669"/>
              <a:gd name="connsiteY0" fmla="*/ 176212 h 297100"/>
              <a:gd name="connsiteX1" fmla="*/ 73819 w 397669"/>
              <a:gd name="connsiteY1" fmla="*/ 97631 h 297100"/>
              <a:gd name="connsiteX2" fmla="*/ 0 w 397669"/>
              <a:gd name="connsiteY2" fmla="*/ 169068 h 297100"/>
              <a:gd name="connsiteX3" fmla="*/ 126206 w 397669"/>
              <a:gd name="connsiteY3" fmla="*/ 280987 h 297100"/>
              <a:gd name="connsiteX4" fmla="*/ 219075 w 397669"/>
              <a:gd name="connsiteY4" fmla="*/ 273843 h 297100"/>
              <a:gd name="connsiteX5" fmla="*/ 397669 w 397669"/>
              <a:gd name="connsiteY5" fmla="*/ 35718 h 297100"/>
              <a:gd name="connsiteX6" fmla="*/ 376237 w 397669"/>
              <a:gd name="connsiteY6" fmla="*/ 0 h 297100"/>
              <a:gd name="connsiteX7" fmla="*/ 169069 w 397669"/>
              <a:gd name="connsiteY7" fmla="*/ 176212 h 297100"/>
              <a:gd name="connsiteX0" fmla="*/ 177436 w 406036"/>
              <a:gd name="connsiteY0" fmla="*/ 176212 h 297100"/>
              <a:gd name="connsiteX1" fmla="*/ 82186 w 406036"/>
              <a:gd name="connsiteY1" fmla="*/ 97631 h 297100"/>
              <a:gd name="connsiteX2" fmla="*/ 8367 w 406036"/>
              <a:gd name="connsiteY2" fmla="*/ 169068 h 297100"/>
              <a:gd name="connsiteX3" fmla="*/ 134573 w 406036"/>
              <a:gd name="connsiteY3" fmla="*/ 280987 h 297100"/>
              <a:gd name="connsiteX4" fmla="*/ 227442 w 406036"/>
              <a:gd name="connsiteY4" fmla="*/ 273843 h 297100"/>
              <a:gd name="connsiteX5" fmla="*/ 406036 w 406036"/>
              <a:gd name="connsiteY5" fmla="*/ 35718 h 297100"/>
              <a:gd name="connsiteX6" fmla="*/ 384604 w 406036"/>
              <a:gd name="connsiteY6" fmla="*/ 0 h 297100"/>
              <a:gd name="connsiteX7" fmla="*/ 177436 w 406036"/>
              <a:gd name="connsiteY7" fmla="*/ 176212 h 297100"/>
              <a:gd name="connsiteX0" fmla="*/ 179971 w 408571"/>
              <a:gd name="connsiteY0" fmla="*/ 176212 h 297100"/>
              <a:gd name="connsiteX1" fmla="*/ 84721 w 408571"/>
              <a:gd name="connsiteY1" fmla="*/ 97631 h 297100"/>
              <a:gd name="connsiteX2" fmla="*/ 10902 w 408571"/>
              <a:gd name="connsiteY2" fmla="*/ 169068 h 297100"/>
              <a:gd name="connsiteX3" fmla="*/ 137108 w 408571"/>
              <a:gd name="connsiteY3" fmla="*/ 280987 h 297100"/>
              <a:gd name="connsiteX4" fmla="*/ 229977 w 408571"/>
              <a:gd name="connsiteY4" fmla="*/ 273843 h 297100"/>
              <a:gd name="connsiteX5" fmla="*/ 408571 w 408571"/>
              <a:gd name="connsiteY5" fmla="*/ 35718 h 297100"/>
              <a:gd name="connsiteX6" fmla="*/ 387139 w 408571"/>
              <a:gd name="connsiteY6" fmla="*/ 0 h 297100"/>
              <a:gd name="connsiteX7" fmla="*/ 179971 w 408571"/>
              <a:gd name="connsiteY7" fmla="*/ 176212 h 297100"/>
              <a:gd name="connsiteX0" fmla="*/ 179971 w 408571"/>
              <a:gd name="connsiteY0" fmla="*/ 176212 h 297100"/>
              <a:gd name="connsiteX1" fmla="*/ 84721 w 408571"/>
              <a:gd name="connsiteY1" fmla="*/ 97631 h 297100"/>
              <a:gd name="connsiteX2" fmla="*/ 10902 w 408571"/>
              <a:gd name="connsiteY2" fmla="*/ 169068 h 297100"/>
              <a:gd name="connsiteX3" fmla="*/ 137108 w 408571"/>
              <a:gd name="connsiteY3" fmla="*/ 280987 h 297100"/>
              <a:gd name="connsiteX4" fmla="*/ 229977 w 408571"/>
              <a:gd name="connsiteY4" fmla="*/ 273843 h 297100"/>
              <a:gd name="connsiteX5" fmla="*/ 408571 w 408571"/>
              <a:gd name="connsiteY5" fmla="*/ 35718 h 297100"/>
              <a:gd name="connsiteX6" fmla="*/ 387139 w 408571"/>
              <a:gd name="connsiteY6" fmla="*/ 0 h 297100"/>
              <a:gd name="connsiteX7" fmla="*/ 179971 w 408571"/>
              <a:gd name="connsiteY7" fmla="*/ 176212 h 297100"/>
              <a:gd name="connsiteX0" fmla="*/ 179971 w 408571"/>
              <a:gd name="connsiteY0" fmla="*/ 176212 h 297100"/>
              <a:gd name="connsiteX1" fmla="*/ 84721 w 408571"/>
              <a:gd name="connsiteY1" fmla="*/ 97631 h 297100"/>
              <a:gd name="connsiteX2" fmla="*/ 10902 w 408571"/>
              <a:gd name="connsiteY2" fmla="*/ 169068 h 297100"/>
              <a:gd name="connsiteX3" fmla="*/ 137108 w 408571"/>
              <a:gd name="connsiteY3" fmla="*/ 280987 h 297100"/>
              <a:gd name="connsiteX4" fmla="*/ 229977 w 408571"/>
              <a:gd name="connsiteY4" fmla="*/ 273843 h 297100"/>
              <a:gd name="connsiteX5" fmla="*/ 408571 w 408571"/>
              <a:gd name="connsiteY5" fmla="*/ 35718 h 297100"/>
              <a:gd name="connsiteX6" fmla="*/ 387139 w 408571"/>
              <a:gd name="connsiteY6" fmla="*/ 0 h 297100"/>
              <a:gd name="connsiteX7" fmla="*/ 179971 w 408571"/>
              <a:gd name="connsiteY7" fmla="*/ 176212 h 297100"/>
              <a:gd name="connsiteX0" fmla="*/ 179971 w 408571"/>
              <a:gd name="connsiteY0" fmla="*/ 176212 h 297100"/>
              <a:gd name="connsiteX1" fmla="*/ 84721 w 408571"/>
              <a:gd name="connsiteY1" fmla="*/ 97631 h 297100"/>
              <a:gd name="connsiteX2" fmla="*/ 10902 w 408571"/>
              <a:gd name="connsiteY2" fmla="*/ 169068 h 297100"/>
              <a:gd name="connsiteX3" fmla="*/ 137108 w 408571"/>
              <a:gd name="connsiteY3" fmla="*/ 280987 h 297100"/>
              <a:gd name="connsiteX4" fmla="*/ 229977 w 408571"/>
              <a:gd name="connsiteY4" fmla="*/ 273843 h 297100"/>
              <a:gd name="connsiteX5" fmla="*/ 408571 w 408571"/>
              <a:gd name="connsiteY5" fmla="*/ 35718 h 297100"/>
              <a:gd name="connsiteX6" fmla="*/ 387139 w 408571"/>
              <a:gd name="connsiteY6" fmla="*/ 0 h 297100"/>
              <a:gd name="connsiteX7" fmla="*/ 179971 w 408571"/>
              <a:gd name="connsiteY7" fmla="*/ 176212 h 297100"/>
              <a:gd name="connsiteX0" fmla="*/ 179971 w 408571"/>
              <a:gd name="connsiteY0" fmla="*/ 176212 h 297100"/>
              <a:gd name="connsiteX1" fmla="*/ 84721 w 408571"/>
              <a:gd name="connsiteY1" fmla="*/ 97631 h 297100"/>
              <a:gd name="connsiteX2" fmla="*/ 10902 w 408571"/>
              <a:gd name="connsiteY2" fmla="*/ 169068 h 297100"/>
              <a:gd name="connsiteX3" fmla="*/ 137108 w 408571"/>
              <a:gd name="connsiteY3" fmla="*/ 280987 h 297100"/>
              <a:gd name="connsiteX4" fmla="*/ 229977 w 408571"/>
              <a:gd name="connsiteY4" fmla="*/ 273843 h 297100"/>
              <a:gd name="connsiteX5" fmla="*/ 408571 w 408571"/>
              <a:gd name="connsiteY5" fmla="*/ 35718 h 297100"/>
              <a:gd name="connsiteX6" fmla="*/ 387139 w 408571"/>
              <a:gd name="connsiteY6" fmla="*/ 0 h 297100"/>
              <a:gd name="connsiteX7" fmla="*/ 179971 w 408571"/>
              <a:gd name="connsiteY7" fmla="*/ 176212 h 297100"/>
              <a:gd name="connsiteX0" fmla="*/ 179971 w 425397"/>
              <a:gd name="connsiteY0" fmla="*/ 176212 h 297100"/>
              <a:gd name="connsiteX1" fmla="*/ 84721 w 425397"/>
              <a:gd name="connsiteY1" fmla="*/ 97631 h 297100"/>
              <a:gd name="connsiteX2" fmla="*/ 10902 w 425397"/>
              <a:gd name="connsiteY2" fmla="*/ 169068 h 297100"/>
              <a:gd name="connsiteX3" fmla="*/ 137108 w 425397"/>
              <a:gd name="connsiteY3" fmla="*/ 280987 h 297100"/>
              <a:gd name="connsiteX4" fmla="*/ 229977 w 425397"/>
              <a:gd name="connsiteY4" fmla="*/ 273843 h 297100"/>
              <a:gd name="connsiteX5" fmla="*/ 408571 w 425397"/>
              <a:gd name="connsiteY5" fmla="*/ 35718 h 297100"/>
              <a:gd name="connsiteX6" fmla="*/ 387139 w 425397"/>
              <a:gd name="connsiteY6" fmla="*/ 0 h 297100"/>
              <a:gd name="connsiteX7" fmla="*/ 179971 w 425397"/>
              <a:gd name="connsiteY7" fmla="*/ 176212 h 297100"/>
              <a:gd name="connsiteX0" fmla="*/ 179971 w 445220"/>
              <a:gd name="connsiteY0" fmla="*/ 184370 h 305258"/>
              <a:gd name="connsiteX1" fmla="*/ 84721 w 445220"/>
              <a:gd name="connsiteY1" fmla="*/ 105789 h 305258"/>
              <a:gd name="connsiteX2" fmla="*/ 10902 w 445220"/>
              <a:gd name="connsiteY2" fmla="*/ 177226 h 305258"/>
              <a:gd name="connsiteX3" fmla="*/ 137108 w 445220"/>
              <a:gd name="connsiteY3" fmla="*/ 289145 h 305258"/>
              <a:gd name="connsiteX4" fmla="*/ 229977 w 445220"/>
              <a:gd name="connsiteY4" fmla="*/ 282001 h 305258"/>
              <a:gd name="connsiteX5" fmla="*/ 408571 w 445220"/>
              <a:gd name="connsiteY5" fmla="*/ 43876 h 305258"/>
              <a:gd name="connsiteX6" fmla="*/ 387139 w 445220"/>
              <a:gd name="connsiteY6" fmla="*/ 8158 h 305258"/>
              <a:gd name="connsiteX7" fmla="*/ 179971 w 445220"/>
              <a:gd name="connsiteY7" fmla="*/ 184370 h 3052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45220" h="305258">
                <a:moveTo>
                  <a:pt x="179971" y="184370"/>
                </a:moveTo>
                <a:lnTo>
                  <a:pt x="84721" y="105789"/>
                </a:lnTo>
                <a:cubicBezTo>
                  <a:pt x="31540" y="79595"/>
                  <a:pt x="-24023" y="115314"/>
                  <a:pt x="10902" y="177226"/>
                </a:cubicBezTo>
                <a:lnTo>
                  <a:pt x="137108" y="289145"/>
                </a:lnTo>
                <a:cubicBezTo>
                  <a:pt x="170445" y="310576"/>
                  <a:pt x="199021" y="312957"/>
                  <a:pt x="229977" y="282001"/>
                </a:cubicBezTo>
                <a:cubicBezTo>
                  <a:pt x="277602" y="197863"/>
                  <a:pt x="322846" y="108963"/>
                  <a:pt x="408571" y="43876"/>
                </a:cubicBezTo>
                <a:cubicBezTo>
                  <a:pt x="453815" y="17683"/>
                  <a:pt x="468102" y="-15654"/>
                  <a:pt x="387139" y="8158"/>
                </a:cubicBezTo>
                <a:cubicBezTo>
                  <a:pt x="287127" y="35939"/>
                  <a:pt x="234739" y="125633"/>
                  <a:pt x="179971" y="184370"/>
                </a:cubicBezTo>
                <a:close/>
              </a:path>
            </a:pathLst>
          </a:custGeom>
          <a:solidFill>
            <a:schemeClr val="accent6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3194484" y="1477280"/>
            <a:ext cx="6972773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err="1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Đọc</a:t>
            </a:r>
            <a:r>
              <a:rPr lang="en-US" sz="2800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đúng</a:t>
            </a:r>
            <a:r>
              <a:rPr lang="en-US" sz="2800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2800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tiếng</a:t>
            </a:r>
            <a:r>
              <a:rPr lang="en-US" sz="2800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dirty="0" err="1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từ</a:t>
            </a:r>
            <a:r>
              <a:rPr lang="en-US" sz="2800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khó</a:t>
            </a:r>
            <a:r>
              <a:rPr lang="en-US" sz="2800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hoặc</a:t>
            </a:r>
            <a:r>
              <a:rPr lang="en-US" sz="2800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dễ</a:t>
            </a:r>
            <a:r>
              <a:rPr lang="en-US" sz="2800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lẫn</a:t>
            </a:r>
            <a:r>
              <a:rPr lang="en-US" sz="2800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do </a:t>
            </a:r>
            <a:r>
              <a:rPr lang="en-US" sz="2800" dirty="0" err="1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ảnh</a:t>
            </a:r>
            <a:r>
              <a:rPr lang="en-US" sz="2800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hưởng</a:t>
            </a:r>
            <a:r>
              <a:rPr lang="en-US" sz="2800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phương</a:t>
            </a:r>
            <a:r>
              <a:rPr lang="en-US" sz="2800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ngữ</a:t>
            </a:r>
            <a:endParaRPr lang="en-US" sz="2800" dirty="0">
              <a:solidFill>
                <a:schemeClr val="accent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3194484" y="3038262"/>
            <a:ext cx="7704799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err="1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Đọc</a:t>
            </a:r>
            <a:r>
              <a:rPr lang="en-US" sz="2800" dirty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trôi</a:t>
            </a:r>
            <a:r>
              <a:rPr lang="en-US" sz="2800" dirty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chảy</a:t>
            </a:r>
            <a:r>
              <a:rPr lang="en-US" sz="2800" dirty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toàn</a:t>
            </a:r>
            <a:r>
              <a:rPr lang="en-US" sz="2800" dirty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2800" dirty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dirty="0" err="1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ngắt</a:t>
            </a:r>
            <a:r>
              <a:rPr lang="en-US" sz="2800" dirty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nghỉ</a:t>
            </a:r>
            <a:r>
              <a:rPr lang="en-US" sz="2800" dirty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đúng</a:t>
            </a:r>
            <a:r>
              <a:rPr lang="en-US" sz="2800" dirty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; </a:t>
            </a:r>
            <a:r>
              <a:rPr lang="en-US" sz="2800" dirty="0" err="1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đọc</a:t>
            </a:r>
            <a:r>
              <a:rPr lang="en-US" sz="2800" dirty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diễn</a:t>
            </a:r>
            <a:r>
              <a:rPr lang="en-US" sz="2800" dirty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cảm</a:t>
            </a:r>
            <a:r>
              <a:rPr lang="en-US" sz="2800" dirty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2800" dirty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nhấn</a:t>
            </a:r>
            <a:r>
              <a:rPr lang="en-US" sz="2800" dirty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giọng</a:t>
            </a:r>
            <a:r>
              <a:rPr lang="en-US" sz="2800" dirty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ở </a:t>
            </a:r>
            <a:r>
              <a:rPr lang="en-US" sz="2800" dirty="0" err="1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những</a:t>
            </a:r>
            <a:r>
              <a:rPr lang="en-US" sz="2800" dirty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từ</a:t>
            </a:r>
            <a:r>
              <a:rPr lang="en-US" sz="2800" dirty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gợi</a:t>
            </a:r>
            <a:r>
              <a:rPr lang="en-US" sz="2800" dirty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tả</a:t>
            </a:r>
            <a:endParaRPr lang="en-US" sz="2800" dirty="0">
              <a:solidFill>
                <a:schemeClr val="accent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5" name="Group 13"/>
          <p:cNvGrpSpPr>
            <a:grpSpLocks/>
          </p:cNvGrpSpPr>
          <p:nvPr/>
        </p:nvGrpSpPr>
        <p:grpSpPr bwMode="auto">
          <a:xfrm>
            <a:off x="1861331" y="4141663"/>
            <a:ext cx="8460598" cy="1171783"/>
            <a:chOff x="1292225" y="1295400"/>
            <a:chExt cx="2822575" cy="1498600"/>
          </a:xfrm>
        </p:grpSpPr>
        <p:sp>
          <p:nvSpPr>
            <p:cNvPr id="16" name="Rectangle 15"/>
            <p:cNvSpPr/>
            <p:nvPr/>
          </p:nvSpPr>
          <p:spPr>
            <a:xfrm>
              <a:off x="1292225" y="1295400"/>
              <a:ext cx="2822575" cy="1498600"/>
            </a:xfrm>
            <a:prstGeom prst="rect">
              <a:avLst/>
            </a:prstGeom>
            <a:solidFill>
              <a:schemeClr val="bg1"/>
            </a:solidFill>
            <a:ln w="3175"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7" name="Rectangle 16"/>
            <p:cNvSpPr/>
            <p:nvPr/>
          </p:nvSpPr>
          <p:spPr>
            <a:xfrm>
              <a:off x="1292225" y="1295400"/>
              <a:ext cx="2822575" cy="381000"/>
            </a:xfrm>
            <a:prstGeom prst="rect">
              <a:avLst/>
            </a:prstGeom>
            <a:solidFill>
              <a:srgbClr val="FF0000"/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2800" b="1" dirty="0"/>
            </a:p>
          </p:txBody>
        </p:sp>
        <p:cxnSp>
          <p:nvCxnSpPr>
            <p:cNvPr id="18" name="Straight Connector 17"/>
            <p:cNvCxnSpPr/>
            <p:nvPr/>
          </p:nvCxnSpPr>
          <p:spPr>
            <a:xfrm>
              <a:off x="1292225" y="1739900"/>
              <a:ext cx="2822575" cy="0"/>
            </a:xfrm>
            <a:prstGeom prst="line">
              <a:avLst/>
            </a:prstGeom>
            <a:ln w="12700">
              <a:solidFill>
                <a:schemeClr val="accent3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9" name="Freeform 18"/>
          <p:cNvSpPr/>
          <p:nvPr/>
        </p:nvSpPr>
        <p:spPr>
          <a:xfrm>
            <a:off x="2271306" y="4748260"/>
            <a:ext cx="544303" cy="402663"/>
          </a:xfrm>
          <a:custGeom>
            <a:avLst/>
            <a:gdLst>
              <a:gd name="connsiteX0" fmla="*/ 169069 w 397669"/>
              <a:gd name="connsiteY0" fmla="*/ 176212 h 280987"/>
              <a:gd name="connsiteX1" fmla="*/ 73819 w 397669"/>
              <a:gd name="connsiteY1" fmla="*/ 97631 h 280987"/>
              <a:gd name="connsiteX2" fmla="*/ 0 w 397669"/>
              <a:gd name="connsiteY2" fmla="*/ 169068 h 280987"/>
              <a:gd name="connsiteX3" fmla="*/ 126206 w 397669"/>
              <a:gd name="connsiteY3" fmla="*/ 280987 h 280987"/>
              <a:gd name="connsiteX4" fmla="*/ 219075 w 397669"/>
              <a:gd name="connsiteY4" fmla="*/ 273843 h 280987"/>
              <a:gd name="connsiteX5" fmla="*/ 397669 w 397669"/>
              <a:gd name="connsiteY5" fmla="*/ 35718 h 280987"/>
              <a:gd name="connsiteX6" fmla="*/ 376237 w 397669"/>
              <a:gd name="connsiteY6" fmla="*/ 0 h 280987"/>
              <a:gd name="connsiteX7" fmla="*/ 169069 w 397669"/>
              <a:gd name="connsiteY7" fmla="*/ 176212 h 280987"/>
              <a:gd name="connsiteX0" fmla="*/ 169069 w 397669"/>
              <a:gd name="connsiteY0" fmla="*/ 176212 h 289079"/>
              <a:gd name="connsiteX1" fmla="*/ 73819 w 397669"/>
              <a:gd name="connsiteY1" fmla="*/ 97631 h 289079"/>
              <a:gd name="connsiteX2" fmla="*/ 0 w 397669"/>
              <a:gd name="connsiteY2" fmla="*/ 169068 h 289079"/>
              <a:gd name="connsiteX3" fmla="*/ 126206 w 397669"/>
              <a:gd name="connsiteY3" fmla="*/ 280987 h 289079"/>
              <a:gd name="connsiteX4" fmla="*/ 219075 w 397669"/>
              <a:gd name="connsiteY4" fmla="*/ 273843 h 289079"/>
              <a:gd name="connsiteX5" fmla="*/ 397669 w 397669"/>
              <a:gd name="connsiteY5" fmla="*/ 35718 h 289079"/>
              <a:gd name="connsiteX6" fmla="*/ 376237 w 397669"/>
              <a:gd name="connsiteY6" fmla="*/ 0 h 289079"/>
              <a:gd name="connsiteX7" fmla="*/ 169069 w 397669"/>
              <a:gd name="connsiteY7" fmla="*/ 176212 h 289079"/>
              <a:gd name="connsiteX0" fmla="*/ 169069 w 397669"/>
              <a:gd name="connsiteY0" fmla="*/ 176212 h 297100"/>
              <a:gd name="connsiteX1" fmla="*/ 73819 w 397669"/>
              <a:gd name="connsiteY1" fmla="*/ 97631 h 297100"/>
              <a:gd name="connsiteX2" fmla="*/ 0 w 397669"/>
              <a:gd name="connsiteY2" fmla="*/ 169068 h 297100"/>
              <a:gd name="connsiteX3" fmla="*/ 126206 w 397669"/>
              <a:gd name="connsiteY3" fmla="*/ 280987 h 297100"/>
              <a:gd name="connsiteX4" fmla="*/ 219075 w 397669"/>
              <a:gd name="connsiteY4" fmla="*/ 273843 h 297100"/>
              <a:gd name="connsiteX5" fmla="*/ 397669 w 397669"/>
              <a:gd name="connsiteY5" fmla="*/ 35718 h 297100"/>
              <a:gd name="connsiteX6" fmla="*/ 376237 w 397669"/>
              <a:gd name="connsiteY6" fmla="*/ 0 h 297100"/>
              <a:gd name="connsiteX7" fmla="*/ 169069 w 397669"/>
              <a:gd name="connsiteY7" fmla="*/ 176212 h 297100"/>
              <a:gd name="connsiteX0" fmla="*/ 177436 w 406036"/>
              <a:gd name="connsiteY0" fmla="*/ 176212 h 297100"/>
              <a:gd name="connsiteX1" fmla="*/ 82186 w 406036"/>
              <a:gd name="connsiteY1" fmla="*/ 97631 h 297100"/>
              <a:gd name="connsiteX2" fmla="*/ 8367 w 406036"/>
              <a:gd name="connsiteY2" fmla="*/ 169068 h 297100"/>
              <a:gd name="connsiteX3" fmla="*/ 134573 w 406036"/>
              <a:gd name="connsiteY3" fmla="*/ 280987 h 297100"/>
              <a:gd name="connsiteX4" fmla="*/ 227442 w 406036"/>
              <a:gd name="connsiteY4" fmla="*/ 273843 h 297100"/>
              <a:gd name="connsiteX5" fmla="*/ 406036 w 406036"/>
              <a:gd name="connsiteY5" fmla="*/ 35718 h 297100"/>
              <a:gd name="connsiteX6" fmla="*/ 384604 w 406036"/>
              <a:gd name="connsiteY6" fmla="*/ 0 h 297100"/>
              <a:gd name="connsiteX7" fmla="*/ 177436 w 406036"/>
              <a:gd name="connsiteY7" fmla="*/ 176212 h 297100"/>
              <a:gd name="connsiteX0" fmla="*/ 179971 w 408571"/>
              <a:gd name="connsiteY0" fmla="*/ 176212 h 297100"/>
              <a:gd name="connsiteX1" fmla="*/ 84721 w 408571"/>
              <a:gd name="connsiteY1" fmla="*/ 97631 h 297100"/>
              <a:gd name="connsiteX2" fmla="*/ 10902 w 408571"/>
              <a:gd name="connsiteY2" fmla="*/ 169068 h 297100"/>
              <a:gd name="connsiteX3" fmla="*/ 137108 w 408571"/>
              <a:gd name="connsiteY3" fmla="*/ 280987 h 297100"/>
              <a:gd name="connsiteX4" fmla="*/ 229977 w 408571"/>
              <a:gd name="connsiteY4" fmla="*/ 273843 h 297100"/>
              <a:gd name="connsiteX5" fmla="*/ 408571 w 408571"/>
              <a:gd name="connsiteY5" fmla="*/ 35718 h 297100"/>
              <a:gd name="connsiteX6" fmla="*/ 387139 w 408571"/>
              <a:gd name="connsiteY6" fmla="*/ 0 h 297100"/>
              <a:gd name="connsiteX7" fmla="*/ 179971 w 408571"/>
              <a:gd name="connsiteY7" fmla="*/ 176212 h 297100"/>
              <a:gd name="connsiteX0" fmla="*/ 179971 w 408571"/>
              <a:gd name="connsiteY0" fmla="*/ 176212 h 297100"/>
              <a:gd name="connsiteX1" fmla="*/ 84721 w 408571"/>
              <a:gd name="connsiteY1" fmla="*/ 97631 h 297100"/>
              <a:gd name="connsiteX2" fmla="*/ 10902 w 408571"/>
              <a:gd name="connsiteY2" fmla="*/ 169068 h 297100"/>
              <a:gd name="connsiteX3" fmla="*/ 137108 w 408571"/>
              <a:gd name="connsiteY3" fmla="*/ 280987 h 297100"/>
              <a:gd name="connsiteX4" fmla="*/ 229977 w 408571"/>
              <a:gd name="connsiteY4" fmla="*/ 273843 h 297100"/>
              <a:gd name="connsiteX5" fmla="*/ 408571 w 408571"/>
              <a:gd name="connsiteY5" fmla="*/ 35718 h 297100"/>
              <a:gd name="connsiteX6" fmla="*/ 387139 w 408571"/>
              <a:gd name="connsiteY6" fmla="*/ 0 h 297100"/>
              <a:gd name="connsiteX7" fmla="*/ 179971 w 408571"/>
              <a:gd name="connsiteY7" fmla="*/ 176212 h 297100"/>
              <a:gd name="connsiteX0" fmla="*/ 179971 w 408571"/>
              <a:gd name="connsiteY0" fmla="*/ 176212 h 297100"/>
              <a:gd name="connsiteX1" fmla="*/ 84721 w 408571"/>
              <a:gd name="connsiteY1" fmla="*/ 97631 h 297100"/>
              <a:gd name="connsiteX2" fmla="*/ 10902 w 408571"/>
              <a:gd name="connsiteY2" fmla="*/ 169068 h 297100"/>
              <a:gd name="connsiteX3" fmla="*/ 137108 w 408571"/>
              <a:gd name="connsiteY3" fmla="*/ 280987 h 297100"/>
              <a:gd name="connsiteX4" fmla="*/ 229977 w 408571"/>
              <a:gd name="connsiteY4" fmla="*/ 273843 h 297100"/>
              <a:gd name="connsiteX5" fmla="*/ 408571 w 408571"/>
              <a:gd name="connsiteY5" fmla="*/ 35718 h 297100"/>
              <a:gd name="connsiteX6" fmla="*/ 387139 w 408571"/>
              <a:gd name="connsiteY6" fmla="*/ 0 h 297100"/>
              <a:gd name="connsiteX7" fmla="*/ 179971 w 408571"/>
              <a:gd name="connsiteY7" fmla="*/ 176212 h 297100"/>
              <a:gd name="connsiteX0" fmla="*/ 179971 w 408571"/>
              <a:gd name="connsiteY0" fmla="*/ 176212 h 297100"/>
              <a:gd name="connsiteX1" fmla="*/ 84721 w 408571"/>
              <a:gd name="connsiteY1" fmla="*/ 97631 h 297100"/>
              <a:gd name="connsiteX2" fmla="*/ 10902 w 408571"/>
              <a:gd name="connsiteY2" fmla="*/ 169068 h 297100"/>
              <a:gd name="connsiteX3" fmla="*/ 137108 w 408571"/>
              <a:gd name="connsiteY3" fmla="*/ 280987 h 297100"/>
              <a:gd name="connsiteX4" fmla="*/ 229977 w 408571"/>
              <a:gd name="connsiteY4" fmla="*/ 273843 h 297100"/>
              <a:gd name="connsiteX5" fmla="*/ 408571 w 408571"/>
              <a:gd name="connsiteY5" fmla="*/ 35718 h 297100"/>
              <a:gd name="connsiteX6" fmla="*/ 387139 w 408571"/>
              <a:gd name="connsiteY6" fmla="*/ 0 h 297100"/>
              <a:gd name="connsiteX7" fmla="*/ 179971 w 408571"/>
              <a:gd name="connsiteY7" fmla="*/ 176212 h 297100"/>
              <a:gd name="connsiteX0" fmla="*/ 179971 w 408571"/>
              <a:gd name="connsiteY0" fmla="*/ 176212 h 297100"/>
              <a:gd name="connsiteX1" fmla="*/ 84721 w 408571"/>
              <a:gd name="connsiteY1" fmla="*/ 97631 h 297100"/>
              <a:gd name="connsiteX2" fmla="*/ 10902 w 408571"/>
              <a:gd name="connsiteY2" fmla="*/ 169068 h 297100"/>
              <a:gd name="connsiteX3" fmla="*/ 137108 w 408571"/>
              <a:gd name="connsiteY3" fmla="*/ 280987 h 297100"/>
              <a:gd name="connsiteX4" fmla="*/ 229977 w 408571"/>
              <a:gd name="connsiteY4" fmla="*/ 273843 h 297100"/>
              <a:gd name="connsiteX5" fmla="*/ 408571 w 408571"/>
              <a:gd name="connsiteY5" fmla="*/ 35718 h 297100"/>
              <a:gd name="connsiteX6" fmla="*/ 387139 w 408571"/>
              <a:gd name="connsiteY6" fmla="*/ 0 h 297100"/>
              <a:gd name="connsiteX7" fmla="*/ 179971 w 408571"/>
              <a:gd name="connsiteY7" fmla="*/ 176212 h 297100"/>
              <a:gd name="connsiteX0" fmla="*/ 179971 w 425397"/>
              <a:gd name="connsiteY0" fmla="*/ 176212 h 297100"/>
              <a:gd name="connsiteX1" fmla="*/ 84721 w 425397"/>
              <a:gd name="connsiteY1" fmla="*/ 97631 h 297100"/>
              <a:gd name="connsiteX2" fmla="*/ 10902 w 425397"/>
              <a:gd name="connsiteY2" fmla="*/ 169068 h 297100"/>
              <a:gd name="connsiteX3" fmla="*/ 137108 w 425397"/>
              <a:gd name="connsiteY3" fmla="*/ 280987 h 297100"/>
              <a:gd name="connsiteX4" fmla="*/ 229977 w 425397"/>
              <a:gd name="connsiteY4" fmla="*/ 273843 h 297100"/>
              <a:gd name="connsiteX5" fmla="*/ 408571 w 425397"/>
              <a:gd name="connsiteY5" fmla="*/ 35718 h 297100"/>
              <a:gd name="connsiteX6" fmla="*/ 387139 w 425397"/>
              <a:gd name="connsiteY6" fmla="*/ 0 h 297100"/>
              <a:gd name="connsiteX7" fmla="*/ 179971 w 425397"/>
              <a:gd name="connsiteY7" fmla="*/ 176212 h 297100"/>
              <a:gd name="connsiteX0" fmla="*/ 179971 w 445220"/>
              <a:gd name="connsiteY0" fmla="*/ 184370 h 305258"/>
              <a:gd name="connsiteX1" fmla="*/ 84721 w 445220"/>
              <a:gd name="connsiteY1" fmla="*/ 105789 h 305258"/>
              <a:gd name="connsiteX2" fmla="*/ 10902 w 445220"/>
              <a:gd name="connsiteY2" fmla="*/ 177226 h 305258"/>
              <a:gd name="connsiteX3" fmla="*/ 137108 w 445220"/>
              <a:gd name="connsiteY3" fmla="*/ 289145 h 305258"/>
              <a:gd name="connsiteX4" fmla="*/ 229977 w 445220"/>
              <a:gd name="connsiteY4" fmla="*/ 282001 h 305258"/>
              <a:gd name="connsiteX5" fmla="*/ 408571 w 445220"/>
              <a:gd name="connsiteY5" fmla="*/ 43876 h 305258"/>
              <a:gd name="connsiteX6" fmla="*/ 387139 w 445220"/>
              <a:gd name="connsiteY6" fmla="*/ 8158 h 305258"/>
              <a:gd name="connsiteX7" fmla="*/ 179971 w 445220"/>
              <a:gd name="connsiteY7" fmla="*/ 184370 h 3052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45220" h="305258">
                <a:moveTo>
                  <a:pt x="179971" y="184370"/>
                </a:moveTo>
                <a:lnTo>
                  <a:pt x="84721" y="105789"/>
                </a:lnTo>
                <a:cubicBezTo>
                  <a:pt x="31540" y="79595"/>
                  <a:pt x="-24023" y="115314"/>
                  <a:pt x="10902" y="177226"/>
                </a:cubicBezTo>
                <a:lnTo>
                  <a:pt x="137108" y="289145"/>
                </a:lnTo>
                <a:cubicBezTo>
                  <a:pt x="170445" y="310576"/>
                  <a:pt x="199021" y="312957"/>
                  <a:pt x="229977" y="282001"/>
                </a:cubicBezTo>
                <a:cubicBezTo>
                  <a:pt x="277602" y="197863"/>
                  <a:pt x="322846" y="108963"/>
                  <a:pt x="408571" y="43876"/>
                </a:cubicBezTo>
                <a:cubicBezTo>
                  <a:pt x="453815" y="17683"/>
                  <a:pt x="468102" y="-15654"/>
                  <a:pt x="387139" y="8158"/>
                </a:cubicBezTo>
                <a:cubicBezTo>
                  <a:pt x="287127" y="35939"/>
                  <a:pt x="234739" y="125633"/>
                  <a:pt x="179971" y="184370"/>
                </a:cubicBezTo>
                <a:close/>
              </a:path>
            </a:pathLst>
          </a:custGeom>
          <a:solidFill>
            <a:srgbClr val="FF0000"/>
          </a:solidFill>
          <a:ln w="31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0" name="Rectangle 19"/>
          <p:cNvSpPr/>
          <p:nvPr/>
        </p:nvSpPr>
        <p:spPr>
          <a:xfrm>
            <a:off x="3194484" y="4628218"/>
            <a:ext cx="761898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Hiểu</a:t>
            </a:r>
            <a:r>
              <a:rPr lang="en-US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từ</a:t>
            </a:r>
            <a:r>
              <a:rPr lang="en-US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khó</a:t>
            </a:r>
            <a:r>
              <a:rPr lang="en-US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nội</a:t>
            </a:r>
            <a:r>
              <a:rPr lang="en-US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dung </a:t>
            </a:r>
            <a:r>
              <a:rPr lang="en-US" sz="28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tập</a:t>
            </a:r>
            <a:r>
              <a:rPr lang="en-US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đọc</a:t>
            </a:r>
            <a:r>
              <a:rPr lang="en-US" sz="2800" dirty="0">
                <a:solidFill>
                  <a:srgbClr val="A3CEB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grpSp>
        <p:nvGrpSpPr>
          <p:cNvPr id="21" name="Group 13"/>
          <p:cNvGrpSpPr>
            <a:grpSpLocks/>
          </p:cNvGrpSpPr>
          <p:nvPr/>
        </p:nvGrpSpPr>
        <p:grpSpPr bwMode="auto">
          <a:xfrm>
            <a:off x="1869351" y="5564484"/>
            <a:ext cx="8453297" cy="1171783"/>
            <a:chOff x="1292225" y="1295400"/>
            <a:chExt cx="2822575" cy="1498600"/>
          </a:xfrm>
        </p:grpSpPr>
        <p:sp>
          <p:nvSpPr>
            <p:cNvPr id="22" name="Rectangle 21"/>
            <p:cNvSpPr/>
            <p:nvPr/>
          </p:nvSpPr>
          <p:spPr>
            <a:xfrm>
              <a:off x="1292225" y="1295400"/>
              <a:ext cx="2822575" cy="1498600"/>
            </a:xfrm>
            <a:prstGeom prst="rect">
              <a:avLst/>
            </a:prstGeom>
            <a:solidFill>
              <a:schemeClr val="bg1"/>
            </a:solidFill>
            <a:ln w="3175"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3" name="Rectangle 22"/>
            <p:cNvSpPr/>
            <p:nvPr/>
          </p:nvSpPr>
          <p:spPr>
            <a:xfrm>
              <a:off x="1292225" y="1295400"/>
              <a:ext cx="2822575" cy="381000"/>
            </a:xfrm>
            <a:prstGeom prst="rect">
              <a:avLst/>
            </a:prstGeom>
            <a:solidFill>
              <a:srgbClr val="FFC000"/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2800" b="1" dirty="0"/>
            </a:p>
          </p:txBody>
        </p:sp>
        <p:cxnSp>
          <p:nvCxnSpPr>
            <p:cNvPr id="24" name="Straight Connector 23"/>
            <p:cNvCxnSpPr/>
            <p:nvPr/>
          </p:nvCxnSpPr>
          <p:spPr>
            <a:xfrm>
              <a:off x="1292225" y="1739900"/>
              <a:ext cx="2822575" cy="0"/>
            </a:xfrm>
            <a:prstGeom prst="line">
              <a:avLst/>
            </a:prstGeom>
            <a:ln w="12700">
              <a:solidFill>
                <a:schemeClr val="accent3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5" name="Freeform 24"/>
          <p:cNvSpPr/>
          <p:nvPr/>
        </p:nvSpPr>
        <p:spPr>
          <a:xfrm>
            <a:off x="2271306" y="6150662"/>
            <a:ext cx="607466" cy="449390"/>
          </a:xfrm>
          <a:custGeom>
            <a:avLst/>
            <a:gdLst>
              <a:gd name="connsiteX0" fmla="*/ 169069 w 397669"/>
              <a:gd name="connsiteY0" fmla="*/ 176212 h 280987"/>
              <a:gd name="connsiteX1" fmla="*/ 73819 w 397669"/>
              <a:gd name="connsiteY1" fmla="*/ 97631 h 280987"/>
              <a:gd name="connsiteX2" fmla="*/ 0 w 397669"/>
              <a:gd name="connsiteY2" fmla="*/ 169068 h 280987"/>
              <a:gd name="connsiteX3" fmla="*/ 126206 w 397669"/>
              <a:gd name="connsiteY3" fmla="*/ 280987 h 280987"/>
              <a:gd name="connsiteX4" fmla="*/ 219075 w 397669"/>
              <a:gd name="connsiteY4" fmla="*/ 273843 h 280987"/>
              <a:gd name="connsiteX5" fmla="*/ 397669 w 397669"/>
              <a:gd name="connsiteY5" fmla="*/ 35718 h 280987"/>
              <a:gd name="connsiteX6" fmla="*/ 376237 w 397669"/>
              <a:gd name="connsiteY6" fmla="*/ 0 h 280987"/>
              <a:gd name="connsiteX7" fmla="*/ 169069 w 397669"/>
              <a:gd name="connsiteY7" fmla="*/ 176212 h 280987"/>
              <a:gd name="connsiteX0" fmla="*/ 169069 w 397669"/>
              <a:gd name="connsiteY0" fmla="*/ 176212 h 289079"/>
              <a:gd name="connsiteX1" fmla="*/ 73819 w 397669"/>
              <a:gd name="connsiteY1" fmla="*/ 97631 h 289079"/>
              <a:gd name="connsiteX2" fmla="*/ 0 w 397669"/>
              <a:gd name="connsiteY2" fmla="*/ 169068 h 289079"/>
              <a:gd name="connsiteX3" fmla="*/ 126206 w 397669"/>
              <a:gd name="connsiteY3" fmla="*/ 280987 h 289079"/>
              <a:gd name="connsiteX4" fmla="*/ 219075 w 397669"/>
              <a:gd name="connsiteY4" fmla="*/ 273843 h 289079"/>
              <a:gd name="connsiteX5" fmla="*/ 397669 w 397669"/>
              <a:gd name="connsiteY5" fmla="*/ 35718 h 289079"/>
              <a:gd name="connsiteX6" fmla="*/ 376237 w 397669"/>
              <a:gd name="connsiteY6" fmla="*/ 0 h 289079"/>
              <a:gd name="connsiteX7" fmla="*/ 169069 w 397669"/>
              <a:gd name="connsiteY7" fmla="*/ 176212 h 289079"/>
              <a:gd name="connsiteX0" fmla="*/ 169069 w 397669"/>
              <a:gd name="connsiteY0" fmla="*/ 176212 h 297100"/>
              <a:gd name="connsiteX1" fmla="*/ 73819 w 397669"/>
              <a:gd name="connsiteY1" fmla="*/ 97631 h 297100"/>
              <a:gd name="connsiteX2" fmla="*/ 0 w 397669"/>
              <a:gd name="connsiteY2" fmla="*/ 169068 h 297100"/>
              <a:gd name="connsiteX3" fmla="*/ 126206 w 397669"/>
              <a:gd name="connsiteY3" fmla="*/ 280987 h 297100"/>
              <a:gd name="connsiteX4" fmla="*/ 219075 w 397669"/>
              <a:gd name="connsiteY4" fmla="*/ 273843 h 297100"/>
              <a:gd name="connsiteX5" fmla="*/ 397669 w 397669"/>
              <a:gd name="connsiteY5" fmla="*/ 35718 h 297100"/>
              <a:gd name="connsiteX6" fmla="*/ 376237 w 397669"/>
              <a:gd name="connsiteY6" fmla="*/ 0 h 297100"/>
              <a:gd name="connsiteX7" fmla="*/ 169069 w 397669"/>
              <a:gd name="connsiteY7" fmla="*/ 176212 h 297100"/>
              <a:gd name="connsiteX0" fmla="*/ 177436 w 406036"/>
              <a:gd name="connsiteY0" fmla="*/ 176212 h 297100"/>
              <a:gd name="connsiteX1" fmla="*/ 82186 w 406036"/>
              <a:gd name="connsiteY1" fmla="*/ 97631 h 297100"/>
              <a:gd name="connsiteX2" fmla="*/ 8367 w 406036"/>
              <a:gd name="connsiteY2" fmla="*/ 169068 h 297100"/>
              <a:gd name="connsiteX3" fmla="*/ 134573 w 406036"/>
              <a:gd name="connsiteY3" fmla="*/ 280987 h 297100"/>
              <a:gd name="connsiteX4" fmla="*/ 227442 w 406036"/>
              <a:gd name="connsiteY4" fmla="*/ 273843 h 297100"/>
              <a:gd name="connsiteX5" fmla="*/ 406036 w 406036"/>
              <a:gd name="connsiteY5" fmla="*/ 35718 h 297100"/>
              <a:gd name="connsiteX6" fmla="*/ 384604 w 406036"/>
              <a:gd name="connsiteY6" fmla="*/ 0 h 297100"/>
              <a:gd name="connsiteX7" fmla="*/ 177436 w 406036"/>
              <a:gd name="connsiteY7" fmla="*/ 176212 h 297100"/>
              <a:gd name="connsiteX0" fmla="*/ 179971 w 408571"/>
              <a:gd name="connsiteY0" fmla="*/ 176212 h 297100"/>
              <a:gd name="connsiteX1" fmla="*/ 84721 w 408571"/>
              <a:gd name="connsiteY1" fmla="*/ 97631 h 297100"/>
              <a:gd name="connsiteX2" fmla="*/ 10902 w 408571"/>
              <a:gd name="connsiteY2" fmla="*/ 169068 h 297100"/>
              <a:gd name="connsiteX3" fmla="*/ 137108 w 408571"/>
              <a:gd name="connsiteY3" fmla="*/ 280987 h 297100"/>
              <a:gd name="connsiteX4" fmla="*/ 229977 w 408571"/>
              <a:gd name="connsiteY4" fmla="*/ 273843 h 297100"/>
              <a:gd name="connsiteX5" fmla="*/ 408571 w 408571"/>
              <a:gd name="connsiteY5" fmla="*/ 35718 h 297100"/>
              <a:gd name="connsiteX6" fmla="*/ 387139 w 408571"/>
              <a:gd name="connsiteY6" fmla="*/ 0 h 297100"/>
              <a:gd name="connsiteX7" fmla="*/ 179971 w 408571"/>
              <a:gd name="connsiteY7" fmla="*/ 176212 h 297100"/>
              <a:gd name="connsiteX0" fmla="*/ 179971 w 408571"/>
              <a:gd name="connsiteY0" fmla="*/ 176212 h 297100"/>
              <a:gd name="connsiteX1" fmla="*/ 84721 w 408571"/>
              <a:gd name="connsiteY1" fmla="*/ 97631 h 297100"/>
              <a:gd name="connsiteX2" fmla="*/ 10902 w 408571"/>
              <a:gd name="connsiteY2" fmla="*/ 169068 h 297100"/>
              <a:gd name="connsiteX3" fmla="*/ 137108 w 408571"/>
              <a:gd name="connsiteY3" fmla="*/ 280987 h 297100"/>
              <a:gd name="connsiteX4" fmla="*/ 229977 w 408571"/>
              <a:gd name="connsiteY4" fmla="*/ 273843 h 297100"/>
              <a:gd name="connsiteX5" fmla="*/ 408571 w 408571"/>
              <a:gd name="connsiteY5" fmla="*/ 35718 h 297100"/>
              <a:gd name="connsiteX6" fmla="*/ 387139 w 408571"/>
              <a:gd name="connsiteY6" fmla="*/ 0 h 297100"/>
              <a:gd name="connsiteX7" fmla="*/ 179971 w 408571"/>
              <a:gd name="connsiteY7" fmla="*/ 176212 h 297100"/>
              <a:gd name="connsiteX0" fmla="*/ 179971 w 408571"/>
              <a:gd name="connsiteY0" fmla="*/ 176212 h 297100"/>
              <a:gd name="connsiteX1" fmla="*/ 84721 w 408571"/>
              <a:gd name="connsiteY1" fmla="*/ 97631 h 297100"/>
              <a:gd name="connsiteX2" fmla="*/ 10902 w 408571"/>
              <a:gd name="connsiteY2" fmla="*/ 169068 h 297100"/>
              <a:gd name="connsiteX3" fmla="*/ 137108 w 408571"/>
              <a:gd name="connsiteY3" fmla="*/ 280987 h 297100"/>
              <a:gd name="connsiteX4" fmla="*/ 229977 w 408571"/>
              <a:gd name="connsiteY4" fmla="*/ 273843 h 297100"/>
              <a:gd name="connsiteX5" fmla="*/ 408571 w 408571"/>
              <a:gd name="connsiteY5" fmla="*/ 35718 h 297100"/>
              <a:gd name="connsiteX6" fmla="*/ 387139 w 408571"/>
              <a:gd name="connsiteY6" fmla="*/ 0 h 297100"/>
              <a:gd name="connsiteX7" fmla="*/ 179971 w 408571"/>
              <a:gd name="connsiteY7" fmla="*/ 176212 h 297100"/>
              <a:gd name="connsiteX0" fmla="*/ 179971 w 408571"/>
              <a:gd name="connsiteY0" fmla="*/ 176212 h 297100"/>
              <a:gd name="connsiteX1" fmla="*/ 84721 w 408571"/>
              <a:gd name="connsiteY1" fmla="*/ 97631 h 297100"/>
              <a:gd name="connsiteX2" fmla="*/ 10902 w 408571"/>
              <a:gd name="connsiteY2" fmla="*/ 169068 h 297100"/>
              <a:gd name="connsiteX3" fmla="*/ 137108 w 408571"/>
              <a:gd name="connsiteY3" fmla="*/ 280987 h 297100"/>
              <a:gd name="connsiteX4" fmla="*/ 229977 w 408571"/>
              <a:gd name="connsiteY4" fmla="*/ 273843 h 297100"/>
              <a:gd name="connsiteX5" fmla="*/ 408571 w 408571"/>
              <a:gd name="connsiteY5" fmla="*/ 35718 h 297100"/>
              <a:gd name="connsiteX6" fmla="*/ 387139 w 408571"/>
              <a:gd name="connsiteY6" fmla="*/ 0 h 297100"/>
              <a:gd name="connsiteX7" fmla="*/ 179971 w 408571"/>
              <a:gd name="connsiteY7" fmla="*/ 176212 h 297100"/>
              <a:gd name="connsiteX0" fmla="*/ 179971 w 408571"/>
              <a:gd name="connsiteY0" fmla="*/ 176212 h 297100"/>
              <a:gd name="connsiteX1" fmla="*/ 84721 w 408571"/>
              <a:gd name="connsiteY1" fmla="*/ 97631 h 297100"/>
              <a:gd name="connsiteX2" fmla="*/ 10902 w 408571"/>
              <a:gd name="connsiteY2" fmla="*/ 169068 h 297100"/>
              <a:gd name="connsiteX3" fmla="*/ 137108 w 408571"/>
              <a:gd name="connsiteY3" fmla="*/ 280987 h 297100"/>
              <a:gd name="connsiteX4" fmla="*/ 229977 w 408571"/>
              <a:gd name="connsiteY4" fmla="*/ 273843 h 297100"/>
              <a:gd name="connsiteX5" fmla="*/ 408571 w 408571"/>
              <a:gd name="connsiteY5" fmla="*/ 35718 h 297100"/>
              <a:gd name="connsiteX6" fmla="*/ 387139 w 408571"/>
              <a:gd name="connsiteY6" fmla="*/ 0 h 297100"/>
              <a:gd name="connsiteX7" fmla="*/ 179971 w 408571"/>
              <a:gd name="connsiteY7" fmla="*/ 176212 h 297100"/>
              <a:gd name="connsiteX0" fmla="*/ 179971 w 425397"/>
              <a:gd name="connsiteY0" fmla="*/ 176212 h 297100"/>
              <a:gd name="connsiteX1" fmla="*/ 84721 w 425397"/>
              <a:gd name="connsiteY1" fmla="*/ 97631 h 297100"/>
              <a:gd name="connsiteX2" fmla="*/ 10902 w 425397"/>
              <a:gd name="connsiteY2" fmla="*/ 169068 h 297100"/>
              <a:gd name="connsiteX3" fmla="*/ 137108 w 425397"/>
              <a:gd name="connsiteY3" fmla="*/ 280987 h 297100"/>
              <a:gd name="connsiteX4" fmla="*/ 229977 w 425397"/>
              <a:gd name="connsiteY4" fmla="*/ 273843 h 297100"/>
              <a:gd name="connsiteX5" fmla="*/ 408571 w 425397"/>
              <a:gd name="connsiteY5" fmla="*/ 35718 h 297100"/>
              <a:gd name="connsiteX6" fmla="*/ 387139 w 425397"/>
              <a:gd name="connsiteY6" fmla="*/ 0 h 297100"/>
              <a:gd name="connsiteX7" fmla="*/ 179971 w 425397"/>
              <a:gd name="connsiteY7" fmla="*/ 176212 h 297100"/>
              <a:gd name="connsiteX0" fmla="*/ 179971 w 445220"/>
              <a:gd name="connsiteY0" fmla="*/ 184370 h 305258"/>
              <a:gd name="connsiteX1" fmla="*/ 84721 w 445220"/>
              <a:gd name="connsiteY1" fmla="*/ 105789 h 305258"/>
              <a:gd name="connsiteX2" fmla="*/ 10902 w 445220"/>
              <a:gd name="connsiteY2" fmla="*/ 177226 h 305258"/>
              <a:gd name="connsiteX3" fmla="*/ 137108 w 445220"/>
              <a:gd name="connsiteY3" fmla="*/ 289145 h 305258"/>
              <a:gd name="connsiteX4" fmla="*/ 229977 w 445220"/>
              <a:gd name="connsiteY4" fmla="*/ 282001 h 305258"/>
              <a:gd name="connsiteX5" fmla="*/ 408571 w 445220"/>
              <a:gd name="connsiteY5" fmla="*/ 43876 h 305258"/>
              <a:gd name="connsiteX6" fmla="*/ 387139 w 445220"/>
              <a:gd name="connsiteY6" fmla="*/ 8158 h 305258"/>
              <a:gd name="connsiteX7" fmla="*/ 179971 w 445220"/>
              <a:gd name="connsiteY7" fmla="*/ 184370 h 3052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45220" h="305258">
                <a:moveTo>
                  <a:pt x="179971" y="184370"/>
                </a:moveTo>
                <a:lnTo>
                  <a:pt x="84721" y="105789"/>
                </a:lnTo>
                <a:cubicBezTo>
                  <a:pt x="31540" y="79595"/>
                  <a:pt x="-24023" y="115314"/>
                  <a:pt x="10902" y="177226"/>
                </a:cubicBezTo>
                <a:lnTo>
                  <a:pt x="137108" y="289145"/>
                </a:lnTo>
                <a:cubicBezTo>
                  <a:pt x="170445" y="310576"/>
                  <a:pt x="199021" y="312957"/>
                  <a:pt x="229977" y="282001"/>
                </a:cubicBezTo>
                <a:cubicBezTo>
                  <a:pt x="277602" y="197863"/>
                  <a:pt x="322846" y="108963"/>
                  <a:pt x="408571" y="43876"/>
                </a:cubicBezTo>
                <a:cubicBezTo>
                  <a:pt x="453815" y="17683"/>
                  <a:pt x="468102" y="-15654"/>
                  <a:pt x="387139" y="8158"/>
                </a:cubicBezTo>
                <a:cubicBezTo>
                  <a:pt x="287127" y="35939"/>
                  <a:pt x="234739" y="125633"/>
                  <a:pt x="179971" y="184370"/>
                </a:cubicBezTo>
                <a:close/>
              </a:path>
            </a:pathLst>
          </a:custGeom>
          <a:solidFill>
            <a:srgbClr val="FFC000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6" name="Rectangle 25"/>
          <p:cNvSpPr/>
          <p:nvPr/>
        </p:nvSpPr>
        <p:spPr>
          <a:xfrm>
            <a:off x="3194484" y="6073419"/>
            <a:ext cx="761898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sz="2800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Thuộc lòng một đoạn thư.</a:t>
            </a:r>
            <a:endParaRPr lang="en-US" sz="2800" dirty="0">
              <a:solidFill>
                <a:srgbClr val="FFC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6516391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C7C526DD-4987-4DF7-9E8C-876A9B2D581B}"/>
              </a:ext>
            </a:extLst>
          </p:cNvPr>
          <p:cNvSpPr txBox="1"/>
          <p:nvPr/>
        </p:nvSpPr>
        <p:spPr>
          <a:xfrm>
            <a:off x="485775" y="0"/>
            <a:ext cx="11220450" cy="69557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vi-VN" sz="2800" b="1" i="0" dirty="0">
                <a:effectLst/>
                <a:latin typeface="Arial" panose="020B0604020202020204" pitchFamily="34" charset="0"/>
              </a:rPr>
              <a:t>Thư </a:t>
            </a:r>
            <a:r>
              <a:rPr lang="vi-VN" sz="2800" b="1" i="0" dirty="0" err="1">
                <a:effectLst/>
                <a:latin typeface="Arial" panose="020B0604020202020204" pitchFamily="34" charset="0"/>
              </a:rPr>
              <a:t>gửi</a:t>
            </a:r>
            <a:r>
              <a:rPr lang="vi-VN" sz="2800" b="1" i="0" dirty="0">
                <a:effectLst/>
                <a:latin typeface="Arial" panose="020B0604020202020204" pitchFamily="34" charset="0"/>
              </a:rPr>
              <a:t> </a:t>
            </a:r>
            <a:r>
              <a:rPr lang="vi-VN" sz="2800" b="1" i="0" dirty="0" err="1">
                <a:effectLst/>
                <a:latin typeface="Arial" panose="020B0604020202020204" pitchFamily="34" charset="0"/>
              </a:rPr>
              <a:t>các</a:t>
            </a:r>
            <a:r>
              <a:rPr lang="vi-VN" sz="2800" b="1" i="0" dirty="0">
                <a:effectLst/>
                <a:latin typeface="Arial" panose="020B0604020202020204" pitchFamily="34" charset="0"/>
              </a:rPr>
              <a:t> </a:t>
            </a:r>
            <a:r>
              <a:rPr lang="vi-VN" sz="2800" b="1" i="0" dirty="0" err="1">
                <a:effectLst/>
                <a:latin typeface="Arial" panose="020B0604020202020204" pitchFamily="34" charset="0"/>
              </a:rPr>
              <a:t>học</a:t>
            </a:r>
            <a:r>
              <a:rPr lang="vi-VN" sz="2800" b="1" i="0" dirty="0">
                <a:effectLst/>
                <a:latin typeface="Arial" panose="020B0604020202020204" pitchFamily="34" charset="0"/>
              </a:rPr>
              <a:t> sinh</a:t>
            </a:r>
          </a:p>
          <a:p>
            <a:pPr algn="just"/>
            <a:r>
              <a:rPr lang="vi-VN" sz="2200" b="0" i="0" dirty="0">
                <a:effectLst/>
                <a:latin typeface="Arial" panose="020B0604020202020204" pitchFamily="34" charset="0"/>
              </a:rPr>
              <a:t>	Các em học sinh,</a:t>
            </a:r>
          </a:p>
          <a:p>
            <a:pPr algn="just"/>
            <a:r>
              <a:rPr lang="vi-VN" sz="2200" b="0" i="0" dirty="0">
                <a:effectLst/>
                <a:latin typeface="Arial" panose="020B0604020202020204" pitchFamily="34" charset="0"/>
              </a:rPr>
              <a:t>	Ngày hôm nay là ngày khai trường đầu tiên ở nước Việt Nam Dân chủ Cộng hòa. Tôi </a:t>
            </a:r>
            <a:r>
              <a:rPr lang="vi-VN" sz="2200" b="0" i="0" dirty="0" err="1">
                <a:effectLst/>
                <a:latin typeface="Arial" panose="020B0604020202020204" pitchFamily="34" charset="0"/>
              </a:rPr>
              <a:t>đã</a:t>
            </a:r>
            <a:r>
              <a:rPr lang="vi-VN" sz="2200" b="0" i="0" dirty="0">
                <a:effectLst/>
                <a:latin typeface="Arial" panose="020B0604020202020204" pitchFamily="34" charset="0"/>
              </a:rPr>
              <a:t> </a:t>
            </a:r>
            <a:r>
              <a:rPr lang="vi-VN" sz="2200" b="0" i="0" dirty="0" err="1">
                <a:effectLst/>
                <a:latin typeface="Arial" panose="020B0604020202020204" pitchFamily="34" charset="0"/>
              </a:rPr>
              <a:t>tưởng</a:t>
            </a:r>
            <a:r>
              <a:rPr lang="vi-VN" sz="2200" b="0" i="0" dirty="0">
                <a:effectLst/>
                <a:latin typeface="Arial" panose="020B0604020202020204" pitchFamily="34" charset="0"/>
              </a:rPr>
              <a:t> </a:t>
            </a:r>
            <a:r>
              <a:rPr lang="vi-VN" sz="2200" b="0" i="0" dirty="0" err="1">
                <a:effectLst/>
                <a:latin typeface="Arial" panose="020B0604020202020204" pitchFamily="34" charset="0"/>
              </a:rPr>
              <a:t>tượng</a:t>
            </a:r>
            <a:r>
              <a:rPr lang="vi-VN" sz="2200" b="0" i="0" dirty="0">
                <a:effectLst/>
                <a:latin typeface="Arial" panose="020B0604020202020204" pitchFamily="34" charset="0"/>
              </a:rPr>
              <a:t> </a:t>
            </a:r>
            <a:r>
              <a:rPr lang="vi-VN" sz="2200" b="0" i="0" dirty="0" err="1">
                <a:effectLst/>
                <a:latin typeface="Arial" panose="020B0604020202020204" pitchFamily="34" charset="0"/>
              </a:rPr>
              <a:t>thấy</a:t>
            </a:r>
            <a:r>
              <a:rPr lang="vi-VN" sz="2200" b="0" i="0" dirty="0">
                <a:effectLst/>
                <a:latin typeface="Arial" panose="020B0604020202020204" pitchFamily="34" charset="0"/>
              </a:rPr>
              <a:t> </a:t>
            </a:r>
            <a:r>
              <a:rPr lang="vi-VN" sz="2200" b="0" i="0" dirty="0" err="1">
                <a:effectLst/>
                <a:latin typeface="Arial" panose="020B0604020202020204" pitchFamily="34" charset="0"/>
              </a:rPr>
              <a:t>thấy</a:t>
            </a:r>
            <a:r>
              <a:rPr lang="vi-VN" sz="2200" b="0" i="0" dirty="0">
                <a:effectLst/>
                <a:latin typeface="Arial" panose="020B0604020202020204" pitchFamily="34" charset="0"/>
              </a:rPr>
              <a:t> </a:t>
            </a:r>
            <a:r>
              <a:rPr lang="vi-VN" sz="2200" b="0" i="0" dirty="0" err="1">
                <a:effectLst/>
                <a:latin typeface="Arial" panose="020B0604020202020204" pitchFamily="34" charset="0"/>
              </a:rPr>
              <a:t>trước</a:t>
            </a:r>
            <a:r>
              <a:rPr lang="vi-VN" sz="2200" b="0" i="0" dirty="0">
                <a:effectLst/>
                <a:latin typeface="Arial" panose="020B0604020202020204" pitchFamily="34" charset="0"/>
              </a:rPr>
              <a:t> </a:t>
            </a:r>
            <a:r>
              <a:rPr lang="vi-VN" sz="2200" b="0" i="0" dirty="0" err="1">
                <a:effectLst/>
                <a:latin typeface="Arial" panose="020B0604020202020204" pitchFamily="34" charset="0"/>
              </a:rPr>
              <a:t>mắt</a:t>
            </a:r>
            <a:r>
              <a:rPr lang="vi-VN" sz="2200" b="0" i="0" dirty="0">
                <a:effectLst/>
                <a:latin typeface="Arial" panose="020B0604020202020204" pitchFamily="34" charset="0"/>
              </a:rPr>
              <a:t> </a:t>
            </a:r>
            <a:r>
              <a:rPr lang="vi-VN" sz="2200" b="0" i="0" dirty="0" err="1">
                <a:effectLst/>
                <a:latin typeface="Arial" panose="020B0604020202020204" pitchFamily="34" charset="0"/>
              </a:rPr>
              <a:t>cái</a:t>
            </a:r>
            <a:r>
              <a:rPr lang="vi-VN" sz="2200" b="0" i="0" dirty="0">
                <a:effectLst/>
                <a:latin typeface="Arial" panose="020B0604020202020204" pitchFamily="34" charset="0"/>
              </a:rPr>
              <a:t> </a:t>
            </a:r>
            <a:r>
              <a:rPr lang="vi-VN" sz="2200" b="0" i="0" dirty="0" err="1">
                <a:effectLst/>
                <a:latin typeface="Arial" panose="020B0604020202020204" pitchFamily="34" charset="0"/>
              </a:rPr>
              <a:t>cảnh</a:t>
            </a:r>
            <a:r>
              <a:rPr lang="vi-VN" sz="2200" b="0" i="0" dirty="0">
                <a:effectLst/>
                <a:latin typeface="Arial" panose="020B0604020202020204" pitchFamily="34" charset="0"/>
              </a:rPr>
              <a:t> </a:t>
            </a:r>
            <a:r>
              <a:rPr lang="vi-VN" sz="2200" b="0" i="0" dirty="0" err="1">
                <a:effectLst/>
                <a:latin typeface="Arial" panose="020B0604020202020204" pitchFamily="34" charset="0"/>
              </a:rPr>
              <a:t>nhộn</a:t>
            </a:r>
            <a:r>
              <a:rPr lang="vi-VN" sz="2200" b="0" i="0" dirty="0">
                <a:effectLst/>
                <a:latin typeface="Arial" panose="020B0604020202020204" pitchFamily="34" charset="0"/>
              </a:rPr>
              <a:t> </a:t>
            </a:r>
            <a:r>
              <a:rPr lang="vi-VN" sz="2200" b="0" i="0" dirty="0" err="1">
                <a:effectLst/>
                <a:latin typeface="Arial" panose="020B0604020202020204" pitchFamily="34" charset="0"/>
              </a:rPr>
              <a:t>nhịp</a:t>
            </a:r>
            <a:r>
              <a:rPr lang="vi-VN" sz="2200" b="0" i="0" dirty="0">
                <a:effectLst/>
                <a:latin typeface="Arial" panose="020B0604020202020204" pitchFamily="34" charset="0"/>
              </a:rPr>
              <a:t> tưng </a:t>
            </a:r>
            <a:r>
              <a:rPr lang="vi-VN" sz="2200" b="0" i="0" dirty="0" err="1">
                <a:effectLst/>
                <a:latin typeface="Arial" panose="020B0604020202020204" pitchFamily="34" charset="0"/>
              </a:rPr>
              <a:t>bừng</a:t>
            </a:r>
            <a:r>
              <a:rPr lang="vi-VN" sz="2200" b="0" i="0" dirty="0">
                <a:effectLst/>
                <a:latin typeface="Arial" panose="020B0604020202020204" pitchFamily="34" charset="0"/>
              </a:rPr>
              <a:t> </a:t>
            </a:r>
            <a:r>
              <a:rPr lang="vi-VN" sz="2200" b="0" i="0" dirty="0" err="1">
                <a:effectLst/>
                <a:latin typeface="Arial" panose="020B0604020202020204" pitchFamily="34" charset="0"/>
              </a:rPr>
              <a:t>của</a:t>
            </a:r>
            <a:r>
              <a:rPr lang="vi-VN" sz="2200" b="0" i="0" dirty="0">
                <a:effectLst/>
                <a:latin typeface="Arial" panose="020B0604020202020204" pitchFamily="34" charset="0"/>
              </a:rPr>
              <a:t> </a:t>
            </a:r>
            <a:r>
              <a:rPr lang="vi-VN" sz="2200" b="0" i="0" dirty="0" err="1">
                <a:effectLst/>
                <a:latin typeface="Arial" panose="020B0604020202020204" pitchFamily="34" charset="0"/>
              </a:rPr>
              <a:t>ngày</a:t>
            </a:r>
            <a:r>
              <a:rPr lang="vi-VN" sz="2200" b="0" i="0" dirty="0">
                <a:effectLst/>
                <a:latin typeface="Arial" panose="020B0604020202020204" pitchFamily="34" charset="0"/>
              </a:rPr>
              <a:t> </a:t>
            </a:r>
            <a:r>
              <a:rPr lang="vi-VN" sz="2200" b="0" i="0" dirty="0" err="1">
                <a:effectLst/>
                <a:latin typeface="Arial" panose="020B0604020202020204" pitchFamily="34" charset="0"/>
              </a:rPr>
              <a:t>tựu</a:t>
            </a:r>
            <a:r>
              <a:rPr lang="vi-VN" sz="2200" b="0" i="0" dirty="0">
                <a:effectLst/>
                <a:latin typeface="Arial" panose="020B0604020202020204" pitchFamily="34" charset="0"/>
              </a:rPr>
              <a:t> </a:t>
            </a:r>
            <a:r>
              <a:rPr lang="vi-VN" sz="2200" b="0" i="0" dirty="0" err="1">
                <a:effectLst/>
                <a:latin typeface="Arial" panose="020B0604020202020204" pitchFamily="34" charset="0"/>
              </a:rPr>
              <a:t>trường</a:t>
            </a:r>
            <a:r>
              <a:rPr lang="vi-VN" sz="2200" b="0" i="0" dirty="0">
                <a:effectLst/>
                <a:latin typeface="Arial" panose="020B0604020202020204" pitchFamily="34" charset="0"/>
              </a:rPr>
              <a:t> ở </a:t>
            </a:r>
            <a:r>
              <a:rPr lang="vi-VN" sz="2200" b="0" i="0" dirty="0" err="1">
                <a:effectLst/>
                <a:latin typeface="Arial" panose="020B0604020202020204" pitchFamily="34" charset="0"/>
              </a:rPr>
              <a:t>khắp</a:t>
            </a:r>
            <a:r>
              <a:rPr lang="vi-VN" sz="2200" b="0" i="0" dirty="0">
                <a:effectLst/>
                <a:latin typeface="Arial" panose="020B0604020202020204" pitchFamily="34" charset="0"/>
              </a:rPr>
              <a:t> </a:t>
            </a:r>
            <a:r>
              <a:rPr lang="vi-VN" sz="2200" b="0" i="0" dirty="0" err="1">
                <a:effectLst/>
                <a:latin typeface="Arial" panose="020B0604020202020204" pitchFamily="34" charset="0"/>
              </a:rPr>
              <a:t>các</a:t>
            </a:r>
            <a:r>
              <a:rPr lang="vi-VN" sz="2200" b="0" i="0" dirty="0">
                <a:effectLst/>
                <a:latin typeface="Arial" panose="020B0604020202020204" pitchFamily="34" charset="0"/>
              </a:rPr>
              <a:t> nơi. </a:t>
            </a:r>
            <a:r>
              <a:rPr lang="vi-VN" sz="2200" b="0" i="0" dirty="0" err="1">
                <a:effectLst/>
                <a:latin typeface="Arial" panose="020B0604020202020204" pitchFamily="34" charset="0"/>
              </a:rPr>
              <a:t>Các</a:t>
            </a:r>
            <a:r>
              <a:rPr lang="vi-VN" sz="2200" b="0" i="0" dirty="0">
                <a:effectLst/>
                <a:latin typeface="Arial" panose="020B0604020202020204" pitchFamily="34" charset="0"/>
              </a:rPr>
              <a:t> em </a:t>
            </a:r>
            <a:r>
              <a:rPr lang="vi-VN" sz="2200" b="0" i="0" dirty="0" err="1">
                <a:effectLst/>
                <a:latin typeface="Arial" panose="020B0604020202020204" pitchFamily="34" charset="0"/>
              </a:rPr>
              <a:t>hết</a:t>
            </a:r>
            <a:r>
              <a:rPr lang="vi-VN" sz="2200" b="0" i="0" dirty="0">
                <a:effectLst/>
                <a:latin typeface="Arial" panose="020B0604020202020204" pitchFamily="34" charset="0"/>
              </a:rPr>
              <a:t> </a:t>
            </a:r>
            <a:r>
              <a:rPr lang="vi-VN" sz="2200" b="0" i="0" dirty="0" err="1">
                <a:effectLst/>
                <a:latin typeface="Arial" panose="020B0604020202020204" pitchFamily="34" charset="0"/>
              </a:rPr>
              <a:t>thảy</a:t>
            </a:r>
            <a:r>
              <a:rPr lang="vi-VN" sz="2200" b="0" i="0" dirty="0">
                <a:effectLst/>
                <a:latin typeface="Arial" panose="020B0604020202020204" pitchFamily="34" charset="0"/>
              </a:rPr>
              <a:t> </a:t>
            </a:r>
            <a:r>
              <a:rPr lang="vi-VN" sz="2200" b="0" i="0" dirty="0" err="1">
                <a:effectLst/>
                <a:latin typeface="Arial" panose="020B0604020202020204" pitchFamily="34" charset="0"/>
              </a:rPr>
              <a:t>đều</a:t>
            </a:r>
            <a:r>
              <a:rPr lang="vi-VN" sz="2200" b="0" i="0" dirty="0">
                <a:effectLst/>
                <a:latin typeface="Arial" panose="020B0604020202020204" pitchFamily="34" charset="0"/>
              </a:rPr>
              <a:t> vui </a:t>
            </a:r>
            <a:r>
              <a:rPr lang="vi-VN" sz="2200" b="0" i="0" dirty="0" err="1">
                <a:effectLst/>
                <a:latin typeface="Arial" panose="020B0604020202020204" pitchFamily="34" charset="0"/>
              </a:rPr>
              <a:t>vẻ</a:t>
            </a:r>
            <a:r>
              <a:rPr lang="vi-VN" sz="2200" b="0" i="0" dirty="0">
                <a:effectLst/>
                <a:latin typeface="Arial" panose="020B0604020202020204" pitchFamily="34" charset="0"/>
              </a:rPr>
              <a:t> </a:t>
            </a:r>
            <a:r>
              <a:rPr lang="vi-VN" sz="2200" b="0" i="0" dirty="0" err="1">
                <a:effectLst/>
                <a:latin typeface="Arial" panose="020B0604020202020204" pitchFamily="34" charset="0"/>
              </a:rPr>
              <a:t>vì</a:t>
            </a:r>
            <a:r>
              <a:rPr lang="vi-VN" sz="2200" b="0" i="0" dirty="0">
                <a:effectLst/>
                <a:latin typeface="Arial" panose="020B0604020202020204" pitchFamily="34" charset="0"/>
              </a:rPr>
              <a:t> sau </a:t>
            </a:r>
            <a:r>
              <a:rPr lang="vi-VN" sz="2200" b="0" i="0" dirty="0" err="1">
                <a:effectLst/>
                <a:latin typeface="Arial" panose="020B0604020202020204" pitchFamily="34" charset="0"/>
              </a:rPr>
              <a:t>mấy</a:t>
            </a:r>
            <a:r>
              <a:rPr lang="vi-VN" sz="2200" b="0" i="0" dirty="0">
                <a:effectLst/>
                <a:latin typeface="Arial" panose="020B0604020202020204" pitchFamily="34" charset="0"/>
              </a:rPr>
              <a:t> </a:t>
            </a:r>
            <a:r>
              <a:rPr lang="vi-VN" sz="2200" b="0" i="0" dirty="0" err="1">
                <a:effectLst/>
                <a:latin typeface="Arial" panose="020B0604020202020204" pitchFamily="34" charset="0"/>
              </a:rPr>
              <a:t>tháng</a:t>
            </a:r>
            <a:r>
              <a:rPr lang="vi-VN" sz="2200" b="0" i="0" dirty="0">
                <a:effectLst/>
                <a:latin typeface="Arial" panose="020B0604020202020204" pitchFamily="34" charset="0"/>
              </a:rPr>
              <a:t> </a:t>
            </a:r>
            <a:r>
              <a:rPr lang="vi-VN" sz="2200" b="0" i="0" dirty="0" err="1">
                <a:effectLst/>
                <a:latin typeface="Arial" panose="020B0604020202020204" pitchFamily="34" charset="0"/>
              </a:rPr>
              <a:t>giời</a:t>
            </a:r>
            <a:r>
              <a:rPr lang="vi-VN" sz="2200" b="0" i="0" dirty="0">
                <a:effectLst/>
                <a:latin typeface="Arial" panose="020B0604020202020204" pitchFamily="34" charset="0"/>
              </a:rPr>
              <a:t> </a:t>
            </a:r>
            <a:r>
              <a:rPr lang="vi-VN" sz="2200" b="0" i="0" dirty="0" err="1">
                <a:effectLst/>
                <a:latin typeface="Arial" panose="020B0604020202020204" pitchFamily="34" charset="0"/>
              </a:rPr>
              <a:t>nghỉ</a:t>
            </a:r>
            <a:r>
              <a:rPr lang="vi-VN" sz="2200" b="0" i="0" dirty="0">
                <a:effectLst/>
                <a:latin typeface="Arial" panose="020B0604020202020204" pitchFamily="34" charset="0"/>
              </a:rPr>
              <a:t> </a:t>
            </a:r>
            <a:r>
              <a:rPr lang="vi-VN" sz="2200" b="0" i="0" dirty="0" err="1">
                <a:effectLst/>
                <a:latin typeface="Arial" panose="020B0604020202020204" pitchFamily="34" charset="0"/>
              </a:rPr>
              <a:t>học</a:t>
            </a:r>
            <a:r>
              <a:rPr lang="vi-VN" sz="2200" b="0" i="0" dirty="0">
                <a:effectLst/>
                <a:latin typeface="Arial" panose="020B0604020202020204" pitchFamily="34" charset="0"/>
              </a:rPr>
              <a:t>, sau bao nhiêu </a:t>
            </a:r>
            <a:r>
              <a:rPr lang="vi-VN" sz="2200" b="0" i="0" dirty="0" err="1">
                <a:effectLst/>
                <a:latin typeface="Arial" panose="020B0604020202020204" pitchFamily="34" charset="0"/>
              </a:rPr>
              <a:t>cuộc</a:t>
            </a:r>
            <a:r>
              <a:rPr lang="vi-VN" sz="2200" b="0" i="0" dirty="0">
                <a:effectLst/>
                <a:latin typeface="Arial" panose="020B0604020202020204" pitchFamily="34" charset="0"/>
              </a:rPr>
              <a:t> </a:t>
            </a:r>
            <a:r>
              <a:rPr lang="vi-VN" sz="2200" b="0" i="0" dirty="0" err="1">
                <a:effectLst/>
                <a:latin typeface="Arial" panose="020B0604020202020204" pitchFamily="34" charset="0"/>
              </a:rPr>
              <a:t>chuyển</a:t>
            </a:r>
            <a:r>
              <a:rPr lang="vi-VN" sz="2200" b="0" i="0" dirty="0">
                <a:effectLst/>
                <a:latin typeface="Arial" panose="020B0604020202020204" pitchFamily="34" charset="0"/>
              </a:rPr>
              <a:t> </a:t>
            </a:r>
            <a:r>
              <a:rPr lang="vi-VN" sz="2200" b="0" i="0" dirty="0" err="1">
                <a:effectLst/>
                <a:latin typeface="Arial" panose="020B0604020202020204" pitchFamily="34" charset="0"/>
              </a:rPr>
              <a:t>biến</a:t>
            </a:r>
            <a:r>
              <a:rPr lang="vi-VN" sz="2200" b="0" i="0" dirty="0">
                <a:effectLst/>
                <a:latin typeface="Arial" panose="020B0604020202020204" pitchFamily="34" charset="0"/>
              </a:rPr>
              <a:t> </a:t>
            </a:r>
            <a:r>
              <a:rPr lang="vi-VN" sz="2200" b="0" i="0" dirty="0" err="1">
                <a:effectLst/>
                <a:latin typeface="Arial" panose="020B0604020202020204" pitchFamily="34" charset="0"/>
              </a:rPr>
              <a:t>khác</a:t>
            </a:r>
            <a:r>
              <a:rPr lang="vi-VN" sz="2200" b="0" i="0" dirty="0">
                <a:effectLst/>
                <a:latin typeface="Arial" panose="020B0604020202020204" pitchFamily="34" charset="0"/>
              </a:rPr>
              <a:t> </a:t>
            </a:r>
            <a:r>
              <a:rPr lang="vi-VN" sz="2200" b="0" i="0" dirty="0" err="1">
                <a:effectLst/>
                <a:latin typeface="Arial" panose="020B0604020202020204" pitchFamily="34" charset="0"/>
              </a:rPr>
              <a:t>thường</a:t>
            </a:r>
            <a:r>
              <a:rPr lang="vi-VN" sz="2200" b="0" i="0" dirty="0">
                <a:effectLst/>
                <a:latin typeface="Arial" panose="020B0604020202020204" pitchFamily="34" charset="0"/>
              </a:rPr>
              <a:t>, </a:t>
            </a:r>
            <a:r>
              <a:rPr lang="vi-VN" sz="2200" b="0" i="0" dirty="0" err="1">
                <a:effectLst/>
                <a:latin typeface="Arial" panose="020B0604020202020204" pitchFamily="34" charset="0"/>
              </a:rPr>
              <a:t>các</a:t>
            </a:r>
            <a:r>
              <a:rPr lang="vi-VN" sz="2200" b="0" i="0" dirty="0">
                <a:effectLst/>
                <a:latin typeface="Arial" panose="020B0604020202020204" pitchFamily="34" charset="0"/>
              </a:rPr>
              <a:t> em </a:t>
            </a:r>
            <a:r>
              <a:rPr lang="vi-VN" sz="2200" b="0" i="0" dirty="0" err="1">
                <a:effectLst/>
                <a:latin typeface="Arial" panose="020B0604020202020204" pitchFamily="34" charset="0"/>
              </a:rPr>
              <a:t>lại</a:t>
            </a:r>
            <a:r>
              <a:rPr lang="vi-VN" sz="2200" b="0" i="0" dirty="0">
                <a:effectLst/>
                <a:latin typeface="Arial" panose="020B0604020202020204" pitchFamily="34" charset="0"/>
              </a:rPr>
              <a:t> </a:t>
            </a:r>
            <a:r>
              <a:rPr lang="vi-VN" sz="2200" b="0" i="0" dirty="0" err="1">
                <a:effectLst/>
                <a:latin typeface="Arial" panose="020B0604020202020204" pitchFamily="34" charset="0"/>
              </a:rPr>
              <a:t>được</a:t>
            </a:r>
            <a:r>
              <a:rPr lang="vi-VN" sz="2200" b="0" i="0" dirty="0">
                <a:effectLst/>
                <a:latin typeface="Arial" panose="020B0604020202020204" pitchFamily="34" charset="0"/>
              </a:rPr>
              <a:t> </a:t>
            </a:r>
            <a:r>
              <a:rPr lang="vi-VN" sz="2200" b="0" i="0" dirty="0" err="1">
                <a:effectLst/>
                <a:latin typeface="Arial" panose="020B0604020202020204" pitchFamily="34" charset="0"/>
              </a:rPr>
              <a:t>gặp</a:t>
            </a:r>
            <a:r>
              <a:rPr lang="vi-VN" sz="2200" b="0" i="0" dirty="0">
                <a:effectLst/>
                <a:latin typeface="Arial" panose="020B0604020202020204" pitchFamily="34" charset="0"/>
              </a:rPr>
              <a:t> </a:t>
            </a:r>
            <a:r>
              <a:rPr lang="vi-VN" sz="2200" b="0" i="0" dirty="0" err="1">
                <a:effectLst/>
                <a:latin typeface="Arial" panose="020B0604020202020204" pitchFamily="34" charset="0"/>
              </a:rPr>
              <a:t>thầy</a:t>
            </a:r>
            <a:r>
              <a:rPr lang="vi-VN" sz="2200" b="0" i="0" dirty="0">
                <a:effectLst/>
                <a:latin typeface="Arial" panose="020B0604020202020204" pitchFamily="34" charset="0"/>
              </a:rPr>
              <a:t> </a:t>
            </a:r>
            <a:r>
              <a:rPr lang="vi-VN" sz="2200" b="0" i="0" dirty="0" err="1">
                <a:effectLst/>
                <a:latin typeface="Arial" panose="020B0604020202020204" pitchFamily="34" charset="0"/>
              </a:rPr>
              <a:t>gặp</a:t>
            </a:r>
            <a:r>
              <a:rPr lang="vi-VN" sz="2200" b="0" i="0" dirty="0">
                <a:effectLst/>
                <a:latin typeface="Arial" panose="020B0604020202020204" pitchFamily="34" charset="0"/>
              </a:rPr>
              <a:t> </a:t>
            </a:r>
            <a:r>
              <a:rPr lang="vi-VN" sz="2200" b="0" i="0" dirty="0" err="1">
                <a:effectLst/>
                <a:latin typeface="Arial" panose="020B0604020202020204" pitchFamily="34" charset="0"/>
              </a:rPr>
              <a:t>bạn</a:t>
            </a:r>
            <a:r>
              <a:rPr lang="vi-VN" sz="2200" b="0" i="0" dirty="0">
                <a:effectLst/>
                <a:latin typeface="Arial" panose="020B0604020202020204" pitchFamily="34" charset="0"/>
              </a:rPr>
              <a:t>. Nhưng sung </a:t>
            </a:r>
            <a:r>
              <a:rPr lang="vi-VN" sz="2200" b="0" i="0" dirty="0" err="1">
                <a:effectLst/>
                <a:latin typeface="Arial" panose="020B0604020202020204" pitchFamily="34" charset="0"/>
              </a:rPr>
              <a:t>sướng</a:t>
            </a:r>
            <a:r>
              <a:rPr lang="vi-VN" sz="2200" b="0" i="0" dirty="0">
                <a:effectLst/>
                <a:latin typeface="Arial" panose="020B0604020202020204" pitchFamily="34" charset="0"/>
              </a:rPr>
              <a:t> hơn </a:t>
            </a:r>
            <a:r>
              <a:rPr lang="vi-VN" sz="2200" b="0" i="0" dirty="0" err="1">
                <a:effectLst/>
                <a:latin typeface="Arial" panose="020B0604020202020204" pitchFamily="34" charset="0"/>
              </a:rPr>
              <a:t>nữa</a:t>
            </a:r>
            <a:r>
              <a:rPr lang="vi-VN" sz="2200" b="0" i="0" dirty="0">
                <a:effectLst/>
                <a:latin typeface="Arial" panose="020B0604020202020204" pitchFamily="34" charset="0"/>
              </a:rPr>
              <a:t>, </a:t>
            </a:r>
            <a:r>
              <a:rPr lang="vi-VN" sz="2200" b="0" i="0" dirty="0" err="1">
                <a:effectLst/>
                <a:latin typeface="Arial" panose="020B0604020202020204" pitchFamily="34" charset="0"/>
              </a:rPr>
              <a:t>từ</a:t>
            </a:r>
            <a:r>
              <a:rPr lang="vi-VN" sz="2200" b="0" i="0" dirty="0">
                <a:effectLst/>
                <a:latin typeface="Arial" panose="020B0604020202020204" pitchFamily="34" charset="0"/>
              </a:rPr>
              <a:t> </a:t>
            </a:r>
            <a:r>
              <a:rPr lang="vi-VN" sz="2200" b="0" i="0" dirty="0" err="1">
                <a:effectLst/>
                <a:latin typeface="Arial" panose="020B0604020202020204" pitchFamily="34" charset="0"/>
              </a:rPr>
              <a:t>giờ</a:t>
            </a:r>
            <a:r>
              <a:rPr lang="vi-VN" sz="2200" b="0" i="0" dirty="0">
                <a:effectLst/>
                <a:latin typeface="Arial" panose="020B0604020202020204" pitchFamily="34" charset="0"/>
              </a:rPr>
              <a:t> </a:t>
            </a:r>
            <a:r>
              <a:rPr lang="vi-VN" sz="2200" b="0" i="0" dirty="0" err="1">
                <a:effectLst/>
                <a:latin typeface="Arial" panose="020B0604020202020204" pitchFamily="34" charset="0"/>
              </a:rPr>
              <a:t>phút</a:t>
            </a:r>
            <a:r>
              <a:rPr lang="vi-VN" sz="2200" b="0" i="0" dirty="0">
                <a:effectLst/>
                <a:latin typeface="Arial" panose="020B0604020202020204" pitchFamily="34" charset="0"/>
              </a:rPr>
              <a:t> </a:t>
            </a:r>
            <a:r>
              <a:rPr lang="vi-VN" sz="2200" b="0" i="0" dirty="0" err="1">
                <a:effectLst/>
                <a:latin typeface="Arial" panose="020B0604020202020204" pitchFamily="34" charset="0"/>
              </a:rPr>
              <a:t>này</a:t>
            </a:r>
            <a:r>
              <a:rPr lang="vi-VN" sz="2200" b="0" i="0" dirty="0">
                <a:effectLst/>
                <a:latin typeface="Arial" panose="020B0604020202020204" pitchFamily="34" charset="0"/>
              </a:rPr>
              <a:t> </a:t>
            </a:r>
            <a:r>
              <a:rPr lang="vi-VN" sz="2200" b="0" i="0" dirty="0" err="1">
                <a:effectLst/>
                <a:latin typeface="Arial" panose="020B0604020202020204" pitchFamily="34" charset="0"/>
              </a:rPr>
              <a:t>giở</a:t>
            </a:r>
            <a:r>
              <a:rPr lang="vi-VN" sz="2200" b="0" i="0" dirty="0">
                <a:effectLst/>
                <a:latin typeface="Arial" panose="020B0604020202020204" pitchFamily="34" charset="0"/>
              </a:rPr>
              <a:t> đi, </a:t>
            </a:r>
            <a:r>
              <a:rPr lang="vi-VN" sz="2200" b="0" i="0" dirty="0" err="1">
                <a:effectLst/>
                <a:latin typeface="Arial" panose="020B0604020202020204" pitchFamily="34" charset="0"/>
              </a:rPr>
              <a:t>các</a:t>
            </a:r>
            <a:r>
              <a:rPr lang="vi-VN" sz="2200" b="0" i="0" dirty="0">
                <a:effectLst/>
                <a:latin typeface="Arial" panose="020B0604020202020204" pitchFamily="34" charset="0"/>
              </a:rPr>
              <a:t> em </a:t>
            </a:r>
            <a:r>
              <a:rPr lang="vi-VN" sz="2200" b="0" i="0" dirty="0" err="1">
                <a:effectLst/>
                <a:latin typeface="Arial" panose="020B0604020202020204" pitchFamily="34" charset="0"/>
              </a:rPr>
              <a:t>bắt</a:t>
            </a:r>
            <a:r>
              <a:rPr lang="vi-VN" sz="2200" b="0" i="0" dirty="0">
                <a:effectLst/>
                <a:latin typeface="Arial" panose="020B0604020202020204" pitchFamily="34" charset="0"/>
              </a:rPr>
              <a:t> </a:t>
            </a:r>
            <a:r>
              <a:rPr lang="vi-VN" sz="2200" b="0" i="0" dirty="0" err="1">
                <a:effectLst/>
                <a:latin typeface="Arial" panose="020B0604020202020204" pitchFamily="34" charset="0"/>
              </a:rPr>
              <a:t>đầu</a:t>
            </a:r>
            <a:r>
              <a:rPr lang="vi-VN" sz="2200" b="0" i="0" dirty="0">
                <a:effectLst/>
                <a:latin typeface="Arial" panose="020B0604020202020204" pitchFamily="34" charset="0"/>
              </a:rPr>
              <a:t> </a:t>
            </a:r>
            <a:r>
              <a:rPr lang="vi-VN" sz="2200" b="0" i="0" dirty="0" err="1">
                <a:effectLst/>
                <a:latin typeface="Arial" panose="020B0604020202020204" pitchFamily="34" charset="0"/>
              </a:rPr>
              <a:t>được</a:t>
            </a:r>
            <a:r>
              <a:rPr lang="vi-VN" sz="2200" b="0" i="0" dirty="0">
                <a:effectLst/>
                <a:latin typeface="Arial" panose="020B0604020202020204" pitchFamily="34" charset="0"/>
              </a:rPr>
              <a:t> </a:t>
            </a:r>
            <a:r>
              <a:rPr lang="vi-VN" sz="2200" b="0" i="0" dirty="0" err="1">
                <a:effectLst/>
                <a:latin typeface="Arial" panose="020B0604020202020204" pitchFamily="34" charset="0"/>
              </a:rPr>
              <a:t>nhận</a:t>
            </a:r>
            <a:r>
              <a:rPr lang="vi-VN" sz="2200" b="0" i="0" dirty="0">
                <a:effectLst/>
                <a:latin typeface="Arial" panose="020B0604020202020204" pitchFamily="34" charset="0"/>
              </a:rPr>
              <a:t> </a:t>
            </a:r>
            <a:r>
              <a:rPr lang="vi-VN" sz="2200" b="0" i="0" dirty="0" err="1">
                <a:effectLst/>
                <a:latin typeface="Arial" panose="020B0604020202020204" pitchFamily="34" charset="0"/>
              </a:rPr>
              <a:t>một</a:t>
            </a:r>
            <a:r>
              <a:rPr lang="vi-VN" sz="2200" b="0" i="0" dirty="0">
                <a:effectLst/>
                <a:latin typeface="Arial" panose="020B0604020202020204" pitchFamily="34" charset="0"/>
              </a:rPr>
              <a:t> </a:t>
            </a:r>
            <a:r>
              <a:rPr lang="vi-VN" sz="2200" b="0" i="0" dirty="0" err="1">
                <a:effectLst/>
                <a:latin typeface="Arial" panose="020B0604020202020204" pitchFamily="34" charset="0"/>
              </a:rPr>
              <a:t>nền</a:t>
            </a:r>
            <a:r>
              <a:rPr lang="vi-VN" sz="2200" b="0" i="0" dirty="0">
                <a:effectLst/>
                <a:latin typeface="Arial" panose="020B0604020202020204" pitchFamily="34" charset="0"/>
              </a:rPr>
              <a:t> </a:t>
            </a:r>
            <a:r>
              <a:rPr lang="vi-VN" sz="2200" b="0" i="0" dirty="0" err="1">
                <a:effectLst/>
                <a:latin typeface="Arial" panose="020B0604020202020204" pitchFamily="34" charset="0"/>
              </a:rPr>
              <a:t>giáo</a:t>
            </a:r>
            <a:r>
              <a:rPr lang="vi-VN" sz="2200" b="0" i="0" dirty="0">
                <a:effectLst/>
                <a:latin typeface="Arial" panose="020B0604020202020204" pitchFamily="34" charset="0"/>
              </a:rPr>
              <a:t> </a:t>
            </a:r>
            <a:r>
              <a:rPr lang="vi-VN" sz="2200" b="0" i="0" dirty="0" err="1">
                <a:effectLst/>
                <a:latin typeface="Arial" panose="020B0604020202020204" pitchFamily="34" charset="0"/>
              </a:rPr>
              <a:t>dục</a:t>
            </a:r>
            <a:r>
              <a:rPr lang="vi-VN" sz="2200" b="0" i="0" dirty="0">
                <a:effectLst/>
                <a:latin typeface="Arial" panose="020B0604020202020204" pitchFamily="34" charset="0"/>
              </a:rPr>
              <a:t> </a:t>
            </a:r>
            <a:r>
              <a:rPr lang="vi-VN" sz="2200" b="0" i="0" dirty="0" err="1">
                <a:effectLst/>
                <a:latin typeface="Arial" panose="020B0604020202020204" pitchFamily="34" charset="0"/>
              </a:rPr>
              <a:t>hoàn</a:t>
            </a:r>
            <a:r>
              <a:rPr lang="vi-VN" sz="2200" b="0" i="0" dirty="0">
                <a:effectLst/>
                <a:latin typeface="Arial" panose="020B0604020202020204" pitchFamily="34" charset="0"/>
              </a:rPr>
              <a:t> </a:t>
            </a:r>
            <a:r>
              <a:rPr lang="vi-VN" sz="2200" b="0" i="0" dirty="0" err="1">
                <a:effectLst/>
                <a:latin typeface="Arial" panose="020B0604020202020204" pitchFamily="34" charset="0"/>
              </a:rPr>
              <a:t>toàn</a:t>
            </a:r>
            <a:r>
              <a:rPr lang="vi-VN" sz="2200" b="0" i="0" dirty="0">
                <a:effectLst/>
                <a:latin typeface="Arial" panose="020B0604020202020204" pitchFamily="34" charset="0"/>
              </a:rPr>
              <a:t> </a:t>
            </a:r>
            <a:r>
              <a:rPr lang="vi-VN" sz="2200" b="0" i="0" dirty="0" err="1">
                <a:effectLst/>
                <a:latin typeface="Arial" panose="020B0604020202020204" pitchFamily="34" charset="0"/>
              </a:rPr>
              <a:t>Việt</a:t>
            </a:r>
            <a:r>
              <a:rPr lang="vi-VN" sz="2200" b="0" i="0" dirty="0">
                <a:effectLst/>
                <a:latin typeface="Arial" panose="020B0604020202020204" pitchFamily="34" charset="0"/>
              </a:rPr>
              <a:t> Nam. </a:t>
            </a:r>
            <a:r>
              <a:rPr lang="vi-VN" sz="2200" b="0" i="0" dirty="0" err="1">
                <a:effectLst/>
                <a:latin typeface="Arial" panose="020B0604020202020204" pitchFamily="34" charset="0"/>
              </a:rPr>
              <a:t>Các</a:t>
            </a:r>
            <a:r>
              <a:rPr lang="vi-VN" sz="2200" b="0" i="0" dirty="0">
                <a:effectLst/>
                <a:latin typeface="Arial" panose="020B0604020202020204" pitchFamily="34" charset="0"/>
              </a:rPr>
              <a:t> em </a:t>
            </a:r>
            <a:r>
              <a:rPr lang="vi-VN" sz="2200" b="0" i="0" dirty="0" err="1">
                <a:effectLst/>
                <a:latin typeface="Arial" panose="020B0604020202020204" pitchFamily="34" charset="0"/>
              </a:rPr>
              <a:t>được</a:t>
            </a:r>
            <a:r>
              <a:rPr lang="vi-VN" sz="2200" b="0" i="0" dirty="0">
                <a:effectLst/>
                <a:latin typeface="Arial" panose="020B0604020202020204" pitchFamily="34" charset="0"/>
              </a:rPr>
              <a:t> </a:t>
            </a:r>
            <a:r>
              <a:rPr lang="vi-VN" sz="2200" b="0" i="0" dirty="0" err="1">
                <a:effectLst/>
                <a:latin typeface="Arial" panose="020B0604020202020204" pitchFamily="34" charset="0"/>
              </a:rPr>
              <a:t>hưởng</a:t>
            </a:r>
            <a:r>
              <a:rPr lang="vi-VN" sz="2200" b="0" i="0" dirty="0">
                <a:effectLst/>
                <a:latin typeface="Arial" panose="020B0604020202020204" pitchFamily="34" charset="0"/>
              </a:rPr>
              <a:t> </a:t>
            </a:r>
            <a:r>
              <a:rPr lang="vi-VN" sz="2200" b="0" i="0" dirty="0" err="1">
                <a:effectLst/>
                <a:latin typeface="Arial" panose="020B0604020202020204" pitchFamily="34" charset="0"/>
              </a:rPr>
              <a:t>sự</a:t>
            </a:r>
            <a:r>
              <a:rPr lang="vi-VN" sz="2200" b="0" i="0" dirty="0">
                <a:effectLst/>
                <a:latin typeface="Arial" panose="020B0604020202020204" pitchFamily="34" charset="0"/>
              </a:rPr>
              <a:t> may </a:t>
            </a:r>
            <a:r>
              <a:rPr lang="vi-VN" sz="2200" b="0" i="0" dirty="0" err="1">
                <a:effectLst/>
                <a:latin typeface="Arial" panose="020B0604020202020204" pitchFamily="34" charset="0"/>
              </a:rPr>
              <a:t>mắn</a:t>
            </a:r>
            <a:r>
              <a:rPr lang="vi-VN" sz="2200" b="0" i="0" dirty="0">
                <a:effectLst/>
                <a:latin typeface="Arial" panose="020B0604020202020204" pitchFamily="34" charset="0"/>
              </a:rPr>
              <a:t> </a:t>
            </a:r>
            <a:r>
              <a:rPr lang="vi-VN" sz="2200" b="0" i="0" dirty="0" err="1">
                <a:effectLst/>
                <a:latin typeface="Arial" panose="020B0604020202020204" pitchFamily="34" charset="0"/>
              </a:rPr>
              <a:t>đó</a:t>
            </a:r>
            <a:r>
              <a:rPr lang="vi-VN" sz="2200" b="0" i="0" dirty="0">
                <a:effectLst/>
                <a:latin typeface="Arial" panose="020B0604020202020204" pitchFamily="34" charset="0"/>
              </a:rPr>
              <a:t> </a:t>
            </a:r>
            <a:r>
              <a:rPr lang="vi-VN" sz="2200" b="0" i="0" dirty="0" err="1">
                <a:effectLst/>
                <a:latin typeface="Arial" panose="020B0604020202020204" pitchFamily="34" charset="0"/>
              </a:rPr>
              <a:t>là</a:t>
            </a:r>
            <a:r>
              <a:rPr lang="vi-VN" sz="2200" b="0" i="0" dirty="0">
                <a:effectLst/>
                <a:latin typeface="Arial" panose="020B0604020202020204" pitchFamily="34" charset="0"/>
              </a:rPr>
              <a:t> </a:t>
            </a:r>
            <a:r>
              <a:rPr lang="vi-VN" sz="2200" b="0" i="0" dirty="0" err="1">
                <a:effectLst/>
                <a:latin typeface="Arial" panose="020B0604020202020204" pitchFamily="34" charset="0"/>
              </a:rPr>
              <a:t>nhờ</a:t>
            </a:r>
            <a:r>
              <a:rPr lang="vi-VN" sz="2200" b="0" i="0" dirty="0">
                <a:effectLst/>
                <a:latin typeface="Arial" panose="020B0604020202020204" pitchFamily="34" charset="0"/>
              </a:rPr>
              <a:t> </a:t>
            </a:r>
            <a:r>
              <a:rPr lang="vi-VN" sz="2200" b="0" i="0" dirty="0" err="1">
                <a:effectLst/>
                <a:latin typeface="Arial" panose="020B0604020202020204" pitchFamily="34" charset="0"/>
              </a:rPr>
              <a:t>sự</a:t>
            </a:r>
            <a:r>
              <a:rPr lang="vi-VN" sz="2200" b="0" i="0" dirty="0">
                <a:effectLst/>
                <a:latin typeface="Arial" panose="020B0604020202020204" pitchFamily="34" charset="0"/>
              </a:rPr>
              <a:t> hi sinh </a:t>
            </a:r>
            <a:r>
              <a:rPr lang="vi-VN" sz="2200" b="0" i="0" dirty="0" err="1">
                <a:effectLst/>
                <a:latin typeface="Arial" panose="020B0604020202020204" pitchFamily="34" charset="0"/>
              </a:rPr>
              <a:t>của</a:t>
            </a:r>
            <a:r>
              <a:rPr lang="vi-VN" sz="2200" b="0" i="0" dirty="0">
                <a:effectLst/>
                <a:latin typeface="Arial" panose="020B0604020202020204" pitchFamily="34" charset="0"/>
              </a:rPr>
              <a:t> </a:t>
            </a:r>
            <a:r>
              <a:rPr lang="vi-VN" sz="2200" b="0" i="0" dirty="0" err="1">
                <a:effectLst/>
                <a:latin typeface="Arial" panose="020B0604020202020204" pitchFamily="34" charset="0"/>
              </a:rPr>
              <a:t>biết</a:t>
            </a:r>
            <a:r>
              <a:rPr lang="vi-VN" sz="2200" b="0" i="0" dirty="0">
                <a:effectLst/>
                <a:latin typeface="Arial" panose="020B0604020202020204" pitchFamily="34" charset="0"/>
              </a:rPr>
              <a:t> bao nhiêu </a:t>
            </a:r>
            <a:r>
              <a:rPr lang="vi-VN" sz="2200" b="0" i="0" dirty="0" err="1">
                <a:effectLst/>
                <a:latin typeface="Arial" panose="020B0604020202020204" pitchFamily="34" charset="0"/>
              </a:rPr>
              <a:t>đồng</a:t>
            </a:r>
            <a:r>
              <a:rPr lang="vi-VN" sz="2200" b="0" i="0" dirty="0">
                <a:effectLst/>
                <a:latin typeface="Arial" panose="020B0604020202020204" pitchFamily="34" charset="0"/>
              </a:rPr>
              <a:t> </a:t>
            </a:r>
            <a:r>
              <a:rPr lang="vi-VN" sz="2200" b="0" i="0" dirty="0" err="1">
                <a:effectLst/>
                <a:latin typeface="Arial" panose="020B0604020202020204" pitchFamily="34" charset="0"/>
              </a:rPr>
              <a:t>bào</a:t>
            </a:r>
            <a:r>
              <a:rPr lang="vi-VN" sz="2200" b="0" i="0" dirty="0">
                <a:effectLst/>
                <a:latin typeface="Arial" panose="020B0604020202020204" pitchFamily="34" charset="0"/>
              </a:rPr>
              <a:t> </a:t>
            </a:r>
            <a:r>
              <a:rPr lang="vi-VN" sz="2200" b="0" i="0" dirty="0" err="1">
                <a:effectLst/>
                <a:latin typeface="Arial" panose="020B0604020202020204" pitchFamily="34" charset="0"/>
              </a:rPr>
              <a:t>các</a:t>
            </a:r>
            <a:r>
              <a:rPr lang="vi-VN" sz="2200" b="0" i="0" dirty="0">
                <a:effectLst/>
                <a:latin typeface="Arial" panose="020B0604020202020204" pitchFamily="34" charset="0"/>
              </a:rPr>
              <a:t> em. </a:t>
            </a:r>
            <a:r>
              <a:rPr lang="vi-VN" sz="2200" b="0" i="0" dirty="0" err="1">
                <a:effectLst/>
                <a:latin typeface="Arial" panose="020B0604020202020204" pitchFamily="34" charset="0"/>
              </a:rPr>
              <a:t>Vậy</a:t>
            </a:r>
            <a:r>
              <a:rPr lang="vi-VN" sz="2200" b="0" i="0" dirty="0">
                <a:effectLst/>
                <a:latin typeface="Arial" panose="020B0604020202020204" pitchFamily="34" charset="0"/>
              </a:rPr>
              <a:t> </a:t>
            </a:r>
            <a:r>
              <a:rPr lang="vi-VN" sz="2200" b="0" i="0" dirty="0" err="1">
                <a:effectLst/>
                <a:latin typeface="Arial" panose="020B0604020202020204" pitchFamily="34" charset="0"/>
              </a:rPr>
              <a:t>các</a:t>
            </a:r>
            <a:r>
              <a:rPr lang="vi-VN" sz="2200" b="0" i="0" dirty="0">
                <a:effectLst/>
                <a:latin typeface="Arial" panose="020B0604020202020204" pitchFamily="34" charset="0"/>
              </a:rPr>
              <a:t> em </a:t>
            </a:r>
            <a:r>
              <a:rPr lang="vi-VN" sz="2200" b="0" i="0" dirty="0" err="1">
                <a:effectLst/>
                <a:latin typeface="Arial" panose="020B0604020202020204" pitchFamily="34" charset="0"/>
              </a:rPr>
              <a:t>nghĩ</a:t>
            </a:r>
            <a:r>
              <a:rPr lang="vi-VN" sz="2200" b="0" i="0" dirty="0">
                <a:effectLst/>
                <a:latin typeface="Arial" panose="020B0604020202020204" pitchFamily="34" charset="0"/>
              </a:rPr>
              <a:t> sao?</a:t>
            </a:r>
          </a:p>
          <a:p>
            <a:pPr algn="just"/>
            <a:r>
              <a:rPr lang="vi-VN" sz="2200" b="0" i="0" dirty="0">
                <a:effectLst/>
                <a:latin typeface="Arial" panose="020B0604020202020204" pitchFamily="34" charset="0"/>
              </a:rPr>
              <a:t>	Trong năm học tới đây, các em hãy cố gắng, siêng năng học tập, ngoan ngoãn, nghe thầy, yêu bạn. Sau 80 năm </a:t>
            </a:r>
            <a:r>
              <a:rPr lang="vi-VN" sz="2200" b="0" i="0" dirty="0" err="1">
                <a:effectLst/>
                <a:latin typeface="Arial" panose="020B0604020202020204" pitchFamily="34" charset="0"/>
              </a:rPr>
              <a:t>giời</a:t>
            </a:r>
            <a:r>
              <a:rPr lang="vi-VN" sz="2200" b="0" i="0" dirty="0">
                <a:effectLst/>
                <a:latin typeface="Arial" panose="020B0604020202020204" pitchFamily="34" charset="0"/>
              </a:rPr>
              <a:t> nô </a:t>
            </a:r>
            <a:r>
              <a:rPr lang="vi-VN" sz="2200" b="0" i="0" dirty="0" err="1">
                <a:effectLst/>
                <a:latin typeface="Arial" panose="020B0604020202020204" pitchFamily="34" charset="0"/>
              </a:rPr>
              <a:t>lệ</a:t>
            </a:r>
            <a:r>
              <a:rPr lang="vi-VN" sz="2200" b="0" i="0" dirty="0">
                <a:effectLst/>
                <a:latin typeface="Arial" panose="020B0604020202020204" pitchFamily="34" charset="0"/>
              </a:rPr>
              <a:t> </a:t>
            </a:r>
            <a:r>
              <a:rPr lang="vi-VN" sz="2200" b="0" i="0" dirty="0" err="1">
                <a:effectLst/>
                <a:latin typeface="Arial" panose="020B0604020202020204" pitchFamily="34" charset="0"/>
              </a:rPr>
              <a:t>làm</a:t>
            </a:r>
            <a:r>
              <a:rPr lang="vi-VN" sz="2200" b="0" i="0" dirty="0">
                <a:effectLst/>
                <a:latin typeface="Arial" panose="020B0604020202020204" pitchFamily="34" charset="0"/>
              </a:rPr>
              <a:t> cho </a:t>
            </a:r>
            <a:r>
              <a:rPr lang="vi-VN" sz="2200" b="0" i="0" dirty="0" err="1">
                <a:effectLst/>
                <a:latin typeface="Arial" panose="020B0604020202020204" pitchFamily="34" charset="0"/>
              </a:rPr>
              <a:t>nước</a:t>
            </a:r>
            <a:r>
              <a:rPr lang="vi-VN" sz="2200" b="0" i="0" dirty="0">
                <a:effectLst/>
                <a:latin typeface="Arial" panose="020B0604020202020204" pitchFamily="34" charset="0"/>
              </a:rPr>
              <a:t> </a:t>
            </a:r>
            <a:r>
              <a:rPr lang="vi-VN" sz="2200" b="0" i="0" dirty="0" err="1">
                <a:effectLst/>
                <a:latin typeface="Arial" panose="020B0604020202020204" pitchFamily="34" charset="0"/>
              </a:rPr>
              <a:t>nhà</a:t>
            </a:r>
            <a:r>
              <a:rPr lang="vi-VN" sz="2200" b="0" i="0" dirty="0">
                <a:effectLst/>
                <a:latin typeface="Arial" panose="020B0604020202020204" pitchFamily="34" charset="0"/>
              </a:rPr>
              <a:t> </a:t>
            </a:r>
            <a:r>
              <a:rPr lang="vi-VN" sz="2200" b="0" i="0" dirty="0" err="1">
                <a:effectLst/>
                <a:latin typeface="Arial" panose="020B0604020202020204" pitchFamily="34" charset="0"/>
              </a:rPr>
              <a:t>bị</a:t>
            </a:r>
            <a:r>
              <a:rPr lang="vi-VN" sz="2200" b="0" i="0" dirty="0">
                <a:effectLst/>
                <a:latin typeface="Arial" panose="020B0604020202020204" pitchFamily="34" charset="0"/>
              </a:rPr>
              <a:t> </a:t>
            </a:r>
            <a:r>
              <a:rPr lang="vi-VN" sz="2200" b="0" i="0" dirty="0" err="1">
                <a:effectLst/>
                <a:latin typeface="Arial" panose="020B0604020202020204" pitchFamily="34" charset="0"/>
              </a:rPr>
              <a:t>yếu</a:t>
            </a:r>
            <a:r>
              <a:rPr lang="vi-VN" sz="2200" b="0" i="0" dirty="0">
                <a:effectLst/>
                <a:latin typeface="Arial" panose="020B0604020202020204" pitchFamily="34" charset="0"/>
              </a:rPr>
              <a:t> </a:t>
            </a:r>
            <a:r>
              <a:rPr lang="vi-VN" sz="2200" b="0" i="0" dirty="0" err="1">
                <a:effectLst/>
                <a:latin typeface="Arial" panose="020B0604020202020204" pitchFamily="34" charset="0"/>
              </a:rPr>
              <a:t>hèn</a:t>
            </a:r>
            <a:r>
              <a:rPr lang="vi-VN" sz="2200" b="0" i="0" dirty="0">
                <a:effectLst/>
                <a:latin typeface="Arial" panose="020B0604020202020204" pitchFamily="34" charset="0"/>
              </a:rPr>
              <a:t>, </a:t>
            </a:r>
            <a:r>
              <a:rPr lang="vi-VN" sz="2200" b="0" i="0" dirty="0" err="1">
                <a:effectLst/>
                <a:latin typeface="Arial" panose="020B0604020202020204" pitchFamily="34" charset="0"/>
              </a:rPr>
              <a:t>ngày</a:t>
            </a:r>
            <a:r>
              <a:rPr lang="vi-VN" sz="2200" b="0" i="0" dirty="0">
                <a:effectLst/>
                <a:latin typeface="Arial" panose="020B0604020202020204" pitchFamily="34" charset="0"/>
              </a:rPr>
              <a:t> nay </a:t>
            </a:r>
            <a:r>
              <a:rPr lang="vi-VN" sz="2200" b="0" i="0" dirty="0" err="1">
                <a:effectLst/>
                <a:latin typeface="Arial" panose="020B0604020202020204" pitchFamily="34" charset="0"/>
              </a:rPr>
              <a:t>chúng</a:t>
            </a:r>
            <a:r>
              <a:rPr lang="vi-VN" sz="2200" b="0" i="0" dirty="0">
                <a:effectLst/>
                <a:latin typeface="Arial" panose="020B0604020202020204" pitchFamily="34" charset="0"/>
              </a:rPr>
              <a:t> ta </a:t>
            </a:r>
            <a:r>
              <a:rPr lang="vi-VN" sz="2200" b="0" i="0" dirty="0" err="1">
                <a:effectLst/>
                <a:latin typeface="Arial" panose="020B0604020202020204" pitchFamily="34" charset="0"/>
              </a:rPr>
              <a:t>cần</a:t>
            </a:r>
            <a:r>
              <a:rPr lang="vi-VN" sz="2200" b="0" i="0" dirty="0">
                <a:effectLst/>
                <a:latin typeface="Arial" panose="020B0604020202020204" pitchFamily="34" charset="0"/>
              </a:rPr>
              <a:t> </a:t>
            </a:r>
            <a:r>
              <a:rPr lang="vi-VN" sz="2200" b="0" i="0" dirty="0" err="1">
                <a:effectLst/>
                <a:latin typeface="Arial" panose="020B0604020202020204" pitchFamily="34" charset="0"/>
              </a:rPr>
              <a:t>phải</a:t>
            </a:r>
            <a:r>
              <a:rPr lang="vi-VN" sz="2200" b="0" i="0" dirty="0">
                <a:effectLst/>
                <a:latin typeface="Arial" panose="020B0604020202020204" pitchFamily="34" charset="0"/>
              </a:rPr>
              <a:t> xây </a:t>
            </a:r>
            <a:r>
              <a:rPr lang="vi-VN" sz="2200" b="0" i="0" dirty="0" err="1">
                <a:effectLst/>
                <a:latin typeface="Arial" panose="020B0604020202020204" pitchFamily="34" charset="0"/>
              </a:rPr>
              <a:t>dựng</a:t>
            </a:r>
            <a:r>
              <a:rPr lang="vi-VN" sz="2200" b="0" i="0" dirty="0">
                <a:effectLst/>
                <a:latin typeface="Arial" panose="020B0604020202020204" pitchFamily="34" charset="0"/>
              </a:rPr>
              <a:t> </a:t>
            </a:r>
            <a:r>
              <a:rPr lang="vi-VN" sz="2200" b="0" i="0" dirty="0" err="1">
                <a:effectLst/>
                <a:latin typeface="Arial" panose="020B0604020202020204" pitchFamily="34" charset="0"/>
              </a:rPr>
              <a:t>lại</a:t>
            </a:r>
            <a:r>
              <a:rPr lang="vi-VN" sz="2200" b="0" i="0" dirty="0">
                <a:effectLst/>
                <a:latin typeface="Arial" panose="020B0604020202020204" pitchFamily="34" charset="0"/>
              </a:rPr>
              <a:t> cơ </a:t>
            </a:r>
            <a:r>
              <a:rPr lang="vi-VN" sz="2200" b="0" i="0" dirty="0" err="1">
                <a:effectLst/>
                <a:latin typeface="Arial" panose="020B0604020202020204" pitchFamily="34" charset="0"/>
              </a:rPr>
              <a:t>đồ</a:t>
            </a:r>
            <a:r>
              <a:rPr lang="vi-VN" sz="2200" b="0" i="0" dirty="0">
                <a:effectLst/>
                <a:latin typeface="Arial" panose="020B0604020202020204" pitchFamily="34" charset="0"/>
              </a:rPr>
              <a:t> </a:t>
            </a:r>
            <a:r>
              <a:rPr lang="vi-VN" sz="2200" b="0" i="0" dirty="0" err="1">
                <a:effectLst/>
                <a:latin typeface="Arial" panose="020B0604020202020204" pitchFamily="34" charset="0"/>
              </a:rPr>
              <a:t>mà</a:t>
            </a:r>
            <a:r>
              <a:rPr lang="vi-VN" sz="2200" b="0" i="0" dirty="0">
                <a:effectLst/>
                <a:latin typeface="Arial" panose="020B0604020202020204" pitchFamily="34" charset="0"/>
              </a:rPr>
              <a:t> </a:t>
            </a:r>
            <a:r>
              <a:rPr lang="vi-VN" sz="2200" b="0" i="0" dirty="0" err="1">
                <a:effectLst/>
                <a:latin typeface="Arial" panose="020B0604020202020204" pitchFamily="34" charset="0"/>
              </a:rPr>
              <a:t>tổ</a:t>
            </a:r>
            <a:r>
              <a:rPr lang="vi-VN" sz="2200" b="0" i="0" dirty="0">
                <a:effectLst/>
                <a:latin typeface="Arial" panose="020B0604020202020204" pitchFamily="34" charset="0"/>
              </a:rPr>
              <a:t> tiên </a:t>
            </a:r>
            <a:r>
              <a:rPr lang="vi-VN" sz="2200" b="0" i="0" dirty="0" err="1">
                <a:effectLst/>
                <a:latin typeface="Arial" panose="020B0604020202020204" pitchFamily="34" charset="0"/>
              </a:rPr>
              <a:t>đã</a:t>
            </a:r>
            <a:r>
              <a:rPr lang="vi-VN" sz="2200" b="0" i="0" dirty="0">
                <a:effectLst/>
                <a:latin typeface="Arial" panose="020B0604020202020204" pitchFamily="34" charset="0"/>
              </a:rPr>
              <a:t> </a:t>
            </a:r>
            <a:r>
              <a:rPr lang="vi-VN" sz="2200" b="0" i="0" dirty="0" err="1">
                <a:effectLst/>
                <a:latin typeface="Arial" panose="020B0604020202020204" pitchFamily="34" charset="0"/>
              </a:rPr>
              <a:t>để</a:t>
            </a:r>
            <a:r>
              <a:rPr lang="vi-VN" sz="2200" b="0" i="0" dirty="0">
                <a:effectLst/>
                <a:latin typeface="Arial" panose="020B0604020202020204" pitchFamily="34" charset="0"/>
              </a:rPr>
              <a:t> </a:t>
            </a:r>
            <a:r>
              <a:rPr lang="vi-VN" sz="2200" b="0" i="0" dirty="0" err="1">
                <a:effectLst/>
                <a:latin typeface="Arial" panose="020B0604020202020204" pitchFamily="34" charset="0"/>
              </a:rPr>
              <a:t>lại</a:t>
            </a:r>
            <a:r>
              <a:rPr lang="vi-VN" sz="2200" b="0" i="0" dirty="0">
                <a:effectLst/>
                <a:latin typeface="Arial" panose="020B0604020202020204" pitchFamily="34" charset="0"/>
              </a:rPr>
              <a:t> cho </a:t>
            </a:r>
            <a:r>
              <a:rPr lang="vi-VN" sz="2200" b="0" i="0" dirty="0" err="1">
                <a:effectLst/>
                <a:latin typeface="Arial" panose="020B0604020202020204" pitchFamily="34" charset="0"/>
              </a:rPr>
              <a:t>chúng</a:t>
            </a:r>
            <a:r>
              <a:rPr lang="vi-VN" sz="2200" b="0" i="0" dirty="0">
                <a:effectLst/>
                <a:latin typeface="Arial" panose="020B0604020202020204" pitchFamily="34" charset="0"/>
              </a:rPr>
              <a:t> ta, </a:t>
            </a:r>
            <a:r>
              <a:rPr lang="vi-VN" sz="2200" b="0" i="0" dirty="0" err="1">
                <a:effectLst/>
                <a:latin typeface="Arial" panose="020B0604020202020204" pitchFamily="34" charset="0"/>
              </a:rPr>
              <a:t>làm</a:t>
            </a:r>
            <a:r>
              <a:rPr lang="vi-VN" sz="2200" b="0" i="0" dirty="0">
                <a:effectLst/>
                <a:latin typeface="Arial" panose="020B0604020202020204" pitchFamily="34" charset="0"/>
              </a:rPr>
              <a:t> sao cho </a:t>
            </a:r>
            <a:r>
              <a:rPr lang="vi-VN" sz="2200" b="0" i="0" dirty="0" err="1">
                <a:effectLst/>
                <a:latin typeface="Arial" panose="020B0604020202020204" pitchFamily="34" charset="0"/>
              </a:rPr>
              <a:t>chúng</a:t>
            </a:r>
            <a:r>
              <a:rPr lang="vi-VN" sz="2200" b="0" i="0" dirty="0">
                <a:effectLst/>
                <a:latin typeface="Arial" panose="020B0604020202020204" pitchFamily="34" charset="0"/>
              </a:rPr>
              <a:t> ta theo </a:t>
            </a:r>
            <a:r>
              <a:rPr lang="vi-VN" sz="2200" b="0" i="0" dirty="0" err="1">
                <a:effectLst/>
                <a:latin typeface="Arial" panose="020B0604020202020204" pitchFamily="34" charset="0"/>
              </a:rPr>
              <a:t>kịp</a:t>
            </a:r>
            <a:r>
              <a:rPr lang="vi-VN" sz="2200" b="0" i="0" dirty="0">
                <a:effectLst/>
                <a:latin typeface="Arial" panose="020B0604020202020204" pitchFamily="34" charset="0"/>
              </a:rPr>
              <a:t> </a:t>
            </a:r>
            <a:r>
              <a:rPr lang="vi-VN" sz="2200" b="0" i="0" dirty="0" err="1">
                <a:effectLst/>
                <a:latin typeface="Arial" panose="020B0604020202020204" pitchFamily="34" charset="0"/>
              </a:rPr>
              <a:t>các</a:t>
            </a:r>
            <a:r>
              <a:rPr lang="vi-VN" sz="2200" b="0" i="0" dirty="0">
                <a:effectLst/>
                <a:latin typeface="Arial" panose="020B0604020202020204" pitchFamily="34" charset="0"/>
              </a:rPr>
              <a:t> </a:t>
            </a:r>
            <a:r>
              <a:rPr lang="vi-VN" sz="2200" b="0" i="0" dirty="0" err="1">
                <a:effectLst/>
                <a:latin typeface="Arial" panose="020B0604020202020204" pitchFamily="34" charset="0"/>
              </a:rPr>
              <a:t>nước</a:t>
            </a:r>
            <a:r>
              <a:rPr lang="vi-VN" sz="2200" b="0" i="0" dirty="0">
                <a:effectLst/>
                <a:latin typeface="Arial" panose="020B0604020202020204" pitchFamily="34" charset="0"/>
              </a:rPr>
              <a:t> </a:t>
            </a:r>
            <a:r>
              <a:rPr lang="vi-VN" sz="2200" b="0" i="0" dirty="0" err="1">
                <a:effectLst/>
                <a:latin typeface="Arial" panose="020B0604020202020204" pitchFamily="34" charset="0"/>
              </a:rPr>
              <a:t>khác</a:t>
            </a:r>
            <a:r>
              <a:rPr lang="vi-VN" sz="2200" b="0" i="0" dirty="0">
                <a:effectLst/>
                <a:latin typeface="Arial" panose="020B0604020202020204" pitchFamily="34" charset="0"/>
              </a:rPr>
              <a:t> trên </a:t>
            </a:r>
            <a:r>
              <a:rPr lang="vi-VN" sz="2200" b="0" i="0" dirty="0" err="1">
                <a:effectLst/>
                <a:latin typeface="Arial" panose="020B0604020202020204" pitchFamily="34" charset="0"/>
              </a:rPr>
              <a:t>hoàn</a:t>
            </a:r>
            <a:r>
              <a:rPr lang="vi-VN" sz="2200" b="0" i="0" dirty="0">
                <a:effectLst/>
                <a:latin typeface="Arial" panose="020B0604020202020204" pitchFamily="34" charset="0"/>
              </a:rPr>
              <a:t> </a:t>
            </a:r>
            <a:r>
              <a:rPr lang="vi-VN" sz="2200" b="0" i="0" dirty="0" err="1">
                <a:effectLst/>
                <a:latin typeface="Arial" panose="020B0604020202020204" pitchFamily="34" charset="0"/>
              </a:rPr>
              <a:t>cầu</a:t>
            </a:r>
            <a:r>
              <a:rPr lang="vi-VN" sz="2200" b="0" i="0" dirty="0">
                <a:effectLst/>
                <a:latin typeface="Arial" panose="020B0604020202020204" pitchFamily="34" charset="0"/>
              </a:rPr>
              <a:t>. Trong công </a:t>
            </a:r>
            <a:r>
              <a:rPr lang="vi-VN" sz="2200" b="0" i="0" dirty="0" err="1">
                <a:effectLst/>
                <a:latin typeface="Arial" panose="020B0604020202020204" pitchFamily="34" charset="0"/>
              </a:rPr>
              <a:t>cuộc</a:t>
            </a:r>
            <a:r>
              <a:rPr lang="vi-VN" sz="2200" b="0" i="0" dirty="0">
                <a:effectLst/>
                <a:latin typeface="Arial" panose="020B0604020202020204" pitchFamily="34" charset="0"/>
              </a:rPr>
              <a:t> </a:t>
            </a:r>
            <a:r>
              <a:rPr lang="vi-VN" sz="2200" b="0" i="0" dirty="0" err="1">
                <a:effectLst/>
                <a:latin typeface="Arial" panose="020B0604020202020204" pitchFamily="34" charset="0"/>
              </a:rPr>
              <a:t>kiến</a:t>
            </a:r>
            <a:r>
              <a:rPr lang="vi-VN" sz="2200" b="0" i="0" dirty="0">
                <a:effectLst/>
                <a:latin typeface="Arial" panose="020B0604020202020204" pitchFamily="34" charset="0"/>
              </a:rPr>
              <a:t> </a:t>
            </a:r>
            <a:r>
              <a:rPr lang="vi-VN" sz="2200" b="0" i="0" dirty="0" err="1">
                <a:effectLst/>
                <a:latin typeface="Arial" panose="020B0604020202020204" pitchFamily="34" charset="0"/>
              </a:rPr>
              <a:t>thiết</a:t>
            </a:r>
            <a:r>
              <a:rPr lang="vi-VN" sz="2200" b="0" i="0" dirty="0">
                <a:effectLst/>
                <a:latin typeface="Arial" panose="020B0604020202020204" pitchFamily="34" charset="0"/>
              </a:rPr>
              <a:t> </a:t>
            </a:r>
            <a:r>
              <a:rPr lang="vi-VN" sz="2200" b="0" i="0" dirty="0" err="1">
                <a:effectLst/>
                <a:latin typeface="Arial" panose="020B0604020202020204" pitchFamily="34" charset="0"/>
              </a:rPr>
              <a:t>đó</a:t>
            </a:r>
            <a:r>
              <a:rPr lang="vi-VN" sz="2200" b="0" i="0" dirty="0">
                <a:effectLst/>
                <a:latin typeface="Arial" panose="020B0604020202020204" pitchFamily="34" charset="0"/>
              </a:rPr>
              <a:t>, </a:t>
            </a:r>
            <a:r>
              <a:rPr lang="vi-VN" sz="2200" b="0" i="0" dirty="0" err="1">
                <a:effectLst/>
                <a:latin typeface="Arial" panose="020B0604020202020204" pitchFamily="34" charset="0"/>
              </a:rPr>
              <a:t>nước</a:t>
            </a:r>
            <a:r>
              <a:rPr lang="vi-VN" sz="2200" b="0" i="0" dirty="0">
                <a:effectLst/>
                <a:latin typeface="Arial" panose="020B0604020202020204" pitchFamily="34" charset="0"/>
              </a:rPr>
              <a:t> </a:t>
            </a:r>
            <a:r>
              <a:rPr lang="vi-VN" sz="2200" b="0" i="0" dirty="0" err="1">
                <a:effectLst/>
                <a:latin typeface="Arial" panose="020B0604020202020204" pitchFamily="34" charset="0"/>
              </a:rPr>
              <a:t>nhà</a:t>
            </a:r>
            <a:r>
              <a:rPr lang="vi-VN" sz="2200" b="0" i="0" dirty="0">
                <a:effectLst/>
                <a:latin typeface="Arial" panose="020B0604020202020204" pitchFamily="34" charset="0"/>
              </a:rPr>
              <a:t> trông mong </a:t>
            </a:r>
            <a:r>
              <a:rPr lang="vi-VN" sz="2200" b="0" i="0" dirty="0" err="1">
                <a:effectLst/>
                <a:latin typeface="Arial" panose="020B0604020202020204" pitchFamily="34" charset="0"/>
              </a:rPr>
              <a:t>chờ</a:t>
            </a:r>
            <a:r>
              <a:rPr lang="vi-VN" sz="2200" b="0" i="0" dirty="0">
                <a:effectLst/>
                <a:latin typeface="Arial" panose="020B0604020202020204" pitchFamily="34" charset="0"/>
              </a:rPr>
              <a:t> </a:t>
            </a:r>
            <a:r>
              <a:rPr lang="vi-VN" sz="2200" b="0" i="0" dirty="0" err="1">
                <a:effectLst/>
                <a:latin typeface="Arial" panose="020B0604020202020204" pitchFamily="34" charset="0"/>
              </a:rPr>
              <a:t>đợi</a:t>
            </a:r>
            <a:r>
              <a:rPr lang="vi-VN" sz="2200" b="0" i="0" dirty="0">
                <a:effectLst/>
                <a:latin typeface="Arial" panose="020B0604020202020204" pitchFamily="34" charset="0"/>
              </a:rPr>
              <a:t> ở </a:t>
            </a:r>
            <a:r>
              <a:rPr lang="vi-VN" sz="2200" b="0" i="0" dirty="0" err="1">
                <a:effectLst/>
                <a:latin typeface="Arial" panose="020B0604020202020204" pitchFamily="34" charset="0"/>
              </a:rPr>
              <a:t>các</a:t>
            </a:r>
            <a:r>
              <a:rPr lang="vi-VN" sz="2200" b="0" i="0" dirty="0">
                <a:effectLst/>
                <a:latin typeface="Arial" panose="020B0604020202020204" pitchFamily="34" charset="0"/>
              </a:rPr>
              <a:t> em </a:t>
            </a:r>
            <a:r>
              <a:rPr lang="vi-VN" sz="2200" b="0" i="0" dirty="0" err="1">
                <a:effectLst/>
                <a:latin typeface="Arial" panose="020B0604020202020204" pitchFamily="34" charset="0"/>
              </a:rPr>
              <a:t>rất</a:t>
            </a:r>
            <a:r>
              <a:rPr lang="vi-VN" sz="2200" b="0" i="0" dirty="0">
                <a:effectLst/>
                <a:latin typeface="Arial" panose="020B0604020202020204" pitchFamily="34" charset="0"/>
              </a:rPr>
              <a:t> </a:t>
            </a:r>
            <a:r>
              <a:rPr lang="vi-VN" sz="2200" b="0" i="0" dirty="0" err="1">
                <a:effectLst/>
                <a:latin typeface="Arial" panose="020B0604020202020204" pitchFamily="34" charset="0"/>
              </a:rPr>
              <a:t>nhiều</a:t>
            </a:r>
            <a:r>
              <a:rPr lang="vi-VN" sz="2200" b="0" i="0" dirty="0">
                <a:effectLst/>
                <a:latin typeface="Arial" panose="020B0604020202020204" pitchFamily="34" charset="0"/>
              </a:rPr>
              <a:t>. Non sông </a:t>
            </a:r>
            <a:r>
              <a:rPr lang="vi-VN" sz="2200" b="0" i="0" dirty="0" err="1">
                <a:effectLst/>
                <a:latin typeface="Arial" panose="020B0604020202020204" pitchFamily="34" charset="0"/>
              </a:rPr>
              <a:t>Việt</a:t>
            </a:r>
            <a:r>
              <a:rPr lang="vi-VN" sz="2200" b="0" i="0" dirty="0">
                <a:effectLst/>
                <a:latin typeface="Arial" panose="020B0604020202020204" pitchFamily="34" charset="0"/>
              </a:rPr>
              <a:t> Nam </a:t>
            </a:r>
            <a:r>
              <a:rPr lang="vi-VN" sz="2200" b="0" i="0" dirty="0" err="1">
                <a:effectLst/>
                <a:latin typeface="Arial" panose="020B0604020202020204" pitchFamily="34" charset="0"/>
              </a:rPr>
              <a:t>có</a:t>
            </a:r>
            <a:r>
              <a:rPr lang="vi-VN" sz="2200" b="0" i="0" dirty="0">
                <a:effectLst/>
                <a:latin typeface="Arial" panose="020B0604020202020204" pitchFamily="34" charset="0"/>
              </a:rPr>
              <a:t> </a:t>
            </a:r>
            <a:r>
              <a:rPr lang="vi-VN" sz="2200" b="0" i="0" dirty="0" err="1">
                <a:effectLst/>
                <a:latin typeface="Arial" panose="020B0604020202020204" pitchFamily="34" charset="0"/>
              </a:rPr>
              <a:t>trở</a:t>
            </a:r>
            <a:r>
              <a:rPr lang="vi-VN" sz="2200" b="0" i="0" dirty="0">
                <a:effectLst/>
                <a:latin typeface="Arial" panose="020B0604020202020204" pitchFamily="34" charset="0"/>
              </a:rPr>
              <a:t> nên tươi </a:t>
            </a:r>
            <a:r>
              <a:rPr lang="vi-VN" sz="2200" b="0" i="0" dirty="0" err="1">
                <a:effectLst/>
                <a:latin typeface="Arial" panose="020B0604020202020204" pitchFamily="34" charset="0"/>
              </a:rPr>
              <a:t>đẹp</a:t>
            </a:r>
            <a:r>
              <a:rPr lang="vi-VN" sz="2200" b="0" i="0" dirty="0">
                <a:effectLst/>
                <a:latin typeface="Arial" panose="020B0604020202020204" pitchFamily="34" charset="0"/>
              </a:rPr>
              <a:t> hay không, dân </a:t>
            </a:r>
            <a:r>
              <a:rPr lang="vi-VN" sz="2200" b="0" i="0" dirty="0" err="1">
                <a:effectLst/>
                <a:latin typeface="Arial" panose="020B0604020202020204" pitchFamily="34" charset="0"/>
              </a:rPr>
              <a:t>tộc</a:t>
            </a:r>
            <a:r>
              <a:rPr lang="vi-VN" sz="2200" b="0" i="0" dirty="0">
                <a:effectLst/>
                <a:latin typeface="Arial" panose="020B0604020202020204" pitchFamily="34" charset="0"/>
              </a:rPr>
              <a:t> </a:t>
            </a:r>
            <a:r>
              <a:rPr lang="vi-VN" sz="2200" b="0" i="0" dirty="0" err="1">
                <a:effectLst/>
                <a:latin typeface="Arial" panose="020B0604020202020204" pitchFamily="34" charset="0"/>
              </a:rPr>
              <a:t>Việt</a:t>
            </a:r>
            <a:r>
              <a:rPr lang="vi-VN" sz="2200" b="0" i="0" dirty="0">
                <a:effectLst/>
                <a:latin typeface="Arial" panose="020B0604020202020204" pitchFamily="34" charset="0"/>
              </a:rPr>
              <a:t> Nam </a:t>
            </a:r>
            <a:r>
              <a:rPr lang="vi-VN" sz="2200" b="0" i="0" dirty="0" err="1">
                <a:effectLst/>
                <a:latin typeface="Arial" panose="020B0604020202020204" pitchFamily="34" charset="0"/>
              </a:rPr>
              <a:t>có</a:t>
            </a:r>
            <a:r>
              <a:rPr lang="vi-VN" sz="2200" b="0" i="0" dirty="0">
                <a:effectLst/>
                <a:latin typeface="Arial" panose="020B0604020202020204" pitchFamily="34" charset="0"/>
              </a:rPr>
              <a:t> </a:t>
            </a:r>
            <a:r>
              <a:rPr lang="vi-VN" sz="2200" b="0" i="0" dirty="0" err="1">
                <a:effectLst/>
                <a:latin typeface="Arial" panose="020B0604020202020204" pitchFamily="34" charset="0"/>
              </a:rPr>
              <a:t>bước</a:t>
            </a:r>
            <a:r>
              <a:rPr lang="vi-VN" sz="2200" b="0" i="0" dirty="0">
                <a:effectLst/>
                <a:latin typeface="Arial" panose="020B0604020202020204" pitchFamily="34" charset="0"/>
              </a:rPr>
              <a:t> </a:t>
            </a:r>
            <a:r>
              <a:rPr lang="vi-VN" sz="2200" b="0" i="0" dirty="0" err="1">
                <a:effectLst/>
                <a:latin typeface="Arial" panose="020B0604020202020204" pitchFamily="34" charset="0"/>
              </a:rPr>
              <a:t>tới</a:t>
            </a:r>
            <a:r>
              <a:rPr lang="vi-VN" sz="2200" b="0" i="0" dirty="0">
                <a:effectLst/>
                <a:latin typeface="Arial" panose="020B0604020202020204" pitchFamily="34" charset="0"/>
              </a:rPr>
              <a:t> </a:t>
            </a:r>
            <a:r>
              <a:rPr lang="vi-VN" sz="2200" b="0" i="0" dirty="0" err="1">
                <a:effectLst/>
                <a:latin typeface="Arial" panose="020B0604020202020204" pitchFamily="34" charset="0"/>
              </a:rPr>
              <a:t>đài</a:t>
            </a:r>
            <a:r>
              <a:rPr lang="vi-VN" sz="2200" b="0" i="0" dirty="0">
                <a:effectLst/>
                <a:latin typeface="Arial" panose="020B0604020202020204" pitchFamily="34" charset="0"/>
              </a:rPr>
              <a:t> vinh quang </a:t>
            </a:r>
            <a:r>
              <a:rPr lang="vi-VN" sz="2200" b="0" i="0" dirty="0" err="1">
                <a:effectLst/>
                <a:latin typeface="Arial" panose="020B0604020202020204" pitchFamily="34" charset="0"/>
              </a:rPr>
              <a:t>để</a:t>
            </a:r>
            <a:r>
              <a:rPr lang="vi-VN" sz="2200" b="0" i="0" dirty="0">
                <a:effectLst/>
                <a:latin typeface="Arial" panose="020B0604020202020204" pitchFamily="34" charset="0"/>
              </a:rPr>
              <a:t> </a:t>
            </a:r>
            <a:r>
              <a:rPr lang="vi-VN" sz="2200" b="0" i="0" dirty="0" err="1">
                <a:effectLst/>
                <a:latin typeface="Arial" panose="020B0604020202020204" pitchFamily="34" charset="0"/>
              </a:rPr>
              <a:t>sánh</a:t>
            </a:r>
            <a:r>
              <a:rPr lang="vi-VN" sz="2200" b="0" i="0" dirty="0">
                <a:effectLst/>
                <a:latin typeface="Arial" panose="020B0604020202020204" pitchFamily="34" charset="0"/>
              </a:rPr>
              <a:t> vai </a:t>
            </a:r>
            <a:r>
              <a:rPr lang="vi-VN" sz="2200" b="0" i="0" dirty="0" err="1">
                <a:effectLst/>
                <a:latin typeface="Arial" panose="020B0604020202020204" pitchFamily="34" charset="0"/>
              </a:rPr>
              <a:t>với</a:t>
            </a:r>
            <a:r>
              <a:rPr lang="vi-VN" sz="2200" b="0" i="0" dirty="0">
                <a:effectLst/>
                <a:latin typeface="Arial" panose="020B0604020202020204" pitchFamily="34" charset="0"/>
              </a:rPr>
              <a:t> </a:t>
            </a:r>
            <a:r>
              <a:rPr lang="vi-VN" sz="2200" b="0" i="0" dirty="0" err="1">
                <a:effectLst/>
                <a:latin typeface="Arial" panose="020B0604020202020204" pitchFamily="34" charset="0"/>
              </a:rPr>
              <a:t>các</a:t>
            </a:r>
            <a:r>
              <a:rPr lang="vi-VN" sz="2200" b="0" i="0" dirty="0">
                <a:effectLst/>
                <a:latin typeface="Arial" panose="020B0604020202020204" pitchFamily="34" charset="0"/>
              </a:rPr>
              <a:t> </a:t>
            </a:r>
            <a:r>
              <a:rPr lang="vi-VN" sz="2200" b="0" i="0" dirty="0" err="1">
                <a:effectLst/>
                <a:latin typeface="Arial" panose="020B0604020202020204" pitchFamily="34" charset="0"/>
              </a:rPr>
              <a:t>cường</a:t>
            </a:r>
            <a:r>
              <a:rPr lang="vi-VN" sz="2200" b="0" i="0" dirty="0">
                <a:effectLst/>
                <a:latin typeface="Arial" panose="020B0604020202020204" pitchFamily="34" charset="0"/>
              </a:rPr>
              <a:t> </a:t>
            </a:r>
            <a:r>
              <a:rPr lang="vi-VN" sz="2200" b="0" i="0" dirty="0" err="1">
                <a:effectLst/>
                <a:latin typeface="Arial" panose="020B0604020202020204" pitchFamily="34" charset="0"/>
              </a:rPr>
              <a:t>quốc</a:t>
            </a:r>
            <a:r>
              <a:rPr lang="vi-VN" sz="2200" b="0" i="0" dirty="0">
                <a:effectLst/>
                <a:latin typeface="Arial" panose="020B0604020202020204" pitchFamily="34" charset="0"/>
              </a:rPr>
              <a:t> năm châu </a:t>
            </a:r>
            <a:r>
              <a:rPr lang="vi-VN" sz="2200" b="0" i="0" dirty="0" err="1">
                <a:effectLst/>
                <a:latin typeface="Arial" panose="020B0604020202020204" pitchFamily="34" charset="0"/>
              </a:rPr>
              <a:t>được</a:t>
            </a:r>
            <a:r>
              <a:rPr lang="vi-VN" sz="2200" b="0" i="0" dirty="0">
                <a:effectLst/>
                <a:latin typeface="Arial" panose="020B0604020202020204" pitchFamily="34" charset="0"/>
              </a:rPr>
              <a:t> hay không, </a:t>
            </a:r>
            <a:r>
              <a:rPr lang="vi-VN" sz="2200" b="0" i="0" dirty="0" err="1">
                <a:effectLst/>
                <a:latin typeface="Arial" panose="020B0604020202020204" pitchFamily="34" charset="0"/>
              </a:rPr>
              <a:t>chính</a:t>
            </a:r>
            <a:r>
              <a:rPr lang="vi-VN" sz="2200" b="0" i="0" dirty="0">
                <a:effectLst/>
                <a:latin typeface="Arial" panose="020B0604020202020204" pitchFamily="34" charset="0"/>
              </a:rPr>
              <a:t> </a:t>
            </a:r>
            <a:r>
              <a:rPr lang="vi-VN" sz="2200" b="0" i="0" dirty="0" err="1">
                <a:effectLst/>
                <a:latin typeface="Arial" panose="020B0604020202020204" pitchFamily="34" charset="0"/>
              </a:rPr>
              <a:t>là</a:t>
            </a:r>
            <a:r>
              <a:rPr lang="vi-VN" sz="2200" b="0" i="0" dirty="0">
                <a:effectLst/>
                <a:latin typeface="Arial" panose="020B0604020202020204" pitchFamily="34" charset="0"/>
              </a:rPr>
              <a:t> </a:t>
            </a:r>
            <a:r>
              <a:rPr lang="vi-VN" sz="2200" b="0" i="0" dirty="0" err="1">
                <a:effectLst/>
                <a:latin typeface="Arial" panose="020B0604020202020204" pitchFamily="34" charset="0"/>
              </a:rPr>
              <a:t>nhờ</a:t>
            </a:r>
            <a:r>
              <a:rPr lang="vi-VN" sz="2200" b="0" i="0" dirty="0">
                <a:effectLst/>
                <a:latin typeface="Arial" panose="020B0604020202020204" pitchFamily="34" charset="0"/>
              </a:rPr>
              <a:t> </a:t>
            </a:r>
            <a:r>
              <a:rPr lang="vi-VN" sz="2200" b="0" i="0" dirty="0" err="1">
                <a:effectLst/>
                <a:latin typeface="Arial" panose="020B0604020202020204" pitchFamily="34" charset="0"/>
              </a:rPr>
              <a:t>một</a:t>
            </a:r>
            <a:r>
              <a:rPr lang="vi-VN" sz="2200" b="0" i="0" dirty="0">
                <a:effectLst/>
                <a:latin typeface="Arial" panose="020B0604020202020204" pitchFamily="34" charset="0"/>
              </a:rPr>
              <a:t> </a:t>
            </a:r>
            <a:r>
              <a:rPr lang="vi-VN" sz="2200" b="0" i="0" dirty="0" err="1">
                <a:effectLst/>
                <a:latin typeface="Arial" panose="020B0604020202020204" pitchFamily="34" charset="0"/>
              </a:rPr>
              <a:t>phần</a:t>
            </a:r>
            <a:r>
              <a:rPr lang="vi-VN" sz="2200" b="0" i="0" dirty="0">
                <a:effectLst/>
                <a:latin typeface="Arial" panose="020B0604020202020204" pitchFamily="34" charset="0"/>
              </a:rPr>
              <a:t> </a:t>
            </a:r>
            <a:r>
              <a:rPr lang="vi-VN" sz="2200" b="0" i="0" dirty="0" err="1">
                <a:effectLst/>
                <a:latin typeface="Arial" panose="020B0604020202020204" pitchFamily="34" charset="0"/>
              </a:rPr>
              <a:t>lớn</a:t>
            </a:r>
            <a:r>
              <a:rPr lang="vi-VN" sz="2200" b="0" i="0" dirty="0">
                <a:effectLst/>
                <a:latin typeface="Arial" panose="020B0604020202020204" pitchFamily="34" charset="0"/>
              </a:rPr>
              <a:t> ở công </a:t>
            </a:r>
            <a:r>
              <a:rPr lang="vi-VN" sz="2200" b="0" i="0" dirty="0" err="1">
                <a:effectLst/>
                <a:latin typeface="Arial" panose="020B0604020202020204" pitchFamily="34" charset="0"/>
              </a:rPr>
              <a:t>học</a:t>
            </a:r>
            <a:r>
              <a:rPr lang="vi-VN" sz="2200" b="0" i="0" dirty="0">
                <a:effectLst/>
                <a:latin typeface="Arial" panose="020B0604020202020204" pitchFamily="34" charset="0"/>
              </a:rPr>
              <a:t> </a:t>
            </a:r>
            <a:r>
              <a:rPr lang="vi-VN" sz="2200" b="0" i="0" dirty="0" err="1">
                <a:effectLst/>
                <a:latin typeface="Arial" panose="020B0604020202020204" pitchFamily="34" charset="0"/>
              </a:rPr>
              <a:t>tập</a:t>
            </a:r>
            <a:r>
              <a:rPr lang="vi-VN" sz="2200" b="0" i="0" dirty="0">
                <a:effectLst/>
                <a:latin typeface="Arial" panose="020B0604020202020204" pitchFamily="34" charset="0"/>
              </a:rPr>
              <a:t> </a:t>
            </a:r>
            <a:r>
              <a:rPr lang="vi-VN" sz="2200" b="0" i="0" dirty="0" err="1">
                <a:effectLst/>
                <a:latin typeface="Arial" panose="020B0604020202020204" pitchFamily="34" charset="0"/>
              </a:rPr>
              <a:t>của</a:t>
            </a:r>
            <a:r>
              <a:rPr lang="vi-VN" sz="2200" b="0" i="0" dirty="0">
                <a:effectLst/>
                <a:latin typeface="Arial" panose="020B0604020202020204" pitchFamily="34" charset="0"/>
              </a:rPr>
              <a:t> </a:t>
            </a:r>
            <a:r>
              <a:rPr lang="vi-VN" sz="2200" b="0" i="0" dirty="0" err="1">
                <a:effectLst/>
                <a:latin typeface="Arial" panose="020B0604020202020204" pitchFamily="34" charset="0"/>
              </a:rPr>
              <a:t>các</a:t>
            </a:r>
            <a:r>
              <a:rPr lang="vi-VN" sz="2200" b="0" i="0" dirty="0">
                <a:effectLst/>
                <a:latin typeface="Arial" panose="020B0604020202020204" pitchFamily="34" charset="0"/>
              </a:rPr>
              <a:t> em. </a:t>
            </a:r>
            <a:r>
              <a:rPr lang="vi-VN" sz="2200" b="0" i="0" dirty="0" err="1">
                <a:effectLst/>
                <a:latin typeface="Arial" panose="020B0604020202020204" pitchFamily="34" charset="0"/>
              </a:rPr>
              <a:t>Ngày</a:t>
            </a:r>
            <a:r>
              <a:rPr lang="vi-VN" sz="2200" b="0" i="0" dirty="0">
                <a:effectLst/>
                <a:latin typeface="Arial" panose="020B0604020202020204" pitchFamily="34" charset="0"/>
              </a:rPr>
              <a:t> hôm nay, nhân </a:t>
            </a:r>
            <a:r>
              <a:rPr lang="vi-VN" sz="2200" b="0" i="0" dirty="0" err="1">
                <a:effectLst/>
                <a:latin typeface="Arial" panose="020B0604020202020204" pitchFamily="34" charset="0"/>
              </a:rPr>
              <a:t>buổi</a:t>
            </a:r>
            <a:r>
              <a:rPr lang="vi-VN" sz="2200" b="0" i="0" dirty="0">
                <a:effectLst/>
                <a:latin typeface="Arial" panose="020B0604020202020204" pitchFamily="34" charset="0"/>
              </a:rPr>
              <a:t> </a:t>
            </a:r>
            <a:r>
              <a:rPr lang="vi-VN" sz="2200" b="0" i="0" dirty="0" err="1">
                <a:effectLst/>
                <a:latin typeface="Arial" panose="020B0604020202020204" pitchFamily="34" charset="0"/>
              </a:rPr>
              <a:t>tựu</a:t>
            </a:r>
            <a:r>
              <a:rPr lang="vi-VN" sz="2200" b="0" i="0" dirty="0">
                <a:effectLst/>
                <a:latin typeface="Arial" panose="020B0604020202020204" pitchFamily="34" charset="0"/>
              </a:rPr>
              <a:t> </a:t>
            </a:r>
            <a:r>
              <a:rPr lang="vi-VN" sz="2200" b="0" i="0" dirty="0" err="1">
                <a:effectLst/>
                <a:latin typeface="Arial" panose="020B0604020202020204" pitchFamily="34" charset="0"/>
              </a:rPr>
              <a:t>trường</a:t>
            </a:r>
            <a:r>
              <a:rPr lang="vi-VN" sz="2200" b="0" i="0" dirty="0">
                <a:effectLst/>
                <a:latin typeface="Arial" panose="020B0604020202020204" pitchFamily="34" charset="0"/>
              </a:rPr>
              <a:t> </a:t>
            </a:r>
            <a:r>
              <a:rPr lang="vi-VN" sz="2200" b="0" i="0" dirty="0" err="1">
                <a:effectLst/>
                <a:latin typeface="Arial" panose="020B0604020202020204" pitchFamily="34" charset="0"/>
              </a:rPr>
              <a:t>của</a:t>
            </a:r>
            <a:r>
              <a:rPr lang="vi-VN" sz="2200" b="0" i="0" dirty="0">
                <a:effectLst/>
                <a:latin typeface="Arial" panose="020B0604020202020204" pitchFamily="34" charset="0"/>
              </a:rPr>
              <a:t> </a:t>
            </a:r>
            <a:r>
              <a:rPr lang="vi-VN" sz="2200" b="0" i="0" dirty="0" err="1">
                <a:effectLst/>
                <a:latin typeface="Arial" panose="020B0604020202020204" pitchFamily="34" charset="0"/>
              </a:rPr>
              <a:t>các</a:t>
            </a:r>
            <a:r>
              <a:rPr lang="vi-VN" sz="2200" b="0" i="0" dirty="0">
                <a:effectLst/>
                <a:latin typeface="Arial" panose="020B0604020202020204" pitchFamily="34" charset="0"/>
              </a:rPr>
              <a:t> em, tôi </a:t>
            </a:r>
            <a:r>
              <a:rPr lang="vi-VN" sz="2200" b="0" i="0" dirty="0" err="1">
                <a:effectLst/>
                <a:latin typeface="Arial" panose="020B0604020202020204" pitchFamily="34" charset="0"/>
              </a:rPr>
              <a:t>chỉ</a:t>
            </a:r>
            <a:r>
              <a:rPr lang="vi-VN" sz="2200" b="0" i="0" dirty="0">
                <a:effectLst/>
                <a:latin typeface="Arial" panose="020B0604020202020204" pitchFamily="34" charset="0"/>
              </a:rPr>
              <a:t> </a:t>
            </a:r>
            <a:r>
              <a:rPr lang="vi-VN" sz="2200" b="0" i="0" dirty="0" err="1">
                <a:effectLst/>
                <a:latin typeface="Arial" panose="020B0604020202020204" pitchFamily="34" charset="0"/>
              </a:rPr>
              <a:t>biết</a:t>
            </a:r>
            <a:r>
              <a:rPr lang="vi-VN" sz="2200" b="0" i="0" dirty="0">
                <a:effectLst/>
                <a:latin typeface="Arial" panose="020B0604020202020204" pitchFamily="34" charset="0"/>
              </a:rPr>
              <a:t> </a:t>
            </a:r>
            <a:r>
              <a:rPr lang="vi-VN" sz="2200" b="0" i="0" dirty="0" err="1">
                <a:effectLst/>
                <a:latin typeface="Arial" panose="020B0604020202020204" pitchFamily="34" charset="0"/>
              </a:rPr>
              <a:t>chúc</a:t>
            </a:r>
            <a:r>
              <a:rPr lang="vi-VN" sz="2200" b="0" i="0" dirty="0">
                <a:effectLst/>
                <a:latin typeface="Arial" panose="020B0604020202020204" pitchFamily="34" charset="0"/>
              </a:rPr>
              <a:t> </a:t>
            </a:r>
            <a:r>
              <a:rPr lang="vi-VN" sz="2200" b="0" i="0" dirty="0" err="1">
                <a:effectLst/>
                <a:latin typeface="Arial" panose="020B0604020202020204" pitchFamily="34" charset="0"/>
              </a:rPr>
              <a:t>các</a:t>
            </a:r>
            <a:r>
              <a:rPr lang="vi-VN" sz="2200" b="0" i="0" dirty="0">
                <a:effectLst/>
                <a:latin typeface="Arial" panose="020B0604020202020204" pitchFamily="34" charset="0"/>
              </a:rPr>
              <a:t> em </a:t>
            </a:r>
            <a:r>
              <a:rPr lang="vi-VN" sz="2200" b="0" i="0" dirty="0" err="1">
                <a:effectLst/>
                <a:latin typeface="Arial" panose="020B0604020202020204" pitchFamily="34" charset="0"/>
              </a:rPr>
              <a:t>một</a:t>
            </a:r>
            <a:r>
              <a:rPr lang="vi-VN" sz="2200" b="0" i="0" dirty="0">
                <a:effectLst/>
                <a:latin typeface="Arial" panose="020B0604020202020204" pitchFamily="34" charset="0"/>
              </a:rPr>
              <a:t> năm </a:t>
            </a:r>
            <a:r>
              <a:rPr lang="vi-VN" sz="2200" b="0" i="0" dirty="0" err="1">
                <a:effectLst/>
                <a:latin typeface="Arial" panose="020B0604020202020204" pitchFamily="34" charset="0"/>
              </a:rPr>
              <a:t>đầy</a:t>
            </a:r>
            <a:r>
              <a:rPr lang="vi-VN" sz="2200" b="0" i="0" dirty="0">
                <a:effectLst/>
                <a:latin typeface="Arial" panose="020B0604020202020204" pitchFamily="34" charset="0"/>
              </a:rPr>
              <a:t> vui </a:t>
            </a:r>
            <a:r>
              <a:rPr lang="vi-VN" sz="2200" b="0" i="0" dirty="0" err="1">
                <a:effectLst/>
                <a:latin typeface="Arial" panose="020B0604020202020204" pitchFamily="34" charset="0"/>
              </a:rPr>
              <a:t>vẻ</a:t>
            </a:r>
            <a:r>
              <a:rPr lang="vi-VN" sz="2200" b="0" i="0" dirty="0">
                <a:effectLst/>
                <a:latin typeface="Arial" panose="020B0604020202020204" pitchFamily="34" charset="0"/>
              </a:rPr>
              <a:t> </a:t>
            </a:r>
            <a:r>
              <a:rPr lang="vi-VN" sz="2200" b="0" i="0" dirty="0" err="1">
                <a:effectLst/>
                <a:latin typeface="Arial" panose="020B0604020202020204" pitchFamily="34" charset="0"/>
              </a:rPr>
              <a:t>và</a:t>
            </a:r>
            <a:r>
              <a:rPr lang="vi-VN" sz="2200" b="0" i="0" dirty="0">
                <a:effectLst/>
                <a:latin typeface="Arial" panose="020B0604020202020204" pitchFamily="34" charset="0"/>
              </a:rPr>
              <a:t> </a:t>
            </a:r>
            <a:r>
              <a:rPr lang="vi-VN" sz="2200" b="0" i="0" dirty="0" err="1">
                <a:effectLst/>
                <a:latin typeface="Arial" panose="020B0604020202020204" pitchFamily="34" charset="0"/>
              </a:rPr>
              <a:t>đầy</a:t>
            </a:r>
            <a:r>
              <a:rPr lang="vi-VN" sz="2200" b="0" i="0" dirty="0">
                <a:effectLst/>
                <a:latin typeface="Arial" panose="020B0604020202020204" pitchFamily="34" charset="0"/>
              </a:rPr>
              <a:t> </a:t>
            </a:r>
            <a:r>
              <a:rPr lang="vi-VN" sz="2200" b="0" i="0" dirty="0" err="1">
                <a:effectLst/>
                <a:latin typeface="Arial" panose="020B0604020202020204" pitchFamily="34" charset="0"/>
              </a:rPr>
              <a:t>kết</a:t>
            </a:r>
            <a:r>
              <a:rPr lang="vi-VN" sz="2200" b="0" i="0" dirty="0">
                <a:effectLst/>
                <a:latin typeface="Arial" panose="020B0604020202020204" pitchFamily="34" charset="0"/>
              </a:rPr>
              <a:t> </a:t>
            </a:r>
            <a:r>
              <a:rPr lang="vi-VN" sz="2200" b="0" i="0" dirty="0" err="1">
                <a:effectLst/>
                <a:latin typeface="Arial" panose="020B0604020202020204" pitchFamily="34" charset="0"/>
              </a:rPr>
              <a:t>quả</a:t>
            </a:r>
            <a:r>
              <a:rPr lang="vi-VN" sz="2200" b="0" i="0" dirty="0">
                <a:effectLst/>
                <a:latin typeface="Arial" panose="020B0604020202020204" pitchFamily="34" charset="0"/>
              </a:rPr>
              <a:t> </a:t>
            </a:r>
            <a:r>
              <a:rPr lang="vi-VN" sz="2200" b="0" i="0" dirty="0" err="1">
                <a:effectLst/>
                <a:latin typeface="Arial" panose="020B0604020202020204" pitchFamily="34" charset="0"/>
              </a:rPr>
              <a:t>tốt</a:t>
            </a:r>
            <a:r>
              <a:rPr lang="vi-VN" sz="2200" b="0" i="0" dirty="0">
                <a:effectLst/>
                <a:latin typeface="Arial" panose="020B0604020202020204" pitchFamily="34" charset="0"/>
              </a:rPr>
              <a:t> </a:t>
            </a:r>
            <a:r>
              <a:rPr lang="vi-VN" sz="2200" b="0" i="0" dirty="0" err="1">
                <a:effectLst/>
                <a:latin typeface="Arial" panose="020B0604020202020204" pitchFamily="34" charset="0"/>
              </a:rPr>
              <a:t>đẹp</a:t>
            </a:r>
            <a:r>
              <a:rPr lang="vi-VN" sz="2200" b="0" i="0" dirty="0">
                <a:effectLst/>
                <a:latin typeface="Arial" panose="020B0604020202020204" pitchFamily="34" charset="0"/>
              </a:rPr>
              <a:t>.</a:t>
            </a:r>
          </a:p>
          <a:p>
            <a:pPr algn="r"/>
            <a:r>
              <a:rPr lang="vi-VN" sz="2200" b="0" i="1" dirty="0">
                <a:effectLst/>
                <a:latin typeface="Arial" panose="020B0604020202020204" pitchFamily="34" charset="0"/>
              </a:rPr>
              <a:t>Chào các em thân yêu</a:t>
            </a:r>
            <a:r>
              <a:rPr lang="vi-VN" sz="2200" b="0" i="0" dirty="0">
                <a:effectLst/>
                <a:latin typeface="Arial" panose="020B0604020202020204" pitchFamily="34" charset="0"/>
              </a:rPr>
              <a:t>.</a:t>
            </a:r>
            <a:endParaRPr lang="vi-VN" sz="2200" dirty="0">
              <a:latin typeface="Arial" panose="020B0604020202020204" pitchFamily="34" charset="0"/>
            </a:endParaRPr>
          </a:p>
          <a:p>
            <a:pPr algn="ctr"/>
            <a:r>
              <a:rPr lang="vi-VN" sz="2200" b="0" i="0" dirty="0">
                <a:effectLst/>
                <a:latin typeface="Arial" panose="020B0604020202020204" pitchFamily="34" charset="0"/>
              </a:rPr>
              <a:t>                                                                                                                Hồ Chí Minh</a:t>
            </a:r>
          </a:p>
        </p:txBody>
      </p:sp>
    </p:spTree>
    <p:extLst>
      <p:ext uri="{BB962C8B-B14F-4D97-AF65-F5344CB8AC3E}">
        <p14:creationId xmlns:p14="http://schemas.microsoft.com/office/powerpoint/2010/main" val="345340763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544471" y="898902"/>
            <a:ext cx="5809604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dirty="0" err="1">
                <a:solidFill>
                  <a:schemeClr val="bg1"/>
                </a:solidFill>
                <a:latin typeface="Arial" panose="020B0604020202020204" pitchFamily="34" charset="0"/>
                <a:ea typeface="Aachen" panose="02020500000000000000" pitchFamily="18" charset="0"/>
                <a:cs typeface="Arial" panose="020B0604020202020204" pitchFamily="34" charset="0"/>
              </a:rPr>
              <a:t>Bài</a:t>
            </a:r>
            <a:r>
              <a:rPr lang="en-US" sz="3200" dirty="0">
                <a:solidFill>
                  <a:schemeClr val="bg1"/>
                </a:solidFill>
                <a:latin typeface="Arial" panose="020B0604020202020204" pitchFamily="34" charset="0"/>
                <a:ea typeface="Aachen" panose="02020500000000000000" pitchFamily="18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Arial" panose="020B0604020202020204" pitchFamily="34" charset="0"/>
                <a:ea typeface="Aachen" panose="02020500000000000000" pitchFamily="18" charset="0"/>
                <a:cs typeface="Arial" panose="020B0604020202020204" pitchFamily="34" charset="0"/>
              </a:rPr>
              <a:t>văn</a:t>
            </a:r>
            <a:r>
              <a:rPr lang="en-US" sz="3200" dirty="0">
                <a:solidFill>
                  <a:schemeClr val="bg1"/>
                </a:solidFill>
                <a:latin typeface="Arial" panose="020B0604020202020204" pitchFamily="34" charset="0"/>
                <a:ea typeface="Aachen" panose="02020500000000000000" pitchFamily="18" charset="0"/>
                <a:cs typeface="Arial" panose="020B0604020202020204" pitchFamily="34" charset="0"/>
              </a:rPr>
              <a:t> chia </a:t>
            </a:r>
            <a:r>
              <a:rPr lang="en-US" sz="3200" dirty="0" err="1">
                <a:solidFill>
                  <a:schemeClr val="bg1"/>
                </a:solidFill>
                <a:latin typeface="Arial" panose="020B0604020202020204" pitchFamily="34" charset="0"/>
                <a:ea typeface="Aachen" panose="02020500000000000000" pitchFamily="18" charset="0"/>
                <a:cs typeface="Arial" panose="020B0604020202020204" pitchFamily="34" charset="0"/>
              </a:rPr>
              <a:t>thành</a:t>
            </a:r>
            <a:r>
              <a:rPr lang="en-US" sz="3200" dirty="0">
                <a:solidFill>
                  <a:schemeClr val="bg1"/>
                </a:solidFill>
                <a:latin typeface="Arial" panose="020B0604020202020204" pitchFamily="34" charset="0"/>
                <a:ea typeface="Aachen" panose="02020500000000000000" pitchFamily="18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Arial" panose="020B0604020202020204" pitchFamily="34" charset="0"/>
                <a:ea typeface="Aachen" panose="02020500000000000000" pitchFamily="18" charset="0"/>
                <a:cs typeface="Arial" panose="020B0604020202020204" pitchFamily="34" charset="0"/>
              </a:rPr>
              <a:t>mấy</a:t>
            </a:r>
            <a:r>
              <a:rPr lang="en-US" sz="3200" dirty="0">
                <a:solidFill>
                  <a:schemeClr val="bg1"/>
                </a:solidFill>
                <a:latin typeface="Arial" panose="020B0604020202020204" pitchFamily="34" charset="0"/>
                <a:ea typeface="Aachen" panose="02020500000000000000" pitchFamily="18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Arial" panose="020B0604020202020204" pitchFamily="34" charset="0"/>
                <a:ea typeface="Aachen" panose="02020500000000000000" pitchFamily="18" charset="0"/>
                <a:cs typeface="Arial" panose="020B0604020202020204" pitchFamily="34" charset="0"/>
              </a:rPr>
              <a:t>đoạn</a:t>
            </a:r>
            <a:r>
              <a:rPr lang="en-US" sz="3200" dirty="0">
                <a:solidFill>
                  <a:schemeClr val="bg1"/>
                </a:solidFill>
                <a:latin typeface="Arial" panose="020B0604020202020204" pitchFamily="34" charset="0"/>
                <a:ea typeface="Aachen" panose="02020500000000000000" pitchFamily="18" charset="0"/>
                <a:cs typeface="Arial" panose="020B0604020202020204" pitchFamily="34" charset="0"/>
              </a:rPr>
              <a:t>? </a:t>
            </a:r>
          </a:p>
          <a:p>
            <a:pPr algn="ctr"/>
            <a:r>
              <a:rPr lang="en-US" sz="3200" dirty="0" err="1">
                <a:solidFill>
                  <a:schemeClr val="bg1"/>
                </a:solidFill>
                <a:latin typeface="Arial" panose="020B0604020202020204" pitchFamily="34" charset="0"/>
                <a:ea typeface="Aachen" panose="02020500000000000000" pitchFamily="18" charset="0"/>
                <a:cs typeface="Arial" panose="020B0604020202020204" pitchFamily="34" charset="0"/>
              </a:rPr>
              <a:t>Đó</a:t>
            </a:r>
            <a:r>
              <a:rPr lang="en-US" sz="3200" dirty="0">
                <a:solidFill>
                  <a:schemeClr val="bg1"/>
                </a:solidFill>
                <a:latin typeface="Arial" panose="020B0604020202020204" pitchFamily="34" charset="0"/>
                <a:ea typeface="Aachen" panose="02020500000000000000" pitchFamily="18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Arial" panose="020B0604020202020204" pitchFamily="34" charset="0"/>
                <a:ea typeface="Aachen" panose="02020500000000000000" pitchFamily="18" charset="0"/>
                <a:cs typeface="Arial" panose="020B0604020202020204" pitchFamily="34" charset="0"/>
              </a:rPr>
              <a:t>là</a:t>
            </a:r>
            <a:r>
              <a:rPr lang="en-US" sz="3200" dirty="0">
                <a:solidFill>
                  <a:schemeClr val="bg1"/>
                </a:solidFill>
                <a:latin typeface="Arial" panose="020B0604020202020204" pitchFamily="34" charset="0"/>
                <a:ea typeface="Aachen" panose="02020500000000000000" pitchFamily="18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Arial" panose="020B0604020202020204" pitchFamily="34" charset="0"/>
                <a:ea typeface="Aachen" panose="02020500000000000000" pitchFamily="18" charset="0"/>
                <a:cs typeface="Arial" panose="020B0604020202020204" pitchFamily="34" charset="0"/>
              </a:rPr>
              <a:t>những</a:t>
            </a:r>
            <a:r>
              <a:rPr lang="en-US" sz="3200" dirty="0">
                <a:solidFill>
                  <a:schemeClr val="bg1"/>
                </a:solidFill>
                <a:latin typeface="Arial" panose="020B0604020202020204" pitchFamily="34" charset="0"/>
                <a:ea typeface="Aachen" panose="02020500000000000000" pitchFamily="18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Arial" panose="020B0604020202020204" pitchFamily="34" charset="0"/>
                <a:ea typeface="Aachen" panose="02020500000000000000" pitchFamily="18" charset="0"/>
                <a:cs typeface="Arial" panose="020B0604020202020204" pitchFamily="34" charset="0"/>
              </a:rPr>
              <a:t>đoạn</a:t>
            </a:r>
            <a:r>
              <a:rPr lang="en-US" sz="3200" dirty="0">
                <a:solidFill>
                  <a:schemeClr val="bg1"/>
                </a:solidFill>
                <a:latin typeface="Arial" panose="020B0604020202020204" pitchFamily="34" charset="0"/>
                <a:ea typeface="Aachen" panose="02020500000000000000" pitchFamily="18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Arial" panose="020B0604020202020204" pitchFamily="34" charset="0"/>
                <a:ea typeface="Aachen" panose="02020500000000000000" pitchFamily="18" charset="0"/>
                <a:cs typeface="Arial" panose="020B0604020202020204" pitchFamily="34" charset="0"/>
              </a:rPr>
              <a:t>nào</a:t>
            </a:r>
            <a:r>
              <a:rPr lang="en-US" sz="3200" dirty="0">
                <a:solidFill>
                  <a:schemeClr val="bg1"/>
                </a:solidFill>
                <a:latin typeface="Arial" panose="020B0604020202020204" pitchFamily="34" charset="0"/>
                <a:ea typeface="Aachen" panose="02020500000000000000" pitchFamily="18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3" name="Rectangle 2"/>
          <p:cNvSpPr/>
          <p:nvPr/>
        </p:nvSpPr>
        <p:spPr>
          <a:xfrm>
            <a:off x="3442960" y="2223218"/>
            <a:ext cx="8966016" cy="11543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ea typeface="Aachen" panose="02020500000000000000" pitchFamily="18" charset="0"/>
                <a:cs typeface="Arial" panose="020B0604020202020204" pitchFamily="34" charset="0"/>
              </a:rPr>
              <a:t>+ </a:t>
            </a:r>
            <a:r>
              <a:rPr lang="en-US" sz="2800" dirty="0" err="1">
                <a:solidFill>
                  <a:srgbClr val="FFFF00"/>
                </a:solidFill>
                <a:latin typeface="Arial" panose="020B0604020202020204" pitchFamily="34" charset="0"/>
                <a:ea typeface="Aachen" panose="02020500000000000000" pitchFamily="18" charset="0"/>
                <a:cs typeface="Arial" panose="020B0604020202020204" pitchFamily="34" charset="0"/>
              </a:rPr>
              <a:t>Đoạn</a:t>
            </a:r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ea typeface="Aachen" panose="02020500000000000000" pitchFamily="18" charset="0"/>
                <a:cs typeface="Arial" panose="020B0604020202020204" pitchFamily="34" charset="0"/>
              </a:rPr>
              <a:t> 1 </a:t>
            </a:r>
            <a:r>
              <a:rPr lang="en-US" sz="2800" dirty="0">
                <a:solidFill>
                  <a:schemeClr val="bg1"/>
                </a:solidFill>
                <a:latin typeface="Arial" panose="020B0604020202020204" pitchFamily="34" charset="0"/>
                <a:ea typeface="Aachen" panose="02020500000000000000" pitchFamily="18" charset="0"/>
                <a:cs typeface="Arial" panose="020B0604020202020204" pitchFamily="34" charset="0"/>
              </a:rPr>
              <a:t>:</a:t>
            </a:r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ea typeface="Aachen" panose="02020500000000000000" pitchFamily="18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Arial" panose="020B0604020202020204" pitchFamily="34" charset="0"/>
                <a:ea typeface="Aachen" panose="02020500000000000000" pitchFamily="18" charset="0"/>
                <a:cs typeface="Arial" panose="020B0604020202020204" pitchFamily="34" charset="0"/>
              </a:rPr>
              <a:t>Từ</a:t>
            </a:r>
            <a:r>
              <a:rPr lang="en-US" sz="2800" dirty="0">
                <a:solidFill>
                  <a:schemeClr val="bg1"/>
                </a:solidFill>
                <a:latin typeface="Arial" panose="020B0604020202020204" pitchFamily="34" charset="0"/>
                <a:ea typeface="Aachen" panose="02020500000000000000" pitchFamily="18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Arial" panose="020B0604020202020204" pitchFamily="34" charset="0"/>
                <a:ea typeface="Aachen" panose="02020500000000000000" pitchFamily="18" charset="0"/>
                <a:cs typeface="Arial" panose="020B0604020202020204" pitchFamily="34" charset="0"/>
              </a:rPr>
              <a:t>đầu</a:t>
            </a:r>
            <a:r>
              <a:rPr lang="en-US" sz="2800" dirty="0">
                <a:solidFill>
                  <a:schemeClr val="bg1"/>
                </a:solidFill>
                <a:latin typeface="Arial" panose="020B0604020202020204" pitchFamily="34" charset="0"/>
                <a:ea typeface="Aachen" panose="02020500000000000000" pitchFamily="18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Arial" panose="020B0604020202020204" pitchFamily="34" charset="0"/>
                <a:ea typeface="Aachen" panose="02020500000000000000" pitchFamily="18" charset="0"/>
                <a:cs typeface="Arial" panose="020B0604020202020204" pitchFamily="34" charset="0"/>
              </a:rPr>
              <a:t>đến</a:t>
            </a:r>
            <a:r>
              <a:rPr lang="en-US" sz="2800" dirty="0">
                <a:solidFill>
                  <a:schemeClr val="bg1"/>
                </a:solidFill>
                <a:latin typeface="Arial" panose="020B0604020202020204" pitchFamily="34" charset="0"/>
                <a:ea typeface="Aachen" panose="02020500000000000000" pitchFamily="18" charset="0"/>
                <a:cs typeface="Arial" panose="020B0604020202020204" pitchFamily="34" charset="0"/>
              </a:rPr>
              <a:t> </a:t>
            </a:r>
            <a:r>
              <a:rPr lang="en-US" sz="2800" i="1" dirty="0">
                <a:solidFill>
                  <a:schemeClr val="bg1"/>
                </a:solidFill>
                <a:latin typeface="Arial" panose="020B0604020202020204" pitchFamily="34" charset="0"/>
                <a:ea typeface="Aachen" panose="02020500000000000000" pitchFamily="18" charset="0"/>
                <a:cs typeface="Arial" panose="020B0604020202020204" pitchFamily="34" charset="0"/>
              </a:rPr>
              <a:t>“</a:t>
            </a:r>
            <a:r>
              <a:rPr lang="en-US" sz="2800" i="1" dirty="0" err="1">
                <a:solidFill>
                  <a:schemeClr val="bg1"/>
                </a:solidFill>
                <a:latin typeface="Arial" panose="020B0604020202020204" pitchFamily="34" charset="0"/>
                <a:ea typeface="Aachen" panose="02020500000000000000" pitchFamily="18" charset="0"/>
                <a:cs typeface="Arial" panose="020B0604020202020204" pitchFamily="34" charset="0"/>
              </a:rPr>
              <a:t>Các</a:t>
            </a:r>
            <a:r>
              <a:rPr lang="en-US" sz="2800" i="1" dirty="0">
                <a:solidFill>
                  <a:schemeClr val="bg1"/>
                </a:solidFill>
                <a:latin typeface="Arial" panose="020B0604020202020204" pitchFamily="34" charset="0"/>
                <a:ea typeface="Aachen" panose="02020500000000000000" pitchFamily="18" charset="0"/>
                <a:cs typeface="Arial" panose="020B0604020202020204" pitchFamily="34" charset="0"/>
              </a:rPr>
              <a:t> </a:t>
            </a:r>
            <a:r>
              <a:rPr lang="en-US" sz="2800" i="1" dirty="0" err="1">
                <a:solidFill>
                  <a:schemeClr val="bg1"/>
                </a:solidFill>
                <a:latin typeface="Arial" panose="020B0604020202020204" pitchFamily="34" charset="0"/>
                <a:ea typeface="Aachen" panose="02020500000000000000" pitchFamily="18" charset="0"/>
                <a:cs typeface="Arial" panose="020B0604020202020204" pitchFamily="34" charset="0"/>
              </a:rPr>
              <a:t>em</a:t>
            </a:r>
            <a:r>
              <a:rPr lang="en-US" sz="2800" i="1" dirty="0">
                <a:solidFill>
                  <a:schemeClr val="bg1"/>
                </a:solidFill>
                <a:latin typeface="Arial" panose="020B0604020202020204" pitchFamily="34" charset="0"/>
                <a:ea typeface="Aachen" panose="02020500000000000000" pitchFamily="18" charset="0"/>
                <a:cs typeface="Arial" panose="020B0604020202020204" pitchFamily="34" charset="0"/>
              </a:rPr>
              <a:t> </a:t>
            </a:r>
            <a:r>
              <a:rPr lang="en-US" sz="2800" i="1" dirty="0" err="1">
                <a:solidFill>
                  <a:schemeClr val="bg1"/>
                </a:solidFill>
                <a:latin typeface="Arial" panose="020B0604020202020204" pitchFamily="34" charset="0"/>
                <a:ea typeface="Aachen" panose="02020500000000000000" pitchFamily="18" charset="0"/>
                <a:cs typeface="Arial" panose="020B0604020202020204" pitchFamily="34" charset="0"/>
              </a:rPr>
              <a:t>nghĩ</a:t>
            </a:r>
            <a:r>
              <a:rPr lang="en-US" sz="2800" i="1" dirty="0">
                <a:solidFill>
                  <a:schemeClr val="bg1"/>
                </a:solidFill>
                <a:latin typeface="Arial" panose="020B0604020202020204" pitchFamily="34" charset="0"/>
                <a:ea typeface="Aachen" panose="02020500000000000000" pitchFamily="18" charset="0"/>
                <a:cs typeface="Arial" panose="020B0604020202020204" pitchFamily="34" charset="0"/>
              </a:rPr>
              <a:t> </a:t>
            </a:r>
            <a:r>
              <a:rPr lang="en-US" sz="2800" i="1" dirty="0" err="1">
                <a:solidFill>
                  <a:schemeClr val="bg1"/>
                </a:solidFill>
                <a:latin typeface="Arial" panose="020B0604020202020204" pitchFamily="34" charset="0"/>
                <a:ea typeface="Aachen" panose="02020500000000000000" pitchFamily="18" charset="0"/>
                <a:cs typeface="Arial" panose="020B0604020202020204" pitchFamily="34" charset="0"/>
              </a:rPr>
              <a:t>sao</a:t>
            </a:r>
            <a:r>
              <a:rPr lang="en-US" sz="2800" i="1" dirty="0">
                <a:solidFill>
                  <a:schemeClr val="bg1"/>
                </a:solidFill>
                <a:latin typeface="Arial" panose="020B0604020202020204" pitchFamily="34" charset="0"/>
                <a:ea typeface="Aachen" panose="02020500000000000000" pitchFamily="18" charset="0"/>
                <a:cs typeface="Arial" panose="020B0604020202020204" pitchFamily="34" charset="0"/>
              </a:rPr>
              <a:t>?”</a:t>
            </a:r>
          </a:p>
          <a:p>
            <a:pPr>
              <a:lnSpc>
                <a:spcPct val="130000"/>
              </a:lnSpc>
            </a:pPr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ea typeface="Aachen" panose="02020500000000000000" pitchFamily="18" charset="0"/>
                <a:cs typeface="Arial" panose="020B0604020202020204" pitchFamily="34" charset="0"/>
              </a:rPr>
              <a:t>+ </a:t>
            </a:r>
            <a:r>
              <a:rPr lang="en-US" sz="2800" dirty="0" err="1">
                <a:solidFill>
                  <a:srgbClr val="FFFF00"/>
                </a:solidFill>
                <a:latin typeface="Arial" panose="020B0604020202020204" pitchFamily="34" charset="0"/>
                <a:ea typeface="Aachen" panose="02020500000000000000" pitchFamily="18" charset="0"/>
                <a:cs typeface="Arial" panose="020B0604020202020204" pitchFamily="34" charset="0"/>
              </a:rPr>
              <a:t>Đoạn</a:t>
            </a:r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ea typeface="Aachen" panose="02020500000000000000" pitchFamily="18" charset="0"/>
                <a:cs typeface="Arial" panose="020B0604020202020204" pitchFamily="34" charset="0"/>
              </a:rPr>
              <a:t> 2 </a:t>
            </a:r>
            <a:r>
              <a:rPr lang="en-US" sz="2800" dirty="0">
                <a:solidFill>
                  <a:schemeClr val="bg1"/>
                </a:solidFill>
                <a:latin typeface="Arial" panose="020B0604020202020204" pitchFamily="34" charset="0"/>
                <a:ea typeface="Aachen" panose="02020500000000000000" pitchFamily="18" charset="0"/>
                <a:cs typeface="Arial" panose="020B0604020202020204" pitchFamily="34" charset="0"/>
              </a:rPr>
              <a:t>: </a:t>
            </a:r>
            <a:r>
              <a:rPr lang="en-US" sz="2800" dirty="0" err="1">
                <a:solidFill>
                  <a:schemeClr val="bg1"/>
                </a:solidFill>
                <a:latin typeface="Arial" panose="020B0604020202020204" pitchFamily="34" charset="0"/>
                <a:ea typeface="Aachen" panose="02020500000000000000" pitchFamily="18" charset="0"/>
                <a:cs typeface="Arial" panose="020B0604020202020204" pitchFamily="34" charset="0"/>
              </a:rPr>
              <a:t>Đoạn</a:t>
            </a:r>
            <a:r>
              <a:rPr lang="en-US" sz="2800" dirty="0">
                <a:solidFill>
                  <a:schemeClr val="bg1"/>
                </a:solidFill>
                <a:latin typeface="Arial" panose="020B0604020202020204" pitchFamily="34" charset="0"/>
                <a:ea typeface="Aachen" panose="02020500000000000000" pitchFamily="18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Arial" panose="020B0604020202020204" pitchFamily="34" charset="0"/>
                <a:ea typeface="Aachen" panose="02020500000000000000" pitchFamily="18" charset="0"/>
                <a:cs typeface="Arial" panose="020B0604020202020204" pitchFamily="34" charset="0"/>
              </a:rPr>
              <a:t>còn</a:t>
            </a:r>
            <a:r>
              <a:rPr lang="en-US" sz="2800" dirty="0">
                <a:solidFill>
                  <a:schemeClr val="bg1"/>
                </a:solidFill>
                <a:latin typeface="Arial" panose="020B0604020202020204" pitchFamily="34" charset="0"/>
                <a:ea typeface="Aachen" panose="02020500000000000000" pitchFamily="18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Arial" panose="020B0604020202020204" pitchFamily="34" charset="0"/>
                <a:ea typeface="Aachen" panose="02020500000000000000" pitchFamily="18" charset="0"/>
                <a:cs typeface="Arial" panose="020B0604020202020204" pitchFamily="34" charset="0"/>
              </a:rPr>
              <a:t>lại</a:t>
            </a:r>
            <a:r>
              <a:rPr lang="en-US" sz="2800" i="1" dirty="0">
                <a:solidFill>
                  <a:schemeClr val="bg1"/>
                </a:solidFill>
                <a:latin typeface="Arial" panose="020B0604020202020204" pitchFamily="34" charset="0"/>
                <a:ea typeface="Aachen" panose="02020500000000000000" pitchFamily="18" charset="0"/>
                <a:cs typeface="Arial" panose="020B0604020202020204" pitchFamily="34" charset="0"/>
              </a:rPr>
              <a:t>.</a:t>
            </a:r>
            <a:endParaRPr lang="en-US" sz="2800" dirty="0">
              <a:solidFill>
                <a:schemeClr val="bg1"/>
              </a:solidFill>
              <a:latin typeface="Arial" panose="020B0604020202020204" pitchFamily="34" charset="0"/>
              <a:ea typeface="Aachen" panose="02020500000000000000" pitchFamily="18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3878055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685800" y="3048000"/>
            <a:ext cx="109728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344488"/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hưởng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sự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may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mắn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đó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nhờ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sự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hi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sinh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biết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bao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nhiêu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đồng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bào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64428" y="152402"/>
            <a:ext cx="4463143" cy="114300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3200" b="1" cap="all" dirty="0">
                <a:ln w="9000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rgbClr val="3333CC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NGẮT CÂU DÀI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990601"/>
            <a:ext cx="10972800" cy="1524000"/>
          </a:xfrm>
        </p:spPr>
        <p:txBody>
          <a:bodyPr/>
          <a:lstStyle/>
          <a:p>
            <a:pPr marL="0" indent="344488">
              <a:buNone/>
            </a:pP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344488">
              <a:buNone/>
            </a:pP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Ngày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hôm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nay 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ngày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khai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trường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đầu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tiên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 ở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nước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Việt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Nam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Dân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chủ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Cộng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hòa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cxnSp>
        <p:nvCxnSpPr>
          <p:cNvPr id="5" name="Straight Connector 4"/>
          <p:cNvCxnSpPr/>
          <p:nvPr/>
        </p:nvCxnSpPr>
        <p:spPr>
          <a:xfrm flipH="1">
            <a:off x="3276600" y="1485900"/>
            <a:ext cx="152400" cy="60960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 flipH="1">
            <a:off x="7956756" y="1484671"/>
            <a:ext cx="108156" cy="53586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flipH="1">
            <a:off x="7086600" y="3048000"/>
            <a:ext cx="108156" cy="53586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flipH="1">
            <a:off x="9906000" y="3048000"/>
            <a:ext cx="108156" cy="53586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2" descr="Đề thi học kì 2 lớp 2 năm 2020 - 2021 theo Thông tư 22 (14 đề)">
            <a:extLst>
              <a:ext uri="{FF2B5EF4-FFF2-40B4-BE49-F238E27FC236}">
                <a16:creationId xmlns:a16="http://schemas.microsoft.com/office/drawing/2014/main" xmlns="" id="{641AED18-C901-4C96-B6A0-EE4394A1169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8481" y="4191000"/>
            <a:ext cx="5103519" cy="2667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820321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Slide Number Placeholder 15"/>
          <p:cNvSpPr>
            <a:spLocks noGrp="1"/>
          </p:cNvSpPr>
          <p:nvPr>
            <p:ph type="sldNum" sz="quarter" idx="12"/>
          </p:nvPr>
        </p:nvSpPr>
        <p:spPr bwMode="auto">
          <a:xfrm>
            <a:off x="4183355" y="6719807"/>
            <a:ext cx="5039499" cy="365125"/>
          </a:xfrm>
          <a:noFill/>
          <a:ln>
            <a:miter lim="800000"/>
            <a:headEnd/>
            <a:tailEnd/>
          </a:ln>
        </p:spPr>
        <p:txBody>
          <a:bodyPr/>
          <a:lstStyle/>
          <a:p>
            <a:pPr algn="ctr"/>
            <a:fld id="{38D7E320-975A-4FD5-9937-2DE40B595B68}" type="slidenum">
              <a:rPr lang="en-US" altLang="en-US" sz="900">
                <a:latin typeface="Arial" charset="0"/>
              </a:rPr>
              <a:pPr algn="ctr"/>
              <a:t>9</a:t>
            </a:fld>
            <a:endParaRPr lang="en-US" altLang="en-US" sz="900">
              <a:latin typeface="Arial" charset="0"/>
            </a:endParaRPr>
          </a:p>
        </p:txBody>
      </p:sp>
      <p:sp>
        <p:nvSpPr>
          <p:cNvPr id="32" name="Rectangle 2"/>
          <p:cNvSpPr txBox="1">
            <a:spLocks noChangeArrowheads="1"/>
          </p:cNvSpPr>
          <p:nvPr/>
        </p:nvSpPr>
        <p:spPr bwMode="auto">
          <a:xfrm>
            <a:off x="3619500" y="-7587"/>
            <a:ext cx="4953000" cy="8382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lnSpc>
                <a:spcPct val="90000"/>
              </a:lnSpc>
              <a:spcBef>
                <a:spcPct val="0"/>
              </a:spcBef>
              <a:buNone/>
              <a:defRPr sz="3600" b="1" cap="all">
                <a:ln w="9000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rgbClr val="3333CC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ea typeface="+mj-ea"/>
                <a:cs typeface="Times New Roman" pitchFamily="18" charset="0"/>
              </a:defRPr>
            </a:lvl1pPr>
          </a:lstStyle>
          <a:p>
            <a:r>
              <a:rPr lang="en-US" altLang="en-US" sz="3200" dirty="0"/>
              <a:t>TÌM HIỂU BÀI</a:t>
            </a:r>
          </a:p>
        </p:txBody>
      </p:sp>
      <p:grpSp>
        <p:nvGrpSpPr>
          <p:cNvPr id="37" name="Group 22"/>
          <p:cNvGrpSpPr/>
          <p:nvPr/>
        </p:nvGrpSpPr>
        <p:grpSpPr>
          <a:xfrm>
            <a:off x="1599641" y="685800"/>
            <a:ext cx="8992717" cy="1419506"/>
            <a:chOff x="90080" y="1872444"/>
            <a:chExt cx="5376980" cy="1953431"/>
          </a:xfrm>
        </p:grpSpPr>
        <p:sp>
          <p:nvSpPr>
            <p:cNvPr id="39" name="Freeform 3"/>
            <p:cNvSpPr/>
            <p:nvPr/>
          </p:nvSpPr>
          <p:spPr>
            <a:xfrm>
              <a:off x="90080" y="2190750"/>
              <a:ext cx="5094288" cy="1635125"/>
            </a:xfrm>
            <a:custGeom>
              <a:avLst/>
              <a:gdLst>
                <a:gd name="connsiteX0" fmla="*/ 0 w 5074920"/>
                <a:gd name="connsiteY0" fmla="*/ 30480 h 1645920"/>
                <a:gd name="connsiteX1" fmla="*/ 0 w 5074920"/>
                <a:gd name="connsiteY1" fmla="*/ 1645920 h 1645920"/>
                <a:gd name="connsiteX2" fmla="*/ 4663440 w 5074920"/>
                <a:gd name="connsiteY2" fmla="*/ 1645920 h 1645920"/>
                <a:gd name="connsiteX3" fmla="*/ 5074920 w 5074920"/>
                <a:gd name="connsiteY3" fmla="*/ 1554480 h 1645920"/>
                <a:gd name="connsiteX4" fmla="*/ 5074920 w 5074920"/>
                <a:gd name="connsiteY4" fmla="*/ 0 h 1645920"/>
                <a:gd name="connsiteX5" fmla="*/ 0 w 5074920"/>
                <a:gd name="connsiteY5" fmla="*/ 30480 h 1645920"/>
                <a:gd name="connsiteX0" fmla="*/ 0 w 5079682"/>
                <a:gd name="connsiteY0" fmla="*/ 6668 h 1622108"/>
                <a:gd name="connsiteX1" fmla="*/ 0 w 5079682"/>
                <a:gd name="connsiteY1" fmla="*/ 1622108 h 1622108"/>
                <a:gd name="connsiteX2" fmla="*/ 4663440 w 5079682"/>
                <a:gd name="connsiteY2" fmla="*/ 1622108 h 1622108"/>
                <a:gd name="connsiteX3" fmla="*/ 5074920 w 5079682"/>
                <a:gd name="connsiteY3" fmla="*/ 1530668 h 1622108"/>
                <a:gd name="connsiteX4" fmla="*/ 5079682 w 5079682"/>
                <a:gd name="connsiteY4" fmla="*/ 0 h 1622108"/>
                <a:gd name="connsiteX5" fmla="*/ 0 w 5079682"/>
                <a:gd name="connsiteY5" fmla="*/ 6668 h 1622108"/>
                <a:gd name="connsiteX0" fmla="*/ 0 w 5075131"/>
                <a:gd name="connsiteY0" fmla="*/ 20955 h 1636395"/>
                <a:gd name="connsiteX1" fmla="*/ 0 w 5075131"/>
                <a:gd name="connsiteY1" fmla="*/ 1636395 h 1636395"/>
                <a:gd name="connsiteX2" fmla="*/ 4663440 w 5075131"/>
                <a:gd name="connsiteY2" fmla="*/ 1636395 h 1636395"/>
                <a:gd name="connsiteX3" fmla="*/ 5074920 w 5075131"/>
                <a:gd name="connsiteY3" fmla="*/ 1544955 h 1636395"/>
                <a:gd name="connsiteX4" fmla="*/ 5070157 w 5075131"/>
                <a:gd name="connsiteY4" fmla="*/ 0 h 1636395"/>
                <a:gd name="connsiteX5" fmla="*/ 0 w 5075131"/>
                <a:gd name="connsiteY5" fmla="*/ 20955 h 1636395"/>
                <a:gd name="connsiteX0" fmla="*/ 0 w 5075022"/>
                <a:gd name="connsiteY0" fmla="*/ 6667 h 1622107"/>
                <a:gd name="connsiteX1" fmla="*/ 0 w 5075022"/>
                <a:gd name="connsiteY1" fmla="*/ 1622107 h 1622107"/>
                <a:gd name="connsiteX2" fmla="*/ 4663440 w 5075022"/>
                <a:gd name="connsiteY2" fmla="*/ 1622107 h 1622107"/>
                <a:gd name="connsiteX3" fmla="*/ 5074920 w 5075022"/>
                <a:gd name="connsiteY3" fmla="*/ 1530667 h 1622107"/>
                <a:gd name="connsiteX4" fmla="*/ 5060632 w 5075022"/>
                <a:gd name="connsiteY4" fmla="*/ 0 h 1622107"/>
                <a:gd name="connsiteX5" fmla="*/ 0 w 5075022"/>
                <a:gd name="connsiteY5" fmla="*/ 6667 h 1622107"/>
                <a:gd name="connsiteX0" fmla="*/ 0 w 5075001"/>
                <a:gd name="connsiteY0" fmla="*/ 20955 h 1636395"/>
                <a:gd name="connsiteX1" fmla="*/ 0 w 5075001"/>
                <a:gd name="connsiteY1" fmla="*/ 1636395 h 1636395"/>
                <a:gd name="connsiteX2" fmla="*/ 4663440 w 5075001"/>
                <a:gd name="connsiteY2" fmla="*/ 1636395 h 1636395"/>
                <a:gd name="connsiteX3" fmla="*/ 5074920 w 5075001"/>
                <a:gd name="connsiteY3" fmla="*/ 1544955 h 1636395"/>
                <a:gd name="connsiteX4" fmla="*/ 5055870 w 5075001"/>
                <a:gd name="connsiteY4" fmla="*/ 0 h 1636395"/>
                <a:gd name="connsiteX5" fmla="*/ 0 w 5075001"/>
                <a:gd name="connsiteY5" fmla="*/ 20955 h 1636395"/>
                <a:gd name="connsiteX0" fmla="*/ 0 w 5075001"/>
                <a:gd name="connsiteY0" fmla="*/ 20955 h 1636395"/>
                <a:gd name="connsiteX1" fmla="*/ 0 w 5075001"/>
                <a:gd name="connsiteY1" fmla="*/ 1636395 h 1636395"/>
                <a:gd name="connsiteX2" fmla="*/ 4663440 w 5075001"/>
                <a:gd name="connsiteY2" fmla="*/ 1636395 h 1636395"/>
                <a:gd name="connsiteX3" fmla="*/ 5074920 w 5075001"/>
                <a:gd name="connsiteY3" fmla="*/ 1544955 h 1636395"/>
                <a:gd name="connsiteX4" fmla="*/ 5055870 w 5075001"/>
                <a:gd name="connsiteY4" fmla="*/ 0 h 1636395"/>
                <a:gd name="connsiteX5" fmla="*/ 0 w 5075001"/>
                <a:gd name="connsiteY5" fmla="*/ 20955 h 1636395"/>
                <a:gd name="connsiteX0" fmla="*/ 0 w 5075001"/>
                <a:gd name="connsiteY0" fmla="*/ 20955 h 1636395"/>
                <a:gd name="connsiteX1" fmla="*/ 0 w 5075001"/>
                <a:gd name="connsiteY1" fmla="*/ 1636395 h 1636395"/>
                <a:gd name="connsiteX2" fmla="*/ 4663440 w 5075001"/>
                <a:gd name="connsiteY2" fmla="*/ 1636395 h 1636395"/>
                <a:gd name="connsiteX3" fmla="*/ 5074920 w 5075001"/>
                <a:gd name="connsiteY3" fmla="*/ 1544955 h 1636395"/>
                <a:gd name="connsiteX4" fmla="*/ 5055870 w 5075001"/>
                <a:gd name="connsiteY4" fmla="*/ 0 h 1636395"/>
                <a:gd name="connsiteX5" fmla="*/ 0 w 5075001"/>
                <a:gd name="connsiteY5" fmla="*/ 20955 h 1636395"/>
                <a:gd name="connsiteX0" fmla="*/ 0 w 5094014"/>
                <a:gd name="connsiteY0" fmla="*/ 20955 h 1636395"/>
                <a:gd name="connsiteX1" fmla="*/ 0 w 5094014"/>
                <a:gd name="connsiteY1" fmla="*/ 1636395 h 1636395"/>
                <a:gd name="connsiteX2" fmla="*/ 4663440 w 5094014"/>
                <a:gd name="connsiteY2" fmla="*/ 1636395 h 1636395"/>
                <a:gd name="connsiteX3" fmla="*/ 5093970 w 5094014"/>
                <a:gd name="connsiteY3" fmla="*/ 1525905 h 1636395"/>
                <a:gd name="connsiteX4" fmla="*/ 5055870 w 5094014"/>
                <a:gd name="connsiteY4" fmla="*/ 0 h 1636395"/>
                <a:gd name="connsiteX5" fmla="*/ 0 w 5094014"/>
                <a:gd name="connsiteY5" fmla="*/ 20955 h 16363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094014" h="1636395">
                  <a:moveTo>
                    <a:pt x="0" y="20955"/>
                  </a:moveTo>
                  <a:lnTo>
                    <a:pt x="0" y="1636395"/>
                  </a:lnTo>
                  <a:lnTo>
                    <a:pt x="4663440" y="1636395"/>
                  </a:lnTo>
                  <a:cubicBezTo>
                    <a:pt x="4905375" y="1634490"/>
                    <a:pt x="5047298" y="1575435"/>
                    <a:pt x="5093970" y="1525905"/>
                  </a:cubicBezTo>
                  <a:cubicBezTo>
                    <a:pt x="5095557" y="1015682"/>
                    <a:pt x="5054283" y="510223"/>
                    <a:pt x="5055870" y="0"/>
                  </a:cubicBezTo>
                  <a:lnTo>
                    <a:pt x="0" y="20955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accent5">
                    <a:lumMod val="50000"/>
                  </a:schemeClr>
                </a:gs>
                <a:gs pos="22000">
                  <a:schemeClr val="accent5">
                    <a:lumMod val="75000"/>
                  </a:schemeClr>
                </a:gs>
                <a:gs pos="61000">
                  <a:schemeClr val="accent5"/>
                </a:gs>
              </a:gsLst>
              <a:lin ang="10800000" scaled="1"/>
              <a:tileRect/>
            </a:gra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grpSp>
          <p:nvGrpSpPr>
            <p:cNvPr id="40" name="Group 6"/>
            <p:cNvGrpSpPr>
              <a:grpSpLocks/>
            </p:cNvGrpSpPr>
            <p:nvPr/>
          </p:nvGrpSpPr>
          <p:grpSpPr bwMode="auto">
            <a:xfrm>
              <a:off x="5016983" y="1872444"/>
              <a:ext cx="450077" cy="1870883"/>
              <a:chOff x="5021749" y="1881602"/>
              <a:chExt cx="450078" cy="1871574"/>
            </a:xfrm>
          </p:grpSpPr>
          <p:sp>
            <p:nvSpPr>
              <p:cNvPr id="42" name="Freeform 41"/>
              <p:cNvSpPr/>
              <p:nvPr/>
            </p:nvSpPr>
            <p:spPr>
              <a:xfrm>
                <a:off x="5021749" y="2047570"/>
                <a:ext cx="450078" cy="1705606"/>
              </a:xfrm>
              <a:custGeom>
                <a:avLst/>
                <a:gdLst>
                  <a:gd name="connsiteX0" fmla="*/ 604838 w 661988"/>
                  <a:gd name="connsiteY0" fmla="*/ 1704975 h 1704975"/>
                  <a:gd name="connsiteX1" fmla="*/ 42863 w 661988"/>
                  <a:gd name="connsiteY1" fmla="*/ 1514475 h 1704975"/>
                  <a:gd name="connsiteX2" fmla="*/ 0 w 661988"/>
                  <a:gd name="connsiteY2" fmla="*/ 166687 h 1704975"/>
                  <a:gd name="connsiteX3" fmla="*/ 614363 w 661988"/>
                  <a:gd name="connsiteY3" fmla="*/ 0 h 1704975"/>
                  <a:gd name="connsiteX4" fmla="*/ 661988 w 661988"/>
                  <a:gd name="connsiteY4" fmla="*/ 95250 h 1704975"/>
                  <a:gd name="connsiteX5" fmla="*/ 604838 w 661988"/>
                  <a:gd name="connsiteY5" fmla="*/ 1704975 h 1704975"/>
                  <a:gd name="connsiteX0" fmla="*/ 604838 w 661988"/>
                  <a:gd name="connsiteY0" fmla="*/ 1704975 h 1704975"/>
                  <a:gd name="connsiteX1" fmla="*/ 42863 w 661988"/>
                  <a:gd name="connsiteY1" fmla="*/ 1514475 h 1704975"/>
                  <a:gd name="connsiteX2" fmla="*/ 0 w 661988"/>
                  <a:gd name="connsiteY2" fmla="*/ 166687 h 1704975"/>
                  <a:gd name="connsiteX3" fmla="*/ 614363 w 661988"/>
                  <a:gd name="connsiteY3" fmla="*/ 0 h 1704975"/>
                  <a:gd name="connsiteX4" fmla="*/ 661988 w 661988"/>
                  <a:gd name="connsiteY4" fmla="*/ 95250 h 1704975"/>
                  <a:gd name="connsiteX5" fmla="*/ 604838 w 661988"/>
                  <a:gd name="connsiteY5" fmla="*/ 1704975 h 1704975"/>
                  <a:gd name="connsiteX0" fmla="*/ 604838 w 661988"/>
                  <a:gd name="connsiteY0" fmla="*/ 1706055 h 1706055"/>
                  <a:gd name="connsiteX1" fmla="*/ 42863 w 661988"/>
                  <a:gd name="connsiteY1" fmla="*/ 1515555 h 1706055"/>
                  <a:gd name="connsiteX2" fmla="*/ 0 w 661988"/>
                  <a:gd name="connsiteY2" fmla="*/ 167767 h 1706055"/>
                  <a:gd name="connsiteX3" fmla="*/ 614363 w 661988"/>
                  <a:gd name="connsiteY3" fmla="*/ 1080 h 1706055"/>
                  <a:gd name="connsiteX4" fmla="*/ 661988 w 661988"/>
                  <a:gd name="connsiteY4" fmla="*/ 96330 h 1706055"/>
                  <a:gd name="connsiteX5" fmla="*/ 604838 w 661988"/>
                  <a:gd name="connsiteY5" fmla="*/ 1706055 h 1706055"/>
                  <a:gd name="connsiteX0" fmla="*/ 604838 w 661988"/>
                  <a:gd name="connsiteY0" fmla="*/ 1706055 h 1706055"/>
                  <a:gd name="connsiteX1" fmla="*/ 42863 w 661988"/>
                  <a:gd name="connsiteY1" fmla="*/ 1515555 h 1706055"/>
                  <a:gd name="connsiteX2" fmla="*/ 0 w 661988"/>
                  <a:gd name="connsiteY2" fmla="*/ 167767 h 1706055"/>
                  <a:gd name="connsiteX3" fmla="*/ 614363 w 661988"/>
                  <a:gd name="connsiteY3" fmla="*/ 1080 h 1706055"/>
                  <a:gd name="connsiteX4" fmla="*/ 661988 w 661988"/>
                  <a:gd name="connsiteY4" fmla="*/ 96330 h 1706055"/>
                  <a:gd name="connsiteX5" fmla="*/ 604838 w 661988"/>
                  <a:gd name="connsiteY5" fmla="*/ 1706055 h 1706055"/>
                  <a:gd name="connsiteX0" fmla="*/ 604838 w 661988"/>
                  <a:gd name="connsiteY0" fmla="*/ 1706055 h 1706055"/>
                  <a:gd name="connsiteX1" fmla="*/ 42863 w 661988"/>
                  <a:gd name="connsiteY1" fmla="*/ 1515555 h 1706055"/>
                  <a:gd name="connsiteX2" fmla="*/ 0 w 661988"/>
                  <a:gd name="connsiteY2" fmla="*/ 167767 h 1706055"/>
                  <a:gd name="connsiteX3" fmla="*/ 614363 w 661988"/>
                  <a:gd name="connsiteY3" fmla="*/ 1080 h 1706055"/>
                  <a:gd name="connsiteX4" fmla="*/ 661988 w 661988"/>
                  <a:gd name="connsiteY4" fmla="*/ 96330 h 1706055"/>
                  <a:gd name="connsiteX5" fmla="*/ 604838 w 661988"/>
                  <a:gd name="connsiteY5" fmla="*/ 1706055 h 1706055"/>
                  <a:gd name="connsiteX0" fmla="*/ 604838 w 661988"/>
                  <a:gd name="connsiteY0" fmla="*/ 1706055 h 1706055"/>
                  <a:gd name="connsiteX1" fmla="*/ 42863 w 661988"/>
                  <a:gd name="connsiteY1" fmla="*/ 1515555 h 1706055"/>
                  <a:gd name="connsiteX2" fmla="*/ 0 w 661988"/>
                  <a:gd name="connsiteY2" fmla="*/ 167767 h 1706055"/>
                  <a:gd name="connsiteX3" fmla="*/ 614363 w 661988"/>
                  <a:gd name="connsiteY3" fmla="*/ 1080 h 1706055"/>
                  <a:gd name="connsiteX4" fmla="*/ 661988 w 661988"/>
                  <a:gd name="connsiteY4" fmla="*/ 96330 h 1706055"/>
                  <a:gd name="connsiteX5" fmla="*/ 604838 w 661988"/>
                  <a:gd name="connsiteY5" fmla="*/ 1706055 h 17060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661988" h="1706055">
                    <a:moveTo>
                      <a:pt x="604838" y="1706055"/>
                    </a:moveTo>
                    <a:cubicBezTo>
                      <a:pt x="446088" y="1699705"/>
                      <a:pt x="196850" y="1693355"/>
                      <a:pt x="42863" y="1515555"/>
                    </a:cubicBezTo>
                    <a:lnTo>
                      <a:pt x="0" y="167767"/>
                    </a:lnTo>
                    <a:cubicBezTo>
                      <a:pt x="104776" y="12193"/>
                      <a:pt x="442912" y="-5270"/>
                      <a:pt x="614363" y="1080"/>
                    </a:cubicBezTo>
                    <a:cubicBezTo>
                      <a:pt x="687388" y="4255"/>
                      <a:pt x="646113" y="64580"/>
                      <a:pt x="661988" y="96330"/>
                    </a:cubicBezTo>
                    <a:lnTo>
                      <a:pt x="604838" y="1706055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50000"/>
                    </a:schemeClr>
                  </a:gs>
                </a:gsLst>
                <a:lin ang="10800000" scaled="1"/>
                <a:tileRect/>
              </a:gradFill>
              <a:ln w="3175">
                <a:noFill/>
              </a:ln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43" name="Freeform 42"/>
              <p:cNvSpPr/>
              <p:nvPr/>
            </p:nvSpPr>
            <p:spPr>
              <a:xfrm>
                <a:off x="5102804" y="1881602"/>
                <a:ext cx="282743" cy="199356"/>
              </a:xfrm>
              <a:custGeom>
                <a:avLst/>
                <a:gdLst>
                  <a:gd name="connsiteX0" fmla="*/ 0 w 400050"/>
                  <a:gd name="connsiteY0" fmla="*/ 176213 h 176213"/>
                  <a:gd name="connsiteX1" fmla="*/ 0 w 400050"/>
                  <a:gd name="connsiteY1" fmla="*/ 119063 h 176213"/>
                  <a:gd name="connsiteX2" fmla="*/ 333375 w 400050"/>
                  <a:gd name="connsiteY2" fmla="*/ 0 h 176213"/>
                  <a:gd name="connsiteX3" fmla="*/ 400050 w 400050"/>
                  <a:gd name="connsiteY3" fmla="*/ 42863 h 176213"/>
                  <a:gd name="connsiteX4" fmla="*/ 385763 w 400050"/>
                  <a:gd name="connsiteY4" fmla="*/ 119063 h 176213"/>
                  <a:gd name="connsiteX5" fmla="*/ 0 w 400050"/>
                  <a:gd name="connsiteY5" fmla="*/ 176213 h 176213"/>
                  <a:gd name="connsiteX0" fmla="*/ 0 w 400050"/>
                  <a:gd name="connsiteY0" fmla="*/ 176213 h 176213"/>
                  <a:gd name="connsiteX1" fmla="*/ 9525 w 400050"/>
                  <a:gd name="connsiteY1" fmla="*/ 130969 h 176213"/>
                  <a:gd name="connsiteX2" fmla="*/ 333375 w 400050"/>
                  <a:gd name="connsiteY2" fmla="*/ 0 h 176213"/>
                  <a:gd name="connsiteX3" fmla="*/ 400050 w 400050"/>
                  <a:gd name="connsiteY3" fmla="*/ 42863 h 176213"/>
                  <a:gd name="connsiteX4" fmla="*/ 385763 w 400050"/>
                  <a:gd name="connsiteY4" fmla="*/ 119063 h 176213"/>
                  <a:gd name="connsiteX5" fmla="*/ 0 w 400050"/>
                  <a:gd name="connsiteY5" fmla="*/ 176213 h 176213"/>
                  <a:gd name="connsiteX0" fmla="*/ 0 w 400050"/>
                  <a:gd name="connsiteY0" fmla="*/ 176213 h 176213"/>
                  <a:gd name="connsiteX1" fmla="*/ 9525 w 400050"/>
                  <a:gd name="connsiteY1" fmla="*/ 130969 h 176213"/>
                  <a:gd name="connsiteX2" fmla="*/ 333375 w 400050"/>
                  <a:gd name="connsiteY2" fmla="*/ 0 h 176213"/>
                  <a:gd name="connsiteX3" fmla="*/ 400050 w 400050"/>
                  <a:gd name="connsiteY3" fmla="*/ 42863 h 176213"/>
                  <a:gd name="connsiteX4" fmla="*/ 385763 w 400050"/>
                  <a:gd name="connsiteY4" fmla="*/ 119063 h 176213"/>
                  <a:gd name="connsiteX5" fmla="*/ 0 w 400050"/>
                  <a:gd name="connsiteY5" fmla="*/ 176213 h 176213"/>
                  <a:gd name="connsiteX0" fmla="*/ 0 w 400050"/>
                  <a:gd name="connsiteY0" fmla="*/ 166688 h 166688"/>
                  <a:gd name="connsiteX1" fmla="*/ 9525 w 400050"/>
                  <a:gd name="connsiteY1" fmla="*/ 121444 h 166688"/>
                  <a:gd name="connsiteX2" fmla="*/ 333375 w 400050"/>
                  <a:gd name="connsiteY2" fmla="*/ 0 h 166688"/>
                  <a:gd name="connsiteX3" fmla="*/ 400050 w 400050"/>
                  <a:gd name="connsiteY3" fmla="*/ 33338 h 166688"/>
                  <a:gd name="connsiteX4" fmla="*/ 385763 w 400050"/>
                  <a:gd name="connsiteY4" fmla="*/ 109538 h 166688"/>
                  <a:gd name="connsiteX5" fmla="*/ 0 w 400050"/>
                  <a:gd name="connsiteY5" fmla="*/ 166688 h 166688"/>
                  <a:gd name="connsiteX0" fmla="*/ 0 w 400050"/>
                  <a:gd name="connsiteY0" fmla="*/ 167360 h 167360"/>
                  <a:gd name="connsiteX1" fmla="*/ 9525 w 400050"/>
                  <a:gd name="connsiteY1" fmla="*/ 122116 h 167360"/>
                  <a:gd name="connsiteX2" fmla="*/ 333375 w 400050"/>
                  <a:gd name="connsiteY2" fmla="*/ 672 h 167360"/>
                  <a:gd name="connsiteX3" fmla="*/ 400050 w 400050"/>
                  <a:gd name="connsiteY3" fmla="*/ 34010 h 167360"/>
                  <a:gd name="connsiteX4" fmla="*/ 385763 w 400050"/>
                  <a:gd name="connsiteY4" fmla="*/ 110210 h 167360"/>
                  <a:gd name="connsiteX5" fmla="*/ 0 w 400050"/>
                  <a:gd name="connsiteY5" fmla="*/ 167360 h 167360"/>
                  <a:gd name="connsiteX0" fmla="*/ 0 w 400050"/>
                  <a:gd name="connsiteY0" fmla="*/ 167360 h 167360"/>
                  <a:gd name="connsiteX1" fmla="*/ 9525 w 400050"/>
                  <a:gd name="connsiteY1" fmla="*/ 122116 h 167360"/>
                  <a:gd name="connsiteX2" fmla="*/ 333375 w 400050"/>
                  <a:gd name="connsiteY2" fmla="*/ 672 h 167360"/>
                  <a:gd name="connsiteX3" fmla="*/ 400050 w 400050"/>
                  <a:gd name="connsiteY3" fmla="*/ 34010 h 167360"/>
                  <a:gd name="connsiteX4" fmla="*/ 385763 w 400050"/>
                  <a:gd name="connsiteY4" fmla="*/ 110210 h 167360"/>
                  <a:gd name="connsiteX5" fmla="*/ 0 w 400050"/>
                  <a:gd name="connsiteY5" fmla="*/ 167360 h 167360"/>
                  <a:gd name="connsiteX0" fmla="*/ 0 w 400050"/>
                  <a:gd name="connsiteY0" fmla="*/ 167360 h 167360"/>
                  <a:gd name="connsiteX1" fmla="*/ 9525 w 400050"/>
                  <a:gd name="connsiteY1" fmla="*/ 122116 h 167360"/>
                  <a:gd name="connsiteX2" fmla="*/ 333375 w 400050"/>
                  <a:gd name="connsiteY2" fmla="*/ 672 h 167360"/>
                  <a:gd name="connsiteX3" fmla="*/ 400050 w 400050"/>
                  <a:gd name="connsiteY3" fmla="*/ 34010 h 167360"/>
                  <a:gd name="connsiteX4" fmla="*/ 385763 w 400050"/>
                  <a:gd name="connsiteY4" fmla="*/ 110210 h 167360"/>
                  <a:gd name="connsiteX5" fmla="*/ 0 w 400050"/>
                  <a:gd name="connsiteY5" fmla="*/ 167360 h 167360"/>
                  <a:gd name="connsiteX0" fmla="*/ 0 w 400050"/>
                  <a:gd name="connsiteY0" fmla="*/ 167360 h 167360"/>
                  <a:gd name="connsiteX1" fmla="*/ 9525 w 400050"/>
                  <a:gd name="connsiteY1" fmla="*/ 122116 h 167360"/>
                  <a:gd name="connsiteX2" fmla="*/ 333375 w 400050"/>
                  <a:gd name="connsiteY2" fmla="*/ 672 h 167360"/>
                  <a:gd name="connsiteX3" fmla="*/ 400050 w 400050"/>
                  <a:gd name="connsiteY3" fmla="*/ 34010 h 167360"/>
                  <a:gd name="connsiteX4" fmla="*/ 385763 w 400050"/>
                  <a:gd name="connsiteY4" fmla="*/ 110210 h 167360"/>
                  <a:gd name="connsiteX5" fmla="*/ 0 w 400050"/>
                  <a:gd name="connsiteY5" fmla="*/ 167360 h 167360"/>
                  <a:gd name="connsiteX0" fmla="*/ 0 w 400050"/>
                  <a:gd name="connsiteY0" fmla="*/ 167360 h 167360"/>
                  <a:gd name="connsiteX1" fmla="*/ 9525 w 400050"/>
                  <a:gd name="connsiteY1" fmla="*/ 122116 h 167360"/>
                  <a:gd name="connsiteX2" fmla="*/ 333375 w 400050"/>
                  <a:gd name="connsiteY2" fmla="*/ 672 h 167360"/>
                  <a:gd name="connsiteX3" fmla="*/ 400050 w 400050"/>
                  <a:gd name="connsiteY3" fmla="*/ 34010 h 167360"/>
                  <a:gd name="connsiteX4" fmla="*/ 385763 w 400050"/>
                  <a:gd name="connsiteY4" fmla="*/ 110210 h 167360"/>
                  <a:gd name="connsiteX5" fmla="*/ 0 w 400050"/>
                  <a:gd name="connsiteY5" fmla="*/ 167360 h 1673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400050" h="167360">
                    <a:moveTo>
                      <a:pt x="0" y="167360"/>
                    </a:moveTo>
                    <a:lnTo>
                      <a:pt x="9525" y="122116"/>
                    </a:lnTo>
                    <a:cubicBezTo>
                      <a:pt x="98425" y="7022"/>
                      <a:pt x="277812" y="-3297"/>
                      <a:pt x="333375" y="672"/>
                    </a:cubicBezTo>
                    <a:cubicBezTo>
                      <a:pt x="365125" y="2260"/>
                      <a:pt x="394493" y="15753"/>
                      <a:pt x="400050" y="34010"/>
                    </a:cubicBezTo>
                    <a:lnTo>
                      <a:pt x="385763" y="110210"/>
                    </a:lnTo>
                    <a:cubicBezTo>
                      <a:pt x="288131" y="110210"/>
                      <a:pt x="130969" y="119735"/>
                      <a:pt x="0" y="167360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50000"/>
                    </a:schemeClr>
                  </a:gs>
                </a:gsLst>
                <a:lin ang="10800000" scaled="1"/>
                <a:tileRect/>
              </a:gradFill>
              <a:ln w="31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</p:grpSp>
        <p:sp>
          <p:nvSpPr>
            <p:cNvPr id="41" name="Rectangle 89"/>
            <p:cNvSpPr>
              <a:spLocks noChangeArrowheads="1"/>
            </p:cNvSpPr>
            <p:nvPr/>
          </p:nvSpPr>
          <p:spPr bwMode="auto">
            <a:xfrm>
              <a:off x="966332" y="2608973"/>
              <a:ext cx="3867354" cy="96571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anchor="ctr">
              <a:spAutoFit/>
            </a:bodyPr>
            <a:lstStyle/>
            <a:p>
              <a:pPr>
                <a:defRPr/>
              </a:pPr>
              <a:r>
                <a:rPr lang="en-US" sz="2200" b="1" dirty="0" err="1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Ngày</a:t>
              </a:r>
              <a:r>
                <a:rPr lang="en-US" sz="2200" b="1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200" b="1" dirty="0" err="1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khai</a:t>
              </a:r>
              <a:r>
                <a:rPr lang="en-US" sz="2200" b="1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200" b="1" dirty="0" err="1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trường</a:t>
              </a:r>
              <a:r>
                <a:rPr lang="en-US" sz="2200" b="1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200" b="1" dirty="0" err="1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tháng</a:t>
              </a:r>
              <a:r>
                <a:rPr lang="en-US" sz="2200" b="1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 9 </a:t>
              </a:r>
              <a:r>
                <a:rPr lang="en-US" sz="2200" b="1" dirty="0" err="1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năm</a:t>
              </a:r>
              <a:r>
                <a:rPr lang="en-US" sz="2200" b="1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 1945 </a:t>
              </a:r>
              <a:r>
                <a:rPr lang="en-US" sz="2200" b="1" dirty="0" err="1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có</a:t>
              </a:r>
              <a:r>
                <a:rPr lang="en-US" sz="2200" b="1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200" b="1" dirty="0" err="1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gì</a:t>
              </a:r>
              <a:r>
                <a:rPr lang="en-US" sz="2200" b="1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200" b="1" dirty="0" err="1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đặc</a:t>
              </a:r>
              <a:r>
                <a:rPr lang="en-US" sz="2200" b="1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200" b="1" dirty="0" err="1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biệt</a:t>
              </a:r>
              <a:r>
                <a:rPr lang="en-US" sz="2200" b="1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 so </a:t>
              </a:r>
              <a:r>
                <a:rPr lang="en-US" sz="2200" b="1" dirty="0" err="1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với</a:t>
              </a:r>
              <a:r>
                <a:rPr lang="en-US" sz="2200" b="1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200" b="1" dirty="0" err="1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những</a:t>
              </a:r>
              <a:r>
                <a:rPr lang="en-US" sz="2200" b="1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200" b="1" dirty="0" err="1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ngày</a:t>
              </a:r>
              <a:r>
                <a:rPr lang="en-US" sz="2200" b="1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200" b="1" dirty="0" err="1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khai</a:t>
              </a:r>
              <a:r>
                <a:rPr lang="en-US" sz="2200" b="1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200" b="1" dirty="0" err="1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trường</a:t>
              </a:r>
              <a:r>
                <a:rPr lang="en-US" sz="2200" b="1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200" b="1" dirty="0" err="1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khác</a:t>
              </a:r>
              <a:r>
                <a:rPr lang="en-US" sz="2200" b="1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?</a:t>
              </a:r>
            </a:p>
          </p:txBody>
        </p:sp>
      </p:grpSp>
      <p:sp>
        <p:nvSpPr>
          <p:cNvPr id="38" name="TextBox 86"/>
          <p:cNvSpPr txBox="1">
            <a:spLocks noChangeArrowheads="1"/>
          </p:cNvSpPr>
          <p:nvPr/>
        </p:nvSpPr>
        <p:spPr bwMode="auto">
          <a:xfrm>
            <a:off x="1779189" y="1231531"/>
            <a:ext cx="1241623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ctr"/>
            <a:r>
              <a:rPr lang="en-US" sz="3600" b="1" dirty="0">
                <a:solidFill>
                  <a:schemeClr val="bg1"/>
                </a:solidFill>
                <a:latin typeface="Comic Sans MS" pitchFamily="66" charset="0"/>
              </a:rPr>
              <a:t>01</a:t>
            </a:r>
          </a:p>
        </p:txBody>
      </p:sp>
      <p:grpSp>
        <p:nvGrpSpPr>
          <p:cNvPr id="45" name="Group 21"/>
          <p:cNvGrpSpPr/>
          <p:nvPr/>
        </p:nvGrpSpPr>
        <p:grpSpPr>
          <a:xfrm>
            <a:off x="1599641" y="2177889"/>
            <a:ext cx="8992717" cy="1422041"/>
            <a:chOff x="-15875" y="1889754"/>
            <a:chExt cx="6303634" cy="1944645"/>
          </a:xfrm>
        </p:grpSpPr>
        <p:sp>
          <p:nvSpPr>
            <p:cNvPr id="47" name="Freeform 46"/>
            <p:cNvSpPr/>
            <p:nvPr/>
          </p:nvSpPr>
          <p:spPr>
            <a:xfrm>
              <a:off x="-15875" y="2197686"/>
              <a:ext cx="6172200" cy="1636713"/>
            </a:xfrm>
            <a:custGeom>
              <a:avLst/>
              <a:gdLst>
                <a:gd name="connsiteX0" fmla="*/ 0 w 5074920"/>
                <a:gd name="connsiteY0" fmla="*/ 30480 h 1645920"/>
                <a:gd name="connsiteX1" fmla="*/ 0 w 5074920"/>
                <a:gd name="connsiteY1" fmla="*/ 1645920 h 1645920"/>
                <a:gd name="connsiteX2" fmla="*/ 4663440 w 5074920"/>
                <a:gd name="connsiteY2" fmla="*/ 1645920 h 1645920"/>
                <a:gd name="connsiteX3" fmla="*/ 5074920 w 5074920"/>
                <a:gd name="connsiteY3" fmla="*/ 1554480 h 1645920"/>
                <a:gd name="connsiteX4" fmla="*/ 5074920 w 5074920"/>
                <a:gd name="connsiteY4" fmla="*/ 0 h 1645920"/>
                <a:gd name="connsiteX5" fmla="*/ 0 w 5074920"/>
                <a:gd name="connsiteY5" fmla="*/ 30480 h 1645920"/>
                <a:gd name="connsiteX0" fmla="*/ 0 w 5079682"/>
                <a:gd name="connsiteY0" fmla="*/ 6668 h 1622108"/>
                <a:gd name="connsiteX1" fmla="*/ 0 w 5079682"/>
                <a:gd name="connsiteY1" fmla="*/ 1622108 h 1622108"/>
                <a:gd name="connsiteX2" fmla="*/ 4663440 w 5079682"/>
                <a:gd name="connsiteY2" fmla="*/ 1622108 h 1622108"/>
                <a:gd name="connsiteX3" fmla="*/ 5074920 w 5079682"/>
                <a:gd name="connsiteY3" fmla="*/ 1530668 h 1622108"/>
                <a:gd name="connsiteX4" fmla="*/ 5079682 w 5079682"/>
                <a:gd name="connsiteY4" fmla="*/ 0 h 1622108"/>
                <a:gd name="connsiteX5" fmla="*/ 0 w 5079682"/>
                <a:gd name="connsiteY5" fmla="*/ 6668 h 1622108"/>
                <a:gd name="connsiteX0" fmla="*/ 0 w 5075131"/>
                <a:gd name="connsiteY0" fmla="*/ 20955 h 1636395"/>
                <a:gd name="connsiteX1" fmla="*/ 0 w 5075131"/>
                <a:gd name="connsiteY1" fmla="*/ 1636395 h 1636395"/>
                <a:gd name="connsiteX2" fmla="*/ 4663440 w 5075131"/>
                <a:gd name="connsiteY2" fmla="*/ 1636395 h 1636395"/>
                <a:gd name="connsiteX3" fmla="*/ 5074920 w 5075131"/>
                <a:gd name="connsiteY3" fmla="*/ 1544955 h 1636395"/>
                <a:gd name="connsiteX4" fmla="*/ 5070157 w 5075131"/>
                <a:gd name="connsiteY4" fmla="*/ 0 h 1636395"/>
                <a:gd name="connsiteX5" fmla="*/ 0 w 5075131"/>
                <a:gd name="connsiteY5" fmla="*/ 20955 h 1636395"/>
                <a:gd name="connsiteX0" fmla="*/ 0 w 5075022"/>
                <a:gd name="connsiteY0" fmla="*/ 6667 h 1622107"/>
                <a:gd name="connsiteX1" fmla="*/ 0 w 5075022"/>
                <a:gd name="connsiteY1" fmla="*/ 1622107 h 1622107"/>
                <a:gd name="connsiteX2" fmla="*/ 4663440 w 5075022"/>
                <a:gd name="connsiteY2" fmla="*/ 1622107 h 1622107"/>
                <a:gd name="connsiteX3" fmla="*/ 5074920 w 5075022"/>
                <a:gd name="connsiteY3" fmla="*/ 1530667 h 1622107"/>
                <a:gd name="connsiteX4" fmla="*/ 5060632 w 5075022"/>
                <a:gd name="connsiteY4" fmla="*/ 0 h 1622107"/>
                <a:gd name="connsiteX5" fmla="*/ 0 w 5075022"/>
                <a:gd name="connsiteY5" fmla="*/ 6667 h 1622107"/>
                <a:gd name="connsiteX0" fmla="*/ 0 w 5075001"/>
                <a:gd name="connsiteY0" fmla="*/ 20955 h 1636395"/>
                <a:gd name="connsiteX1" fmla="*/ 0 w 5075001"/>
                <a:gd name="connsiteY1" fmla="*/ 1636395 h 1636395"/>
                <a:gd name="connsiteX2" fmla="*/ 4663440 w 5075001"/>
                <a:gd name="connsiteY2" fmla="*/ 1636395 h 1636395"/>
                <a:gd name="connsiteX3" fmla="*/ 5074920 w 5075001"/>
                <a:gd name="connsiteY3" fmla="*/ 1544955 h 1636395"/>
                <a:gd name="connsiteX4" fmla="*/ 5055870 w 5075001"/>
                <a:gd name="connsiteY4" fmla="*/ 0 h 1636395"/>
                <a:gd name="connsiteX5" fmla="*/ 0 w 5075001"/>
                <a:gd name="connsiteY5" fmla="*/ 20955 h 1636395"/>
                <a:gd name="connsiteX0" fmla="*/ 0 w 5075001"/>
                <a:gd name="connsiteY0" fmla="*/ 20955 h 1636395"/>
                <a:gd name="connsiteX1" fmla="*/ 0 w 5075001"/>
                <a:gd name="connsiteY1" fmla="*/ 1636395 h 1636395"/>
                <a:gd name="connsiteX2" fmla="*/ 4663440 w 5075001"/>
                <a:gd name="connsiteY2" fmla="*/ 1636395 h 1636395"/>
                <a:gd name="connsiteX3" fmla="*/ 5074920 w 5075001"/>
                <a:gd name="connsiteY3" fmla="*/ 1544955 h 1636395"/>
                <a:gd name="connsiteX4" fmla="*/ 5055870 w 5075001"/>
                <a:gd name="connsiteY4" fmla="*/ 0 h 1636395"/>
                <a:gd name="connsiteX5" fmla="*/ 0 w 5075001"/>
                <a:gd name="connsiteY5" fmla="*/ 20955 h 1636395"/>
                <a:gd name="connsiteX0" fmla="*/ 0 w 5075001"/>
                <a:gd name="connsiteY0" fmla="*/ 20955 h 1636395"/>
                <a:gd name="connsiteX1" fmla="*/ 0 w 5075001"/>
                <a:gd name="connsiteY1" fmla="*/ 1636395 h 1636395"/>
                <a:gd name="connsiteX2" fmla="*/ 4663440 w 5075001"/>
                <a:gd name="connsiteY2" fmla="*/ 1636395 h 1636395"/>
                <a:gd name="connsiteX3" fmla="*/ 5074920 w 5075001"/>
                <a:gd name="connsiteY3" fmla="*/ 1544955 h 1636395"/>
                <a:gd name="connsiteX4" fmla="*/ 5055870 w 5075001"/>
                <a:gd name="connsiteY4" fmla="*/ 0 h 1636395"/>
                <a:gd name="connsiteX5" fmla="*/ 0 w 5075001"/>
                <a:gd name="connsiteY5" fmla="*/ 20955 h 1636395"/>
                <a:gd name="connsiteX0" fmla="*/ 0 w 5094014"/>
                <a:gd name="connsiteY0" fmla="*/ 20955 h 1636395"/>
                <a:gd name="connsiteX1" fmla="*/ 0 w 5094014"/>
                <a:gd name="connsiteY1" fmla="*/ 1636395 h 1636395"/>
                <a:gd name="connsiteX2" fmla="*/ 4663440 w 5094014"/>
                <a:gd name="connsiteY2" fmla="*/ 1636395 h 1636395"/>
                <a:gd name="connsiteX3" fmla="*/ 5093970 w 5094014"/>
                <a:gd name="connsiteY3" fmla="*/ 1525905 h 1636395"/>
                <a:gd name="connsiteX4" fmla="*/ 5055870 w 5094014"/>
                <a:gd name="connsiteY4" fmla="*/ 0 h 1636395"/>
                <a:gd name="connsiteX5" fmla="*/ 0 w 5094014"/>
                <a:gd name="connsiteY5" fmla="*/ 20955 h 16363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094014" h="1636395">
                  <a:moveTo>
                    <a:pt x="0" y="20955"/>
                  </a:moveTo>
                  <a:lnTo>
                    <a:pt x="0" y="1636395"/>
                  </a:lnTo>
                  <a:lnTo>
                    <a:pt x="4663440" y="1636395"/>
                  </a:lnTo>
                  <a:cubicBezTo>
                    <a:pt x="4905375" y="1634490"/>
                    <a:pt x="5047298" y="1575435"/>
                    <a:pt x="5093970" y="1525905"/>
                  </a:cubicBezTo>
                  <a:cubicBezTo>
                    <a:pt x="5095557" y="1015682"/>
                    <a:pt x="5054283" y="510223"/>
                    <a:pt x="5055870" y="0"/>
                  </a:cubicBezTo>
                  <a:lnTo>
                    <a:pt x="0" y="20955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accent6">
                    <a:lumMod val="50000"/>
                  </a:schemeClr>
                </a:gs>
                <a:gs pos="22000">
                  <a:schemeClr val="accent6">
                    <a:lumMod val="75000"/>
                  </a:schemeClr>
                </a:gs>
                <a:gs pos="61000">
                  <a:schemeClr val="accent6"/>
                </a:gs>
              </a:gsLst>
              <a:lin ang="10800000" scaled="1"/>
              <a:tileRect/>
            </a:gra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grpSp>
          <p:nvGrpSpPr>
            <p:cNvPr id="48" name="Group 79"/>
            <p:cNvGrpSpPr>
              <a:grpSpLocks/>
            </p:cNvGrpSpPr>
            <p:nvPr/>
          </p:nvGrpSpPr>
          <p:grpSpPr bwMode="auto">
            <a:xfrm>
              <a:off x="5732134" y="1889754"/>
              <a:ext cx="555625" cy="1850482"/>
              <a:chOff x="4576602" y="179788"/>
              <a:chExt cx="661988" cy="1849548"/>
            </a:xfrm>
          </p:grpSpPr>
          <p:sp>
            <p:nvSpPr>
              <p:cNvPr id="50" name="Freeform 49"/>
              <p:cNvSpPr/>
              <p:nvPr/>
            </p:nvSpPr>
            <p:spPr>
              <a:xfrm>
                <a:off x="4576602" y="323635"/>
                <a:ext cx="661988" cy="1705701"/>
              </a:xfrm>
              <a:custGeom>
                <a:avLst/>
                <a:gdLst>
                  <a:gd name="connsiteX0" fmla="*/ 604838 w 661988"/>
                  <a:gd name="connsiteY0" fmla="*/ 1704975 h 1704975"/>
                  <a:gd name="connsiteX1" fmla="*/ 42863 w 661988"/>
                  <a:gd name="connsiteY1" fmla="*/ 1514475 h 1704975"/>
                  <a:gd name="connsiteX2" fmla="*/ 0 w 661988"/>
                  <a:gd name="connsiteY2" fmla="*/ 166687 h 1704975"/>
                  <a:gd name="connsiteX3" fmla="*/ 614363 w 661988"/>
                  <a:gd name="connsiteY3" fmla="*/ 0 h 1704975"/>
                  <a:gd name="connsiteX4" fmla="*/ 661988 w 661988"/>
                  <a:gd name="connsiteY4" fmla="*/ 95250 h 1704975"/>
                  <a:gd name="connsiteX5" fmla="*/ 604838 w 661988"/>
                  <a:gd name="connsiteY5" fmla="*/ 1704975 h 1704975"/>
                  <a:gd name="connsiteX0" fmla="*/ 604838 w 661988"/>
                  <a:gd name="connsiteY0" fmla="*/ 1704975 h 1704975"/>
                  <a:gd name="connsiteX1" fmla="*/ 42863 w 661988"/>
                  <a:gd name="connsiteY1" fmla="*/ 1514475 h 1704975"/>
                  <a:gd name="connsiteX2" fmla="*/ 0 w 661988"/>
                  <a:gd name="connsiteY2" fmla="*/ 166687 h 1704975"/>
                  <a:gd name="connsiteX3" fmla="*/ 614363 w 661988"/>
                  <a:gd name="connsiteY3" fmla="*/ 0 h 1704975"/>
                  <a:gd name="connsiteX4" fmla="*/ 661988 w 661988"/>
                  <a:gd name="connsiteY4" fmla="*/ 95250 h 1704975"/>
                  <a:gd name="connsiteX5" fmla="*/ 604838 w 661988"/>
                  <a:gd name="connsiteY5" fmla="*/ 1704975 h 1704975"/>
                  <a:gd name="connsiteX0" fmla="*/ 604838 w 661988"/>
                  <a:gd name="connsiteY0" fmla="*/ 1706055 h 1706055"/>
                  <a:gd name="connsiteX1" fmla="*/ 42863 w 661988"/>
                  <a:gd name="connsiteY1" fmla="*/ 1515555 h 1706055"/>
                  <a:gd name="connsiteX2" fmla="*/ 0 w 661988"/>
                  <a:gd name="connsiteY2" fmla="*/ 167767 h 1706055"/>
                  <a:gd name="connsiteX3" fmla="*/ 614363 w 661988"/>
                  <a:gd name="connsiteY3" fmla="*/ 1080 h 1706055"/>
                  <a:gd name="connsiteX4" fmla="*/ 661988 w 661988"/>
                  <a:gd name="connsiteY4" fmla="*/ 96330 h 1706055"/>
                  <a:gd name="connsiteX5" fmla="*/ 604838 w 661988"/>
                  <a:gd name="connsiteY5" fmla="*/ 1706055 h 1706055"/>
                  <a:gd name="connsiteX0" fmla="*/ 604838 w 661988"/>
                  <a:gd name="connsiteY0" fmla="*/ 1706055 h 1706055"/>
                  <a:gd name="connsiteX1" fmla="*/ 42863 w 661988"/>
                  <a:gd name="connsiteY1" fmla="*/ 1515555 h 1706055"/>
                  <a:gd name="connsiteX2" fmla="*/ 0 w 661988"/>
                  <a:gd name="connsiteY2" fmla="*/ 167767 h 1706055"/>
                  <a:gd name="connsiteX3" fmla="*/ 614363 w 661988"/>
                  <a:gd name="connsiteY3" fmla="*/ 1080 h 1706055"/>
                  <a:gd name="connsiteX4" fmla="*/ 661988 w 661988"/>
                  <a:gd name="connsiteY4" fmla="*/ 96330 h 1706055"/>
                  <a:gd name="connsiteX5" fmla="*/ 604838 w 661988"/>
                  <a:gd name="connsiteY5" fmla="*/ 1706055 h 1706055"/>
                  <a:gd name="connsiteX0" fmla="*/ 604838 w 661988"/>
                  <a:gd name="connsiteY0" fmla="*/ 1706055 h 1706055"/>
                  <a:gd name="connsiteX1" fmla="*/ 42863 w 661988"/>
                  <a:gd name="connsiteY1" fmla="*/ 1515555 h 1706055"/>
                  <a:gd name="connsiteX2" fmla="*/ 0 w 661988"/>
                  <a:gd name="connsiteY2" fmla="*/ 167767 h 1706055"/>
                  <a:gd name="connsiteX3" fmla="*/ 614363 w 661988"/>
                  <a:gd name="connsiteY3" fmla="*/ 1080 h 1706055"/>
                  <a:gd name="connsiteX4" fmla="*/ 661988 w 661988"/>
                  <a:gd name="connsiteY4" fmla="*/ 96330 h 1706055"/>
                  <a:gd name="connsiteX5" fmla="*/ 604838 w 661988"/>
                  <a:gd name="connsiteY5" fmla="*/ 1706055 h 1706055"/>
                  <a:gd name="connsiteX0" fmla="*/ 604838 w 661988"/>
                  <a:gd name="connsiteY0" fmla="*/ 1706055 h 1706055"/>
                  <a:gd name="connsiteX1" fmla="*/ 42863 w 661988"/>
                  <a:gd name="connsiteY1" fmla="*/ 1515555 h 1706055"/>
                  <a:gd name="connsiteX2" fmla="*/ 0 w 661988"/>
                  <a:gd name="connsiteY2" fmla="*/ 167767 h 1706055"/>
                  <a:gd name="connsiteX3" fmla="*/ 614363 w 661988"/>
                  <a:gd name="connsiteY3" fmla="*/ 1080 h 1706055"/>
                  <a:gd name="connsiteX4" fmla="*/ 661988 w 661988"/>
                  <a:gd name="connsiteY4" fmla="*/ 96330 h 1706055"/>
                  <a:gd name="connsiteX5" fmla="*/ 604838 w 661988"/>
                  <a:gd name="connsiteY5" fmla="*/ 1706055 h 17060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661988" h="1706055">
                    <a:moveTo>
                      <a:pt x="604838" y="1706055"/>
                    </a:moveTo>
                    <a:cubicBezTo>
                      <a:pt x="446088" y="1699705"/>
                      <a:pt x="196850" y="1693355"/>
                      <a:pt x="42863" y="1515555"/>
                    </a:cubicBezTo>
                    <a:lnTo>
                      <a:pt x="0" y="167767"/>
                    </a:lnTo>
                    <a:cubicBezTo>
                      <a:pt x="104776" y="12193"/>
                      <a:pt x="442912" y="-5270"/>
                      <a:pt x="614363" y="1080"/>
                    </a:cubicBezTo>
                    <a:cubicBezTo>
                      <a:pt x="687388" y="4255"/>
                      <a:pt x="646113" y="64580"/>
                      <a:pt x="661988" y="96330"/>
                    </a:cubicBezTo>
                    <a:lnTo>
                      <a:pt x="604838" y="1706055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accent6">
                      <a:lumMod val="50000"/>
                    </a:schemeClr>
                  </a:gs>
                  <a:gs pos="50000">
                    <a:schemeClr val="accent6"/>
                  </a:gs>
                  <a:gs pos="100000">
                    <a:schemeClr val="accent6">
                      <a:lumMod val="50000"/>
                    </a:schemeClr>
                  </a:gs>
                </a:gsLst>
                <a:lin ang="10800000" scaled="1"/>
                <a:tileRect/>
              </a:gradFill>
              <a:ln w="3175">
                <a:noFill/>
              </a:ln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51" name="Freeform 50"/>
              <p:cNvSpPr/>
              <p:nvPr/>
            </p:nvSpPr>
            <p:spPr>
              <a:xfrm>
                <a:off x="4718421" y="179788"/>
                <a:ext cx="399084" cy="166604"/>
              </a:xfrm>
              <a:custGeom>
                <a:avLst/>
                <a:gdLst>
                  <a:gd name="connsiteX0" fmla="*/ 0 w 400050"/>
                  <a:gd name="connsiteY0" fmla="*/ 176213 h 176213"/>
                  <a:gd name="connsiteX1" fmla="*/ 0 w 400050"/>
                  <a:gd name="connsiteY1" fmla="*/ 119063 h 176213"/>
                  <a:gd name="connsiteX2" fmla="*/ 333375 w 400050"/>
                  <a:gd name="connsiteY2" fmla="*/ 0 h 176213"/>
                  <a:gd name="connsiteX3" fmla="*/ 400050 w 400050"/>
                  <a:gd name="connsiteY3" fmla="*/ 42863 h 176213"/>
                  <a:gd name="connsiteX4" fmla="*/ 385763 w 400050"/>
                  <a:gd name="connsiteY4" fmla="*/ 119063 h 176213"/>
                  <a:gd name="connsiteX5" fmla="*/ 0 w 400050"/>
                  <a:gd name="connsiteY5" fmla="*/ 176213 h 176213"/>
                  <a:gd name="connsiteX0" fmla="*/ 0 w 400050"/>
                  <a:gd name="connsiteY0" fmla="*/ 176213 h 176213"/>
                  <a:gd name="connsiteX1" fmla="*/ 9525 w 400050"/>
                  <a:gd name="connsiteY1" fmla="*/ 130969 h 176213"/>
                  <a:gd name="connsiteX2" fmla="*/ 333375 w 400050"/>
                  <a:gd name="connsiteY2" fmla="*/ 0 h 176213"/>
                  <a:gd name="connsiteX3" fmla="*/ 400050 w 400050"/>
                  <a:gd name="connsiteY3" fmla="*/ 42863 h 176213"/>
                  <a:gd name="connsiteX4" fmla="*/ 385763 w 400050"/>
                  <a:gd name="connsiteY4" fmla="*/ 119063 h 176213"/>
                  <a:gd name="connsiteX5" fmla="*/ 0 w 400050"/>
                  <a:gd name="connsiteY5" fmla="*/ 176213 h 176213"/>
                  <a:gd name="connsiteX0" fmla="*/ 0 w 400050"/>
                  <a:gd name="connsiteY0" fmla="*/ 176213 h 176213"/>
                  <a:gd name="connsiteX1" fmla="*/ 9525 w 400050"/>
                  <a:gd name="connsiteY1" fmla="*/ 130969 h 176213"/>
                  <a:gd name="connsiteX2" fmla="*/ 333375 w 400050"/>
                  <a:gd name="connsiteY2" fmla="*/ 0 h 176213"/>
                  <a:gd name="connsiteX3" fmla="*/ 400050 w 400050"/>
                  <a:gd name="connsiteY3" fmla="*/ 42863 h 176213"/>
                  <a:gd name="connsiteX4" fmla="*/ 385763 w 400050"/>
                  <a:gd name="connsiteY4" fmla="*/ 119063 h 176213"/>
                  <a:gd name="connsiteX5" fmla="*/ 0 w 400050"/>
                  <a:gd name="connsiteY5" fmla="*/ 176213 h 176213"/>
                  <a:gd name="connsiteX0" fmla="*/ 0 w 400050"/>
                  <a:gd name="connsiteY0" fmla="*/ 166688 h 166688"/>
                  <a:gd name="connsiteX1" fmla="*/ 9525 w 400050"/>
                  <a:gd name="connsiteY1" fmla="*/ 121444 h 166688"/>
                  <a:gd name="connsiteX2" fmla="*/ 333375 w 400050"/>
                  <a:gd name="connsiteY2" fmla="*/ 0 h 166688"/>
                  <a:gd name="connsiteX3" fmla="*/ 400050 w 400050"/>
                  <a:gd name="connsiteY3" fmla="*/ 33338 h 166688"/>
                  <a:gd name="connsiteX4" fmla="*/ 385763 w 400050"/>
                  <a:gd name="connsiteY4" fmla="*/ 109538 h 166688"/>
                  <a:gd name="connsiteX5" fmla="*/ 0 w 400050"/>
                  <a:gd name="connsiteY5" fmla="*/ 166688 h 166688"/>
                  <a:gd name="connsiteX0" fmla="*/ 0 w 400050"/>
                  <a:gd name="connsiteY0" fmla="*/ 167360 h 167360"/>
                  <a:gd name="connsiteX1" fmla="*/ 9525 w 400050"/>
                  <a:gd name="connsiteY1" fmla="*/ 122116 h 167360"/>
                  <a:gd name="connsiteX2" fmla="*/ 333375 w 400050"/>
                  <a:gd name="connsiteY2" fmla="*/ 672 h 167360"/>
                  <a:gd name="connsiteX3" fmla="*/ 400050 w 400050"/>
                  <a:gd name="connsiteY3" fmla="*/ 34010 h 167360"/>
                  <a:gd name="connsiteX4" fmla="*/ 385763 w 400050"/>
                  <a:gd name="connsiteY4" fmla="*/ 110210 h 167360"/>
                  <a:gd name="connsiteX5" fmla="*/ 0 w 400050"/>
                  <a:gd name="connsiteY5" fmla="*/ 167360 h 167360"/>
                  <a:gd name="connsiteX0" fmla="*/ 0 w 400050"/>
                  <a:gd name="connsiteY0" fmla="*/ 167360 h 167360"/>
                  <a:gd name="connsiteX1" fmla="*/ 9525 w 400050"/>
                  <a:gd name="connsiteY1" fmla="*/ 122116 h 167360"/>
                  <a:gd name="connsiteX2" fmla="*/ 333375 w 400050"/>
                  <a:gd name="connsiteY2" fmla="*/ 672 h 167360"/>
                  <a:gd name="connsiteX3" fmla="*/ 400050 w 400050"/>
                  <a:gd name="connsiteY3" fmla="*/ 34010 h 167360"/>
                  <a:gd name="connsiteX4" fmla="*/ 385763 w 400050"/>
                  <a:gd name="connsiteY4" fmla="*/ 110210 h 167360"/>
                  <a:gd name="connsiteX5" fmla="*/ 0 w 400050"/>
                  <a:gd name="connsiteY5" fmla="*/ 167360 h 167360"/>
                  <a:gd name="connsiteX0" fmla="*/ 0 w 400050"/>
                  <a:gd name="connsiteY0" fmla="*/ 167360 h 167360"/>
                  <a:gd name="connsiteX1" fmla="*/ 9525 w 400050"/>
                  <a:gd name="connsiteY1" fmla="*/ 122116 h 167360"/>
                  <a:gd name="connsiteX2" fmla="*/ 333375 w 400050"/>
                  <a:gd name="connsiteY2" fmla="*/ 672 h 167360"/>
                  <a:gd name="connsiteX3" fmla="*/ 400050 w 400050"/>
                  <a:gd name="connsiteY3" fmla="*/ 34010 h 167360"/>
                  <a:gd name="connsiteX4" fmla="*/ 385763 w 400050"/>
                  <a:gd name="connsiteY4" fmla="*/ 110210 h 167360"/>
                  <a:gd name="connsiteX5" fmla="*/ 0 w 400050"/>
                  <a:gd name="connsiteY5" fmla="*/ 167360 h 167360"/>
                  <a:gd name="connsiteX0" fmla="*/ 0 w 400050"/>
                  <a:gd name="connsiteY0" fmla="*/ 167360 h 167360"/>
                  <a:gd name="connsiteX1" fmla="*/ 9525 w 400050"/>
                  <a:gd name="connsiteY1" fmla="*/ 122116 h 167360"/>
                  <a:gd name="connsiteX2" fmla="*/ 333375 w 400050"/>
                  <a:gd name="connsiteY2" fmla="*/ 672 h 167360"/>
                  <a:gd name="connsiteX3" fmla="*/ 400050 w 400050"/>
                  <a:gd name="connsiteY3" fmla="*/ 34010 h 167360"/>
                  <a:gd name="connsiteX4" fmla="*/ 385763 w 400050"/>
                  <a:gd name="connsiteY4" fmla="*/ 110210 h 167360"/>
                  <a:gd name="connsiteX5" fmla="*/ 0 w 400050"/>
                  <a:gd name="connsiteY5" fmla="*/ 167360 h 167360"/>
                  <a:gd name="connsiteX0" fmla="*/ 0 w 400050"/>
                  <a:gd name="connsiteY0" fmla="*/ 167360 h 167360"/>
                  <a:gd name="connsiteX1" fmla="*/ 9525 w 400050"/>
                  <a:gd name="connsiteY1" fmla="*/ 122116 h 167360"/>
                  <a:gd name="connsiteX2" fmla="*/ 333375 w 400050"/>
                  <a:gd name="connsiteY2" fmla="*/ 672 h 167360"/>
                  <a:gd name="connsiteX3" fmla="*/ 400050 w 400050"/>
                  <a:gd name="connsiteY3" fmla="*/ 34010 h 167360"/>
                  <a:gd name="connsiteX4" fmla="*/ 385763 w 400050"/>
                  <a:gd name="connsiteY4" fmla="*/ 110210 h 167360"/>
                  <a:gd name="connsiteX5" fmla="*/ 0 w 400050"/>
                  <a:gd name="connsiteY5" fmla="*/ 167360 h 1673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400050" h="167360">
                    <a:moveTo>
                      <a:pt x="0" y="167360"/>
                    </a:moveTo>
                    <a:lnTo>
                      <a:pt x="9525" y="122116"/>
                    </a:lnTo>
                    <a:cubicBezTo>
                      <a:pt x="98425" y="7022"/>
                      <a:pt x="277812" y="-3297"/>
                      <a:pt x="333375" y="672"/>
                    </a:cubicBezTo>
                    <a:cubicBezTo>
                      <a:pt x="365125" y="2260"/>
                      <a:pt x="394493" y="15753"/>
                      <a:pt x="400050" y="34010"/>
                    </a:cubicBezTo>
                    <a:lnTo>
                      <a:pt x="385763" y="110210"/>
                    </a:lnTo>
                    <a:cubicBezTo>
                      <a:pt x="288131" y="110210"/>
                      <a:pt x="130969" y="119735"/>
                      <a:pt x="0" y="167360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accent6">
                      <a:lumMod val="50000"/>
                    </a:schemeClr>
                  </a:gs>
                  <a:gs pos="50000">
                    <a:schemeClr val="accent6"/>
                  </a:gs>
                  <a:gs pos="100000">
                    <a:schemeClr val="accent6">
                      <a:lumMod val="50000"/>
                    </a:schemeClr>
                  </a:gs>
                </a:gsLst>
                <a:lin ang="10800000" scaled="1"/>
                <a:tileRect/>
              </a:gradFill>
              <a:ln w="31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</p:grpSp>
        <p:sp>
          <p:nvSpPr>
            <p:cNvPr id="49" name="Rectangle 90"/>
            <p:cNvSpPr>
              <a:spLocks noChangeArrowheads="1"/>
            </p:cNvSpPr>
            <p:nvPr/>
          </p:nvSpPr>
          <p:spPr bwMode="auto">
            <a:xfrm>
              <a:off x="1011451" y="2584908"/>
              <a:ext cx="4346654" cy="10522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anchor="ctr">
              <a:spAutoFit/>
            </a:bodyPr>
            <a:lstStyle/>
            <a:p>
              <a:pPr>
                <a:defRPr/>
              </a:pPr>
              <a:r>
                <a:rPr lang="en-US" sz="2200" b="1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Sau </a:t>
              </a:r>
              <a:r>
                <a:rPr lang="en-US" sz="2200" b="1" dirty="0" err="1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Cách</a:t>
              </a:r>
              <a:r>
                <a:rPr lang="en-US" sz="2200" b="1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200" b="1" dirty="0" err="1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mạng</a:t>
              </a:r>
              <a:r>
                <a:rPr lang="en-US" sz="2200" b="1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200" b="1" dirty="0" err="1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tháng</a:t>
              </a:r>
              <a:r>
                <a:rPr lang="en-US" sz="2200" b="1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200" b="1" dirty="0" err="1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Tám</a:t>
              </a:r>
              <a:r>
                <a:rPr lang="en-US" sz="2200" b="1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, </a:t>
              </a:r>
              <a:r>
                <a:rPr lang="en-US" sz="2200" b="1" dirty="0" err="1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nhiệm</a:t>
              </a:r>
              <a:r>
                <a:rPr lang="en-US" sz="2200" b="1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200" b="1" dirty="0" err="1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vụ</a:t>
              </a:r>
              <a:r>
                <a:rPr lang="en-US" sz="2200" b="1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200" b="1" dirty="0" err="1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của</a:t>
              </a:r>
              <a:r>
                <a:rPr lang="en-US" sz="2200" b="1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200" b="1" dirty="0" err="1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toàn</a:t>
              </a:r>
              <a:r>
                <a:rPr lang="en-US" sz="2200" b="1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200" b="1" dirty="0" err="1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dân</a:t>
              </a:r>
              <a:r>
                <a:rPr lang="en-US" sz="2200" b="1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200" b="1" dirty="0" err="1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là</a:t>
              </a:r>
              <a:r>
                <a:rPr lang="en-US" sz="2200" b="1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200" b="1" dirty="0" err="1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gì</a:t>
              </a:r>
              <a:r>
                <a:rPr lang="en-US" sz="2200" b="1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?</a:t>
              </a:r>
            </a:p>
          </p:txBody>
        </p:sp>
      </p:grpSp>
      <p:sp>
        <p:nvSpPr>
          <p:cNvPr id="46" name="TextBox 87"/>
          <p:cNvSpPr txBox="1">
            <a:spLocks noChangeArrowheads="1"/>
          </p:cNvSpPr>
          <p:nvPr/>
        </p:nvSpPr>
        <p:spPr bwMode="auto">
          <a:xfrm>
            <a:off x="2025540" y="2777740"/>
            <a:ext cx="748923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/>
            <a:r>
              <a:rPr lang="en-US" sz="3600" b="1" dirty="0">
                <a:solidFill>
                  <a:schemeClr val="bg1"/>
                </a:solidFill>
                <a:latin typeface="Comic Sans MS" pitchFamily="66" charset="0"/>
              </a:rPr>
              <a:t>02</a:t>
            </a:r>
          </a:p>
        </p:txBody>
      </p:sp>
      <p:grpSp>
        <p:nvGrpSpPr>
          <p:cNvPr id="26" name="Group 25"/>
          <p:cNvGrpSpPr/>
          <p:nvPr/>
        </p:nvGrpSpPr>
        <p:grpSpPr>
          <a:xfrm>
            <a:off x="1599641" y="3770604"/>
            <a:ext cx="9037158" cy="1408865"/>
            <a:chOff x="-15876" y="4670824"/>
            <a:chExt cx="8458200" cy="1779189"/>
          </a:xfrm>
        </p:grpSpPr>
        <p:sp>
          <p:nvSpPr>
            <p:cNvPr id="27" name="Freeform 26"/>
            <p:cNvSpPr/>
            <p:nvPr/>
          </p:nvSpPr>
          <p:spPr>
            <a:xfrm>
              <a:off x="-15876" y="4813300"/>
              <a:ext cx="8093075" cy="1636713"/>
            </a:xfrm>
            <a:custGeom>
              <a:avLst/>
              <a:gdLst>
                <a:gd name="connsiteX0" fmla="*/ 0 w 5074920"/>
                <a:gd name="connsiteY0" fmla="*/ 30480 h 1645920"/>
                <a:gd name="connsiteX1" fmla="*/ 0 w 5074920"/>
                <a:gd name="connsiteY1" fmla="*/ 1645920 h 1645920"/>
                <a:gd name="connsiteX2" fmla="*/ 4663440 w 5074920"/>
                <a:gd name="connsiteY2" fmla="*/ 1645920 h 1645920"/>
                <a:gd name="connsiteX3" fmla="*/ 5074920 w 5074920"/>
                <a:gd name="connsiteY3" fmla="*/ 1554480 h 1645920"/>
                <a:gd name="connsiteX4" fmla="*/ 5074920 w 5074920"/>
                <a:gd name="connsiteY4" fmla="*/ 0 h 1645920"/>
                <a:gd name="connsiteX5" fmla="*/ 0 w 5074920"/>
                <a:gd name="connsiteY5" fmla="*/ 30480 h 1645920"/>
                <a:gd name="connsiteX0" fmla="*/ 0 w 5079682"/>
                <a:gd name="connsiteY0" fmla="*/ 6668 h 1622108"/>
                <a:gd name="connsiteX1" fmla="*/ 0 w 5079682"/>
                <a:gd name="connsiteY1" fmla="*/ 1622108 h 1622108"/>
                <a:gd name="connsiteX2" fmla="*/ 4663440 w 5079682"/>
                <a:gd name="connsiteY2" fmla="*/ 1622108 h 1622108"/>
                <a:gd name="connsiteX3" fmla="*/ 5074920 w 5079682"/>
                <a:gd name="connsiteY3" fmla="*/ 1530668 h 1622108"/>
                <a:gd name="connsiteX4" fmla="*/ 5079682 w 5079682"/>
                <a:gd name="connsiteY4" fmla="*/ 0 h 1622108"/>
                <a:gd name="connsiteX5" fmla="*/ 0 w 5079682"/>
                <a:gd name="connsiteY5" fmla="*/ 6668 h 1622108"/>
                <a:gd name="connsiteX0" fmla="*/ 0 w 5075131"/>
                <a:gd name="connsiteY0" fmla="*/ 20955 h 1636395"/>
                <a:gd name="connsiteX1" fmla="*/ 0 w 5075131"/>
                <a:gd name="connsiteY1" fmla="*/ 1636395 h 1636395"/>
                <a:gd name="connsiteX2" fmla="*/ 4663440 w 5075131"/>
                <a:gd name="connsiteY2" fmla="*/ 1636395 h 1636395"/>
                <a:gd name="connsiteX3" fmla="*/ 5074920 w 5075131"/>
                <a:gd name="connsiteY3" fmla="*/ 1544955 h 1636395"/>
                <a:gd name="connsiteX4" fmla="*/ 5070157 w 5075131"/>
                <a:gd name="connsiteY4" fmla="*/ 0 h 1636395"/>
                <a:gd name="connsiteX5" fmla="*/ 0 w 5075131"/>
                <a:gd name="connsiteY5" fmla="*/ 20955 h 1636395"/>
                <a:gd name="connsiteX0" fmla="*/ 0 w 5075022"/>
                <a:gd name="connsiteY0" fmla="*/ 6667 h 1622107"/>
                <a:gd name="connsiteX1" fmla="*/ 0 w 5075022"/>
                <a:gd name="connsiteY1" fmla="*/ 1622107 h 1622107"/>
                <a:gd name="connsiteX2" fmla="*/ 4663440 w 5075022"/>
                <a:gd name="connsiteY2" fmla="*/ 1622107 h 1622107"/>
                <a:gd name="connsiteX3" fmla="*/ 5074920 w 5075022"/>
                <a:gd name="connsiteY3" fmla="*/ 1530667 h 1622107"/>
                <a:gd name="connsiteX4" fmla="*/ 5060632 w 5075022"/>
                <a:gd name="connsiteY4" fmla="*/ 0 h 1622107"/>
                <a:gd name="connsiteX5" fmla="*/ 0 w 5075022"/>
                <a:gd name="connsiteY5" fmla="*/ 6667 h 1622107"/>
                <a:gd name="connsiteX0" fmla="*/ 0 w 5075001"/>
                <a:gd name="connsiteY0" fmla="*/ 20955 h 1636395"/>
                <a:gd name="connsiteX1" fmla="*/ 0 w 5075001"/>
                <a:gd name="connsiteY1" fmla="*/ 1636395 h 1636395"/>
                <a:gd name="connsiteX2" fmla="*/ 4663440 w 5075001"/>
                <a:gd name="connsiteY2" fmla="*/ 1636395 h 1636395"/>
                <a:gd name="connsiteX3" fmla="*/ 5074920 w 5075001"/>
                <a:gd name="connsiteY3" fmla="*/ 1544955 h 1636395"/>
                <a:gd name="connsiteX4" fmla="*/ 5055870 w 5075001"/>
                <a:gd name="connsiteY4" fmla="*/ 0 h 1636395"/>
                <a:gd name="connsiteX5" fmla="*/ 0 w 5075001"/>
                <a:gd name="connsiteY5" fmla="*/ 20955 h 1636395"/>
                <a:gd name="connsiteX0" fmla="*/ 0 w 5075001"/>
                <a:gd name="connsiteY0" fmla="*/ 20955 h 1636395"/>
                <a:gd name="connsiteX1" fmla="*/ 0 w 5075001"/>
                <a:gd name="connsiteY1" fmla="*/ 1636395 h 1636395"/>
                <a:gd name="connsiteX2" fmla="*/ 4663440 w 5075001"/>
                <a:gd name="connsiteY2" fmla="*/ 1636395 h 1636395"/>
                <a:gd name="connsiteX3" fmla="*/ 5074920 w 5075001"/>
                <a:gd name="connsiteY3" fmla="*/ 1544955 h 1636395"/>
                <a:gd name="connsiteX4" fmla="*/ 5055870 w 5075001"/>
                <a:gd name="connsiteY4" fmla="*/ 0 h 1636395"/>
                <a:gd name="connsiteX5" fmla="*/ 0 w 5075001"/>
                <a:gd name="connsiteY5" fmla="*/ 20955 h 1636395"/>
                <a:gd name="connsiteX0" fmla="*/ 0 w 5075001"/>
                <a:gd name="connsiteY0" fmla="*/ 20955 h 1636395"/>
                <a:gd name="connsiteX1" fmla="*/ 0 w 5075001"/>
                <a:gd name="connsiteY1" fmla="*/ 1636395 h 1636395"/>
                <a:gd name="connsiteX2" fmla="*/ 4663440 w 5075001"/>
                <a:gd name="connsiteY2" fmla="*/ 1636395 h 1636395"/>
                <a:gd name="connsiteX3" fmla="*/ 5074920 w 5075001"/>
                <a:gd name="connsiteY3" fmla="*/ 1544955 h 1636395"/>
                <a:gd name="connsiteX4" fmla="*/ 5055870 w 5075001"/>
                <a:gd name="connsiteY4" fmla="*/ 0 h 1636395"/>
                <a:gd name="connsiteX5" fmla="*/ 0 w 5075001"/>
                <a:gd name="connsiteY5" fmla="*/ 20955 h 1636395"/>
                <a:gd name="connsiteX0" fmla="*/ 0 w 5094014"/>
                <a:gd name="connsiteY0" fmla="*/ 20955 h 1636395"/>
                <a:gd name="connsiteX1" fmla="*/ 0 w 5094014"/>
                <a:gd name="connsiteY1" fmla="*/ 1636395 h 1636395"/>
                <a:gd name="connsiteX2" fmla="*/ 4663440 w 5094014"/>
                <a:gd name="connsiteY2" fmla="*/ 1636395 h 1636395"/>
                <a:gd name="connsiteX3" fmla="*/ 5093970 w 5094014"/>
                <a:gd name="connsiteY3" fmla="*/ 1525905 h 1636395"/>
                <a:gd name="connsiteX4" fmla="*/ 5055870 w 5094014"/>
                <a:gd name="connsiteY4" fmla="*/ 0 h 1636395"/>
                <a:gd name="connsiteX5" fmla="*/ 0 w 5094014"/>
                <a:gd name="connsiteY5" fmla="*/ 20955 h 16363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094014" h="1636395">
                  <a:moveTo>
                    <a:pt x="0" y="20955"/>
                  </a:moveTo>
                  <a:lnTo>
                    <a:pt x="0" y="1636395"/>
                  </a:lnTo>
                  <a:lnTo>
                    <a:pt x="4663440" y="1636395"/>
                  </a:lnTo>
                  <a:cubicBezTo>
                    <a:pt x="4905375" y="1634490"/>
                    <a:pt x="5047298" y="1575435"/>
                    <a:pt x="5093970" y="1525905"/>
                  </a:cubicBezTo>
                  <a:cubicBezTo>
                    <a:pt x="5095557" y="1015682"/>
                    <a:pt x="5054283" y="510223"/>
                    <a:pt x="5055870" y="0"/>
                  </a:cubicBezTo>
                  <a:lnTo>
                    <a:pt x="0" y="20955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accent3">
                    <a:lumMod val="50000"/>
                  </a:schemeClr>
                </a:gs>
                <a:gs pos="22000">
                  <a:schemeClr val="accent3">
                    <a:lumMod val="75000"/>
                  </a:schemeClr>
                </a:gs>
                <a:gs pos="61000">
                  <a:schemeClr val="accent3"/>
                </a:gs>
              </a:gsLst>
              <a:lin ang="10800000" scaled="1"/>
              <a:tileRect/>
            </a:gra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3" name="Freeform 32"/>
            <p:cNvSpPr/>
            <p:nvPr/>
          </p:nvSpPr>
          <p:spPr bwMode="auto">
            <a:xfrm>
              <a:off x="7740649" y="4670824"/>
              <a:ext cx="701675" cy="1704974"/>
            </a:xfrm>
            <a:custGeom>
              <a:avLst/>
              <a:gdLst>
                <a:gd name="connsiteX0" fmla="*/ 604838 w 661988"/>
                <a:gd name="connsiteY0" fmla="*/ 1704975 h 1704975"/>
                <a:gd name="connsiteX1" fmla="*/ 42863 w 661988"/>
                <a:gd name="connsiteY1" fmla="*/ 1514475 h 1704975"/>
                <a:gd name="connsiteX2" fmla="*/ 0 w 661988"/>
                <a:gd name="connsiteY2" fmla="*/ 166687 h 1704975"/>
                <a:gd name="connsiteX3" fmla="*/ 614363 w 661988"/>
                <a:gd name="connsiteY3" fmla="*/ 0 h 1704975"/>
                <a:gd name="connsiteX4" fmla="*/ 661988 w 661988"/>
                <a:gd name="connsiteY4" fmla="*/ 95250 h 1704975"/>
                <a:gd name="connsiteX5" fmla="*/ 604838 w 661988"/>
                <a:gd name="connsiteY5" fmla="*/ 1704975 h 1704975"/>
                <a:gd name="connsiteX0" fmla="*/ 604838 w 661988"/>
                <a:gd name="connsiteY0" fmla="*/ 1704975 h 1704975"/>
                <a:gd name="connsiteX1" fmla="*/ 42863 w 661988"/>
                <a:gd name="connsiteY1" fmla="*/ 1514475 h 1704975"/>
                <a:gd name="connsiteX2" fmla="*/ 0 w 661988"/>
                <a:gd name="connsiteY2" fmla="*/ 166687 h 1704975"/>
                <a:gd name="connsiteX3" fmla="*/ 614363 w 661988"/>
                <a:gd name="connsiteY3" fmla="*/ 0 h 1704975"/>
                <a:gd name="connsiteX4" fmla="*/ 661988 w 661988"/>
                <a:gd name="connsiteY4" fmla="*/ 95250 h 1704975"/>
                <a:gd name="connsiteX5" fmla="*/ 604838 w 661988"/>
                <a:gd name="connsiteY5" fmla="*/ 1704975 h 1704975"/>
                <a:gd name="connsiteX0" fmla="*/ 604838 w 661988"/>
                <a:gd name="connsiteY0" fmla="*/ 1706055 h 1706055"/>
                <a:gd name="connsiteX1" fmla="*/ 42863 w 661988"/>
                <a:gd name="connsiteY1" fmla="*/ 1515555 h 1706055"/>
                <a:gd name="connsiteX2" fmla="*/ 0 w 661988"/>
                <a:gd name="connsiteY2" fmla="*/ 167767 h 1706055"/>
                <a:gd name="connsiteX3" fmla="*/ 614363 w 661988"/>
                <a:gd name="connsiteY3" fmla="*/ 1080 h 1706055"/>
                <a:gd name="connsiteX4" fmla="*/ 661988 w 661988"/>
                <a:gd name="connsiteY4" fmla="*/ 96330 h 1706055"/>
                <a:gd name="connsiteX5" fmla="*/ 604838 w 661988"/>
                <a:gd name="connsiteY5" fmla="*/ 1706055 h 1706055"/>
                <a:gd name="connsiteX0" fmla="*/ 604838 w 661988"/>
                <a:gd name="connsiteY0" fmla="*/ 1706055 h 1706055"/>
                <a:gd name="connsiteX1" fmla="*/ 42863 w 661988"/>
                <a:gd name="connsiteY1" fmla="*/ 1515555 h 1706055"/>
                <a:gd name="connsiteX2" fmla="*/ 0 w 661988"/>
                <a:gd name="connsiteY2" fmla="*/ 167767 h 1706055"/>
                <a:gd name="connsiteX3" fmla="*/ 614363 w 661988"/>
                <a:gd name="connsiteY3" fmla="*/ 1080 h 1706055"/>
                <a:gd name="connsiteX4" fmla="*/ 661988 w 661988"/>
                <a:gd name="connsiteY4" fmla="*/ 96330 h 1706055"/>
                <a:gd name="connsiteX5" fmla="*/ 604838 w 661988"/>
                <a:gd name="connsiteY5" fmla="*/ 1706055 h 1706055"/>
                <a:gd name="connsiteX0" fmla="*/ 604838 w 661988"/>
                <a:gd name="connsiteY0" fmla="*/ 1706055 h 1706055"/>
                <a:gd name="connsiteX1" fmla="*/ 42863 w 661988"/>
                <a:gd name="connsiteY1" fmla="*/ 1515555 h 1706055"/>
                <a:gd name="connsiteX2" fmla="*/ 0 w 661988"/>
                <a:gd name="connsiteY2" fmla="*/ 167767 h 1706055"/>
                <a:gd name="connsiteX3" fmla="*/ 614363 w 661988"/>
                <a:gd name="connsiteY3" fmla="*/ 1080 h 1706055"/>
                <a:gd name="connsiteX4" fmla="*/ 661988 w 661988"/>
                <a:gd name="connsiteY4" fmla="*/ 96330 h 1706055"/>
                <a:gd name="connsiteX5" fmla="*/ 604838 w 661988"/>
                <a:gd name="connsiteY5" fmla="*/ 1706055 h 1706055"/>
                <a:gd name="connsiteX0" fmla="*/ 604838 w 661988"/>
                <a:gd name="connsiteY0" fmla="*/ 1706055 h 1706055"/>
                <a:gd name="connsiteX1" fmla="*/ 42863 w 661988"/>
                <a:gd name="connsiteY1" fmla="*/ 1515555 h 1706055"/>
                <a:gd name="connsiteX2" fmla="*/ 0 w 661988"/>
                <a:gd name="connsiteY2" fmla="*/ 167767 h 1706055"/>
                <a:gd name="connsiteX3" fmla="*/ 614363 w 661988"/>
                <a:gd name="connsiteY3" fmla="*/ 1080 h 1706055"/>
                <a:gd name="connsiteX4" fmla="*/ 661988 w 661988"/>
                <a:gd name="connsiteY4" fmla="*/ 96330 h 1706055"/>
                <a:gd name="connsiteX5" fmla="*/ 604838 w 661988"/>
                <a:gd name="connsiteY5" fmla="*/ 1706055 h 17060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61988" h="1706055">
                  <a:moveTo>
                    <a:pt x="604838" y="1706055"/>
                  </a:moveTo>
                  <a:cubicBezTo>
                    <a:pt x="446088" y="1699705"/>
                    <a:pt x="196850" y="1693355"/>
                    <a:pt x="42863" y="1515555"/>
                  </a:cubicBezTo>
                  <a:lnTo>
                    <a:pt x="0" y="167767"/>
                  </a:lnTo>
                  <a:cubicBezTo>
                    <a:pt x="104776" y="12193"/>
                    <a:pt x="442912" y="-5270"/>
                    <a:pt x="614363" y="1080"/>
                  </a:cubicBezTo>
                  <a:cubicBezTo>
                    <a:pt x="687388" y="4255"/>
                    <a:pt x="646113" y="64580"/>
                    <a:pt x="661988" y="96330"/>
                  </a:cubicBezTo>
                  <a:lnTo>
                    <a:pt x="604838" y="1706055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accent3">
                    <a:lumMod val="50000"/>
                  </a:schemeClr>
                </a:gs>
                <a:gs pos="50000">
                  <a:schemeClr val="accent3"/>
                </a:gs>
                <a:gs pos="100000">
                  <a:schemeClr val="accent3">
                    <a:lumMod val="50000"/>
                  </a:schemeClr>
                </a:gs>
              </a:gsLst>
              <a:lin ang="10800000" scaled="1"/>
              <a:tileRect/>
            </a:gradFill>
            <a:ln w="3175"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  <p:sp>
        <p:nvSpPr>
          <p:cNvPr id="52" name="TextBox 88"/>
          <p:cNvSpPr txBox="1">
            <a:spLocks noChangeArrowheads="1"/>
          </p:cNvSpPr>
          <p:nvPr/>
        </p:nvSpPr>
        <p:spPr bwMode="auto">
          <a:xfrm>
            <a:off x="2004418" y="4194040"/>
            <a:ext cx="748923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/>
            <a:r>
              <a:rPr lang="en-US" sz="3600" b="1" dirty="0">
                <a:solidFill>
                  <a:schemeClr val="bg1"/>
                </a:solidFill>
                <a:latin typeface="Comic Sans MS" pitchFamily="66" charset="0"/>
              </a:rPr>
              <a:t>03</a:t>
            </a:r>
          </a:p>
        </p:txBody>
      </p:sp>
      <p:sp>
        <p:nvSpPr>
          <p:cNvPr id="35" name="Rectangle 91"/>
          <p:cNvSpPr>
            <a:spLocks noChangeArrowheads="1"/>
          </p:cNvSpPr>
          <p:nvPr/>
        </p:nvSpPr>
        <p:spPr bwMode="auto">
          <a:xfrm>
            <a:off x="3065126" y="4137868"/>
            <a:ext cx="6676099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>
              <a:defRPr/>
            </a:pPr>
            <a:r>
              <a:rPr lang="en-US" sz="2200" b="1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Học</a:t>
            </a:r>
            <a:r>
              <a:rPr lang="en-US" sz="22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200" b="1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sinh</a:t>
            </a:r>
            <a:r>
              <a:rPr lang="en-US" sz="22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200" b="1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có</a:t>
            </a:r>
            <a:r>
              <a:rPr lang="en-US" sz="22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200" b="1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trách</a:t>
            </a:r>
            <a:r>
              <a:rPr lang="en-US" sz="22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200" b="1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nhiệm</a:t>
            </a:r>
            <a:r>
              <a:rPr lang="en-US" sz="22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200" b="1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như</a:t>
            </a:r>
            <a:r>
              <a:rPr lang="en-US" sz="22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200" b="1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thế</a:t>
            </a:r>
            <a:r>
              <a:rPr lang="en-US" sz="22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200" b="1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nào</a:t>
            </a:r>
            <a:r>
              <a:rPr lang="en-US" sz="22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200" b="1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trong</a:t>
            </a:r>
            <a:r>
              <a:rPr lang="en-US" sz="22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200" b="1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công</a:t>
            </a:r>
            <a:r>
              <a:rPr lang="en-US" sz="22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200" b="1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cuộc</a:t>
            </a:r>
            <a:r>
              <a:rPr lang="en-US" sz="22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200" b="1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kiến</a:t>
            </a:r>
            <a:r>
              <a:rPr lang="en-US" sz="22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200" b="1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thiết</a:t>
            </a:r>
            <a:r>
              <a:rPr lang="en-US" sz="22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200" b="1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đất</a:t>
            </a:r>
            <a:r>
              <a:rPr lang="en-US" sz="22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200" b="1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nước</a:t>
            </a:r>
            <a:r>
              <a:rPr lang="en-US" sz="22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?</a:t>
            </a:r>
          </a:p>
        </p:txBody>
      </p:sp>
      <p:sp>
        <p:nvSpPr>
          <p:cNvPr id="56" name="Freeform 55"/>
          <p:cNvSpPr/>
          <p:nvPr/>
        </p:nvSpPr>
        <p:spPr bwMode="auto">
          <a:xfrm rot="287459">
            <a:off x="10081100" y="3601502"/>
            <a:ext cx="402988" cy="207319"/>
          </a:xfrm>
          <a:custGeom>
            <a:avLst/>
            <a:gdLst>
              <a:gd name="connsiteX0" fmla="*/ 0 w 400050"/>
              <a:gd name="connsiteY0" fmla="*/ 176213 h 176213"/>
              <a:gd name="connsiteX1" fmla="*/ 0 w 400050"/>
              <a:gd name="connsiteY1" fmla="*/ 119063 h 176213"/>
              <a:gd name="connsiteX2" fmla="*/ 333375 w 400050"/>
              <a:gd name="connsiteY2" fmla="*/ 0 h 176213"/>
              <a:gd name="connsiteX3" fmla="*/ 400050 w 400050"/>
              <a:gd name="connsiteY3" fmla="*/ 42863 h 176213"/>
              <a:gd name="connsiteX4" fmla="*/ 385763 w 400050"/>
              <a:gd name="connsiteY4" fmla="*/ 119063 h 176213"/>
              <a:gd name="connsiteX5" fmla="*/ 0 w 400050"/>
              <a:gd name="connsiteY5" fmla="*/ 176213 h 176213"/>
              <a:gd name="connsiteX0" fmla="*/ 0 w 400050"/>
              <a:gd name="connsiteY0" fmla="*/ 176213 h 176213"/>
              <a:gd name="connsiteX1" fmla="*/ 9525 w 400050"/>
              <a:gd name="connsiteY1" fmla="*/ 130969 h 176213"/>
              <a:gd name="connsiteX2" fmla="*/ 333375 w 400050"/>
              <a:gd name="connsiteY2" fmla="*/ 0 h 176213"/>
              <a:gd name="connsiteX3" fmla="*/ 400050 w 400050"/>
              <a:gd name="connsiteY3" fmla="*/ 42863 h 176213"/>
              <a:gd name="connsiteX4" fmla="*/ 385763 w 400050"/>
              <a:gd name="connsiteY4" fmla="*/ 119063 h 176213"/>
              <a:gd name="connsiteX5" fmla="*/ 0 w 400050"/>
              <a:gd name="connsiteY5" fmla="*/ 176213 h 176213"/>
              <a:gd name="connsiteX0" fmla="*/ 0 w 400050"/>
              <a:gd name="connsiteY0" fmla="*/ 176213 h 176213"/>
              <a:gd name="connsiteX1" fmla="*/ 9525 w 400050"/>
              <a:gd name="connsiteY1" fmla="*/ 130969 h 176213"/>
              <a:gd name="connsiteX2" fmla="*/ 333375 w 400050"/>
              <a:gd name="connsiteY2" fmla="*/ 0 h 176213"/>
              <a:gd name="connsiteX3" fmla="*/ 400050 w 400050"/>
              <a:gd name="connsiteY3" fmla="*/ 42863 h 176213"/>
              <a:gd name="connsiteX4" fmla="*/ 385763 w 400050"/>
              <a:gd name="connsiteY4" fmla="*/ 119063 h 176213"/>
              <a:gd name="connsiteX5" fmla="*/ 0 w 400050"/>
              <a:gd name="connsiteY5" fmla="*/ 176213 h 176213"/>
              <a:gd name="connsiteX0" fmla="*/ 0 w 400050"/>
              <a:gd name="connsiteY0" fmla="*/ 166688 h 166688"/>
              <a:gd name="connsiteX1" fmla="*/ 9525 w 400050"/>
              <a:gd name="connsiteY1" fmla="*/ 121444 h 166688"/>
              <a:gd name="connsiteX2" fmla="*/ 333375 w 400050"/>
              <a:gd name="connsiteY2" fmla="*/ 0 h 166688"/>
              <a:gd name="connsiteX3" fmla="*/ 400050 w 400050"/>
              <a:gd name="connsiteY3" fmla="*/ 33338 h 166688"/>
              <a:gd name="connsiteX4" fmla="*/ 385763 w 400050"/>
              <a:gd name="connsiteY4" fmla="*/ 109538 h 166688"/>
              <a:gd name="connsiteX5" fmla="*/ 0 w 400050"/>
              <a:gd name="connsiteY5" fmla="*/ 166688 h 166688"/>
              <a:gd name="connsiteX0" fmla="*/ 0 w 400050"/>
              <a:gd name="connsiteY0" fmla="*/ 167360 h 167360"/>
              <a:gd name="connsiteX1" fmla="*/ 9525 w 400050"/>
              <a:gd name="connsiteY1" fmla="*/ 122116 h 167360"/>
              <a:gd name="connsiteX2" fmla="*/ 333375 w 400050"/>
              <a:gd name="connsiteY2" fmla="*/ 672 h 167360"/>
              <a:gd name="connsiteX3" fmla="*/ 400050 w 400050"/>
              <a:gd name="connsiteY3" fmla="*/ 34010 h 167360"/>
              <a:gd name="connsiteX4" fmla="*/ 385763 w 400050"/>
              <a:gd name="connsiteY4" fmla="*/ 110210 h 167360"/>
              <a:gd name="connsiteX5" fmla="*/ 0 w 400050"/>
              <a:gd name="connsiteY5" fmla="*/ 167360 h 167360"/>
              <a:gd name="connsiteX0" fmla="*/ 0 w 400050"/>
              <a:gd name="connsiteY0" fmla="*/ 167360 h 167360"/>
              <a:gd name="connsiteX1" fmla="*/ 9525 w 400050"/>
              <a:gd name="connsiteY1" fmla="*/ 122116 h 167360"/>
              <a:gd name="connsiteX2" fmla="*/ 333375 w 400050"/>
              <a:gd name="connsiteY2" fmla="*/ 672 h 167360"/>
              <a:gd name="connsiteX3" fmla="*/ 400050 w 400050"/>
              <a:gd name="connsiteY3" fmla="*/ 34010 h 167360"/>
              <a:gd name="connsiteX4" fmla="*/ 385763 w 400050"/>
              <a:gd name="connsiteY4" fmla="*/ 110210 h 167360"/>
              <a:gd name="connsiteX5" fmla="*/ 0 w 400050"/>
              <a:gd name="connsiteY5" fmla="*/ 167360 h 167360"/>
              <a:gd name="connsiteX0" fmla="*/ 0 w 400050"/>
              <a:gd name="connsiteY0" fmla="*/ 167360 h 167360"/>
              <a:gd name="connsiteX1" fmla="*/ 9525 w 400050"/>
              <a:gd name="connsiteY1" fmla="*/ 122116 h 167360"/>
              <a:gd name="connsiteX2" fmla="*/ 333375 w 400050"/>
              <a:gd name="connsiteY2" fmla="*/ 672 h 167360"/>
              <a:gd name="connsiteX3" fmla="*/ 400050 w 400050"/>
              <a:gd name="connsiteY3" fmla="*/ 34010 h 167360"/>
              <a:gd name="connsiteX4" fmla="*/ 385763 w 400050"/>
              <a:gd name="connsiteY4" fmla="*/ 110210 h 167360"/>
              <a:gd name="connsiteX5" fmla="*/ 0 w 400050"/>
              <a:gd name="connsiteY5" fmla="*/ 167360 h 167360"/>
              <a:gd name="connsiteX0" fmla="*/ 0 w 400050"/>
              <a:gd name="connsiteY0" fmla="*/ 167360 h 167360"/>
              <a:gd name="connsiteX1" fmla="*/ 9525 w 400050"/>
              <a:gd name="connsiteY1" fmla="*/ 122116 h 167360"/>
              <a:gd name="connsiteX2" fmla="*/ 333375 w 400050"/>
              <a:gd name="connsiteY2" fmla="*/ 672 h 167360"/>
              <a:gd name="connsiteX3" fmla="*/ 400050 w 400050"/>
              <a:gd name="connsiteY3" fmla="*/ 34010 h 167360"/>
              <a:gd name="connsiteX4" fmla="*/ 385763 w 400050"/>
              <a:gd name="connsiteY4" fmla="*/ 110210 h 167360"/>
              <a:gd name="connsiteX5" fmla="*/ 0 w 400050"/>
              <a:gd name="connsiteY5" fmla="*/ 167360 h 167360"/>
              <a:gd name="connsiteX0" fmla="*/ 0 w 400050"/>
              <a:gd name="connsiteY0" fmla="*/ 167360 h 167360"/>
              <a:gd name="connsiteX1" fmla="*/ 9525 w 400050"/>
              <a:gd name="connsiteY1" fmla="*/ 122116 h 167360"/>
              <a:gd name="connsiteX2" fmla="*/ 333375 w 400050"/>
              <a:gd name="connsiteY2" fmla="*/ 672 h 167360"/>
              <a:gd name="connsiteX3" fmla="*/ 400050 w 400050"/>
              <a:gd name="connsiteY3" fmla="*/ 34010 h 167360"/>
              <a:gd name="connsiteX4" fmla="*/ 385763 w 400050"/>
              <a:gd name="connsiteY4" fmla="*/ 110210 h 167360"/>
              <a:gd name="connsiteX5" fmla="*/ 0 w 400050"/>
              <a:gd name="connsiteY5" fmla="*/ 167360 h 1673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00050" h="167360">
                <a:moveTo>
                  <a:pt x="0" y="167360"/>
                </a:moveTo>
                <a:lnTo>
                  <a:pt x="9525" y="122116"/>
                </a:lnTo>
                <a:cubicBezTo>
                  <a:pt x="98425" y="7022"/>
                  <a:pt x="277812" y="-3297"/>
                  <a:pt x="333375" y="672"/>
                </a:cubicBezTo>
                <a:cubicBezTo>
                  <a:pt x="365125" y="2260"/>
                  <a:pt x="394493" y="15753"/>
                  <a:pt x="400050" y="34010"/>
                </a:cubicBezTo>
                <a:lnTo>
                  <a:pt x="385763" y="110210"/>
                </a:lnTo>
                <a:cubicBezTo>
                  <a:pt x="288131" y="110210"/>
                  <a:pt x="130969" y="119735"/>
                  <a:pt x="0" y="167360"/>
                </a:cubicBezTo>
                <a:close/>
              </a:path>
            </a:pathLst>
          </a:custGeom>
          <a:gradFill flip="none" rotWithShape="1">
            <a:gsLst>
              <a:gs pos="0">
                <a:schemeClr val="accent3">
                  <a:lumMod val="50000"/>
                </a:schemeClr>
              </a:gs>
              <a:gs pos="50000">
                <a:schemeClr val="accent3"/>
              </a:gs>
              <a:gs pos="100000">
                <a:schemeClr val="accent3">
                  <a:lumMod val="50000"/>
                </a:schemeClr>
              </a:gs>
            </a:gsLst>
            <a:lin ang="10800000" scaled="1"/>
            <a:tileRect/>
          </a:gra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grpSp>
        <p:nvGrpSpPr>
          <p:cNvPr id="58" name="Group 25"/>
          <p:cNvGrpSpPr/>
          <p:nvPr/>
        </p:nvGrpSpPr>
        <p:grpSpPr>
          <a:xfrm>
            <a:off x="1599641" y="5430571"/>
            <a:ext cx="9067482" cy="993123"/>
            <a:chOff x="-15876" y="4745038"/>
            <a:chExt cx="8458200" cy="1704975"/>
          </a:xfrm>
          <a:solidFill>
            <a:schemeClr val="accent2">
              <a:lumMod val="75000"/>
            </a:schemeClr>
          </a:solidFill>
        </p:grpSpPr>
        <p:sp>
          <p:nvSpPr>
            <p:cNvPr id="61" name="Freeform 60"/>
            <p:cNvSpPr/>
            <p:nvPr/>
          </p:nvSpPr>
          <p:spPr>
            <a:xfrm>
              <a:off x="-15876" y="4813300"/>
              <a:ext cx="8093075" cy="1636713"/>
            </a:xfrm>
            <a:custGeom>
              <a:avLst/>
              <a:gdLst>
                <a:gd name="connsiteX0" fmla="*/ 0 w 5074920"/>
                <a:gd name="connsiteY0" fmla="*/ 30480 h 1645920"/>
                <a:gd name="connsiteX1" fmla="*/ 0 w 5074920"/>
                <a:gd name="connsiteY1" fmla="*/ 1645920 h 1645920"/>
                <a:gd name="connsiteX2" fmla="*/ 4663440 w 5074920"/>
                <a:gd name="connsiteY2" fmla="*/ 1645920 h 1645920"/>
                <a:gd name="connsiteX3" fmla="*/ 5074920 w 5074920"/>
                <a:gd name="connsiteY3" fmla="*/ 1554480 h 1645920"/>
                <a:gd name="connsiteX4" fmla="*/ 5074920 w 5074920"/>
                <a:gd name="connsiteY4" fmla="*/ 0 h 1645920"/>
                <a:gd name="connsiteX5" fmla="*/ 0 w 5074920"/>
                <a:gd name="connsiteY5" fmla="*/ 30480 h 1645920"/>
                <a:gd name="connsiteX0" fmla="*/ 0 w 5079682"/>
                <a:gd name="connsiteY0" fmla="*/ 6668 h 1622108"/>
                <a:gd name="connsiteX1" fmla="*/ 0 w 5079682"/>
                <a:gd name="connsiteY1" fmla="*/ 1622108 h 1622108"/>
                <a:gd name="connsiteX2" fmla="*/ 4663440 w 5079682"/>
                <a:gd name="connsiteY2" fmla="*/ 1622108 h 1622108"/>
                <a:gd name="connsiteX3" fmla="*/ 5074920 w 5079682"/>
                <a:gd name="connsiteY3" fmla="*/ 1530668 h 1622108"/>
                <a:gd name="connsiteX4" fmla="*/ 5079682 w 5079682"/>
                <a:gd name="connsiteY4" fmla="*/ 0 h 1622108"/>
                <a:gd name="connsiteX5" fmla="*/ 0 w 5079682"/>
                <a:gd name="connsiteY5" fmla="*/ 6668 h 1622108"/>
                <a:gd name="connsiteX0" fmla="*/ 0 w 5075131"/>
                <a:gd name="connsiteY0" fmla="*/ 20955 h 1636395"/>
                <a:gd name="connsiteX1" fmla="*/ 0 w 5075131"/>
                <a:gd name="connsiteY1" fmla="*/ 1636395 h 1636395"/>
                <a:gd name="connsiteX2" fmla="*/ 4663440 w 5075131"/>
                <a:gd name="connsiteY2" fmla="*/ 1636395 h 1636395"/>
                <a:gd name="connsiteX3" fmla="*/ 5074920 w 5075131"/>
                <a:gd name="connsiteY3" fmla="*/ 1544955 h 1636395"/>
                <a:gd name="connsiteX4" fmla="*/ 5070157 w 5075131"/>
                <a:gd name="connsiteY4" fmla="*/ 0 h 1636395"/>
                <a:gd name="connsiteX5" fmla="*/ 0 w 5075131"/>
                <a:gd name="connsiteY5" fmla="*/ 20955 h 1636395"/>
                <a:gd name="connsiteX0" fmla="*/ 0 w 5075022"/>
                <a:gd name="connsiteY0" fmla="*/ 6667 h 1622107"/>
                <a:gd name="connsiteX1" fmla="*/ 0 w 5075022"/>
                <a:gd name="connsiteY1" fmla="*/ 1622107 h 1622107"/>
                <a:gd name="connsiteX2" fmla="*/ 4663440 w 5075022"/>
                <a:gd name="connsiteY2" fmla="*/ 1622107 h 1622107"/>
                <a:gd name="connsiteX3" fmla="*/ 5074920 w 5075022"/>
                <a:gd name="connsiteY3" fmla="*/ 1530667 h 1622107"/>
                <a:gd name="connsiteX4" fmla="*/ 5060632 w 5075022"/>
                <a:gd name="connsiteY4" fmla="*/ 0 h 1622107"/>
                <a:gd name="connsiteX5" fmla="*/ 0 w 5075022"/>
                <a:gd name="connsiteY5" fmla="*/ 6667 h 1622107"/>
                <a:gd name="connsiteX0" fmla="*/ 0 w 5075001"/>
                <a:gd name="connsiteY0" fmla="*/ 20955 h 1636395"/>
                <a:gd name="connsiteX1" fmla="*/ 0 w 5075001"/>
                <a:gd name="connsiteY1" fmla="*/ 1636395 h 1636395"/>
                <a:gd name="connsiteX2" fmla="*/ 4663440 w 5075001"/>
                <a:gd name="connsiteY2" fmla="*/ 1636395 h 1636395"/>
                <a:gd name="connsiteX3" fmla="*/ 5074920 w 5075001"/>
                <a:gd name="connsiteY3" fmla="*/ 1544955 h 1636395"/>
                <a:gd name="connsiteX4" fmla="*/ 5055870 w 5075001"/>
                <a:gd name="connsiteY4" fmla="*/ 0 h 1636395"/>
                <a:gd name="connsiteX5" fmla="*/ 0 w 5075001"/>
                <a:gd name="connsiteY5" fmla="*/ 20955 h 1636395"/>
                <a:gd name="connsiteX0" fmla="*/ 0 w 5075001"/>
                <a:gd name="connsiteY0" fmla="*/ 20955 h 1636395"/>
                <a:gd name="connsiteX1" fmla="*/ 0 w 5075001"/>
                <a:gd name="connsiteY1" fmla="*/ 1636395 h 1636395"/>
                <a:gd name="connsiteX2" fmla="*/ 4663440 w 5075001"/>
                <a:gd name="connsiteY2" fmla="*/ 1636395 h 1636395"/>
                <a:gd name="connsiteX3" fmla="*/ 5074920 w 5075001"/>
                <a:gd name="connsiteY3" fmla="*/ 1544955 h 1636395"/>
                <a:gd name="connsiteX4" fmla="*/ 5055870 w 5075001"/>
                <a:gd name="connsiteY4" fmla="*/ 0 h 1636395"/>
                <a:gd name="connsiteX5" fmla="*/ 0 w 5075001"/>
                <a:gd name="connsiteY5" fmla="*/ 20955 h 1636395"/>
                <a:gd name="connsiteX0" fmla="*/ 0 w 5075001"/>
                <a:gd name="connsiteY0" fmla="*/ 20955 h 1636395"/>
                <a:gd name="connsiteX1" fmla="*/ 0 w 5075001"/>
                <a:gd name="connsiteY1" fmla="*/ 1636395 h 1636395"/>
                <a:gd name="connsiteX2" fmla="*/ 4663440 w 5075001"/>
                <a:gd name="connsiteY2" fmla="*/ 1636395 h 1636395"/>
                <a:gd name="connsiteX3" fmla="*/ 5074920 w 5075001"/>
                <a:gd name="connsiteY3" fmla="*/ 1544955 h 1636395"/>
                <a:gd name="connsiteX4" fmla="*/ 5055870 w 5075001"/>
                <a:gd name="connsiteY4" fmla="*/ 0 h 1636395"/>
                <a:gd name="connsiteX5" fmla="*/ 0 w 5075001"/>
                <a:gd name="connsiteY5" fmla="*/ 20955 h 1636395"/>
                <a:gd name="connsiteX0" fmla="*/ 0 w 5094014"/>
                <a:gd name="connsiteY0" fmla="*/ 20955 h 1636395"/>
                <a:gd name="connsiteX1" fmla="*/ 0 w 5094014"/>
                <a:gd name="connsiteY1" fmla="*/ 1636395 h 1636395"/>
                <a:gd name="connsiteX2" fmla="*/ 4663440 w 5094014"/>
                <a:gd name="connsiteY2" fmla="*/ 1636395 h 1636395"/>
                <a:gd name="connsiteX3" fmla="*/ 5093970 w 5094014"/>
                <a:gd name="connsiteY3" fmla="*/ 1525905 h 1636395"/>
                <a:gd name="connsiteX4" fmla="*/ 5055870 w 5094014"/>
                <a:gd name="connsiteY4" fmla="*/ 0 h 1636395"/>
                <a:gd name="connsiteX5" fmla="*/ 0 w 5094014"/>
                <a:gd name="connsiteY5" fmla="*/ 20955 h 16363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094014" h="1636395">
                  <a:moveTo>
                    <a:pt x="0" y="20955"/>
                  </a:moveTo>
                  <a:lnTo>
                    <a:pt x="0" y="1636395"/>
                  </a:lnTo>
                  <a:lnTo>
                    <a:pt x="4663440" y="1636395"/>
                  </a:lnTo>
                  <a:cubicBezTo>
                    <a:pt x="4905375" y="1634490"/>
                    <a:pt x="5047298" y="1575435"/>
                    <a:pt x="5093970" y="1525905"/>
                  </a:cubicBezTo>
                  <a:cubicBezTo>
                    <a:pt x="5095557" y="1015682"/>
                    <a:pt x="5054283" y="510223"/>
                    <a:pt x="5055870" y="0"/>
                  </a:cubicBezTo>
                  <a:lnTo>
                    <a:pt x="0" y="20955"/>
                  </a:lnTo>
                  <a:close/>
                </a:path>
              </a:pathLst>
            </a:custGeom>
            <a:grpFill/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62" name="Freeform 61"/>
            <p:cNvSpPr/>
            <p:nvPr/>
          </p:nvSpPr>
          <p:spPr bwMode="auto">
            <a:xfrm>
              <a:off x="7808774" y="4745038"/>
              <a:ext cx="633550" cy="1704973"/>
            </a:xfrm>
            <a:custGeom>
              <a:avLst/>
              <a:gdLst>
                <a:gd name="connsiteX0" fmla="*/ 604838 w 661988"/>
                <a:gd name="connsiteY0" fmla="*/ 1704975 h 1704975"/>
                <a:gd name="connsiteX1" fmla="*/ 42863 w 661988"/>
                <a:gd name="connsiteY1" fmla="*/ 1514475 h 1704975"/>
                <a:gd name="connsiteX2" fmla="*/ 0 w 661988"/>
                <a:gd name="connsiteY2" fmla="*/ 166687 h 1704975"/>
                <a:gd name="connsiteX3" fmla="*/ 614363 w 661988"/>
                <a:gd name="connsiteY3" fmla="*/ 0 h 1704975"/>
                <a:gd name="connsiteX4" fmla="*/ 661988 w 661988"/>
                <a:gd name="connsiteY4" fmla="*/ 95250 h 1704975"/>
                <a:gd name="connsiteX5" fmla="*/ 604838 w 661988"/>
                <a:gd name="connsiteY5" fmla="*/ 1704975 h 1704975"/>
                <a:gd name="connsiteX0" fmla="*/ 604838 w 661988"/>
                <a:gd name="connsiteY0" fmla="*/ 1704975 h 1704975"/>
                <a:gd name="connsiteX1" fmla="*/ 42863 w 661988"/>
                <a:gd name="connsiteY1" fmla="*/ 1514475 h 1704975"/>
                <a:gd name="connsiteX2" fmla="*/ 0 w 661988"/>
                <a:gd name="connsiteY2" fmla="*/ 166687 h 1704975"/>
                <a:gd name="connsiteX3" fmla="*/ 614363 w 661988"/>
                <a:gd name="connsiteY3" fmla="*/ 0 h 1704975"/>
                <a:gd name="connsiteX4" fmla="*/ 661988 w 661988"/>
                <a:gd name="connsiteY4" fmla="*/ 95250 h 1704975"/>
                <a:gd name="connsiteX5" fmla="*/ 604838 w 661988"/>
                <a:gd name="connsiteY5" fmla="*/ 1704975 h 1704975"/>
                <a:gd name="connsiteX0" fmla="*/ 604838 w 661988"/>
                <a:gd name="connsiteY0" fmla="*/ 1706055 h 1706055"/>
                <a:gd name="connsiteX1" fmla="*/ 42863 w 661988"/>
                <a:gd name="connsiteY1" fmla="*/ 1515555 h 1706055"/>
                <a:gd name="connsiteX2" fmla="*/ 0 w 661988"/>
                <a:gd name="connsiteY2" fmla="*/ 167767 h 1706055"/>
                <a:gd name="connsiteX3" fmla="*/ 614363 w 661988"/>
                <a:gd name="connsiteY3" fmla="*/ 1080 h 1706055"/>
                <a:gd name="connsiteX4" fmla="*/ 661988 w 661988"/>
                <a:gd name="connsiteY4" fmla="*/ 96330 h 1706055"/>
                <a:gd name="connsiteX5" fmla="*/ 604838 w 661988"/>
                <a:gd name="connsiteY5" fmla="*/ 1706055 h 1706055"/>
                <a:gd name="connsiteX0" fmla="*/ 604838 w 661988"/>
                <a:gd name="connsiteY0" fmla="*/ 1706055 h 1706055"/>
                <a:gd name="connsiteX1" fmla="*/ 42863 w 661988"/>
                <a:gd name="connsiteY1" fmla="*/ 1515555 h 1706055"/>
                <a:gd name="connsiteX2" fmla="*/ 0 w 661988"/>
                <a:gd name="connsiteY2" fmla="*/ 167767 h 1706055"/>
                <a:gd name="connsiteX3" fmla="*/ 614363 w 661988"/>
                <a:gd name="connsiteY3" fmla="*/ 1080 h 1706055"/>
                <a:gd name="connsiteX4" fmla="*/ 661988 w 661988"/>
                <a:gd name="connsiteY4" fmla="*/ 96330 h 1706055"/>
                <a:gd name="connsiteX5" fmla="*/ 604838 w 661988"/>
                <a:gd name="connsiteY5" fmla="*/ 1706055 h 1706055"/>
                <a:gd name="connsiteX0" fmla="*/ 604838 w 661988"/>
                <a:gd name="connsiteY0" fmla="*/ 1706055 h 1706055"/>
                <a:gd name="connsiteX1" fmla="*/ 42863 w 661988"/>
                <a:gd name="connsiteY1" fmla="*/ 1515555 h 1706055"/>
                <a:gd name="connsiteX2" fmla="*/ 0 w 661988"/>
                <a:gd name="connsiteY2" fmla="*/ 167767 h 1706055"/>
                <a:gd name="connsiteX3" fmla="*/ 614363 w 661988"/>
                <a:gd name="connsiteY3" fmla="*/ 1080 h 1706055"/>
                <a:gd name="connsiteX4" fmla="*/ 661988 w 661988"/>
                <a:gd name="connsiteY4" fmla="*/ 96330 h 1706055"/>
                <a:gd name="connsiteX5" fmla="*/ 604838 w 661988"/>
                <a:gd name="connsiteY5" fmla="*/ 1706055 h 1706055"/>
                <a:gd name="connsiteX0" fmla="*/ 604838 w 661988"/>
                <a:gd name="connsiteY0" fmla="*/ 1706055 h 1706055"/>
                <a:gd name="connsiteX1" fmla="*/ 42863 w 661988"/>
                <a:gd name="connsiteY1" fmla="*/ 1515555 h 1706055"/>
                <a:gd name="connsiteX2" fmla="*/ 0 w 661988"/>
                <a:gd name="connsiteY2" fmla="*/ 167767 h 1706055"/>
                <a:gd name="connsiteX3" fmla="*/ 614363 w 661988"/>
                <a:gd name="connsiteY3" fmla="*/ 1080 h 1706055"/>
                <a:gd name="connsiteX4" fmla="*/ 661988 w 661988"/>
                <a:gd name="connsiteY4" fmla="*/ 96330 h 1706055"/>
                <a:gd name="connsiteX5" fmla="*/ 604838 w 661988"/>
                <a:gd name="connsiteY5" fmla="*/ 1706055 h 17060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61988" h="1706055">
                  <a:moveTo>
                    <a:pt x="604838" y="1706055"/>
                  </a:moveTo>
                  <a:cubicBezTo>
                    <a:pt x="446088" y="1699705"/>
                    <a:pt x="196850" y="1693355"/>
                    <a:pt x="42863" y="1515555"/>
                  </a:cubicBezTo>
                  <a:lnTo>
                    <a:pt x="0" y="167767"/>
                  </a:lnTo>
                  <a:cubicBezTo>
                    <a:pt x="104776" y="12193"/>
                    <a:pt x="442912" y="-5270"/>
                    <a:pt x="614363" y="1080"/>
                  </a:cubicBezTo>
                  <a:cubicBezTo>
                    <a:pt x="687388" y="4255"/>
                    <a:pt x="646113" y="64580"/>
                    <a:pt x="661988" y="96330"/>
                  </a:cubicBezTo>
                  <a:lnTo>
                    <a:pt x="604838" y="1706055"/>
                  </a:lnTo>
                  <a:close/>
                </a:path>
              </a:pathLst>
            </a:custGeom>
            <a:grpFill/>
            <a:ln w="3175"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  <p:sp>
        <p:nvSpPr>
          <p:cNvPr id="59" name="TextBox 88"/>
          <p:cNvSpPr txBox="1">
            <a:spLocks noChangeArrowheads="1"/>
          </p:cNvSpPr>
          <p:nvPr/>
        </p:nvSpPr>
        <p:spPr bwMode="auto">
          <a:xfrm>
            <a:off x="1990967" y="5630321"/>
            <a:ext cx="748923" cy="646331"/>
          </a:xfrm>
          <a:prstGeom prst="rect">
            <a:avLst/>
          </a:prstGeom>
          <a:solidFill>
            <a:schemeClr val="accent2">
              <a:lumMod val="75000"/>
            </a:schemeClr>
          </a:solidFill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/>
            <a:r>
              <a:rPr lang="en-US" sz="3600" b="1" dirty="0">
                <a:solidFill>
                  <a:schemeClr val="bg1"/>
                </a:solidFill>
                <a:latin typeface="Comic Sans MS" pitchFamily="66" charset="0"/>
              </a:rPr>
              <a:t>04</a:t>
            </a:r>
          </a:p>
        </p:txBody>
      </p:sp>
      <p:sp>
        <p:nvSpPr>
          <p:cNvPr id="60" name="Rectangle 91"/>
          <p:cNvSpPr>
            <a:spLocks noChangeArrowheads="1"/>
          </p:cNvSpPr>
          <p:nvPr/>
        </p:nvSpPr>
        <p:spPr bwMode="auto">
          <a:xfrm>
            <a:off x="3065126" y="5519468"/>
            <a:ext cx="6698500" cy="769441"/>
          </a:xfrm>
          <a:prstGeom prst="rect">
            <a:avLst/>
          </a:prstGeom>
          <a:solidFill>
            <a:schemeClr val="accent2">
              <a:lumMod val="7500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>
              <a:defRPr/>
            </a:pPr>
            <a:r>
              <a:rPr lang="en-US" sz="22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Qua </a:t>
            </a:r>
            <a:r>
              <a:rPr lang="en-US" sz="2200" b="1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bức</a:t>
            </a:r>
            <a:r>
              <a:rPr lang="en-US" sz="22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200" b="1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thư</a:t>
            </a:r>
            <a:r>
              <a:rPr lang="en-US" sz="22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2200" b="1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Bác</a:t>
            </a:r>
            <a:r>
              <a:rPr lang="en-US" sz="22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200" b="1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Hồ</a:t>
            </a:r>
            <a:r>
              <a:rPr lang="en-US" sz="22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200" b="1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khuyên</a:t>
            </a:r>
            <a:r>
              <a:rPr lang="en-US" sz="22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200" b="1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và</a:t>
            </a:r>
            <a:r>
              <a:rPr lang="en-US" sz="22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200" b="1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mong</a:t>
            </a:r>
            <a:r>
              <a:rPr lang="en-US" sz="22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200" b="1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đợi</a:t>
            </a:r>
            <a:r>
              <a:rPr lang="en-US" sz="22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ở </a:t>
            </a:r>
            <a:r>
              <a:rPr lang="en-US" sz="2200" b="1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học</a:t>
            </a:r>
            <a:r>
              <a:rPr lang="en-US" sz="22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200" b="1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sinh</a:t>
            </a:r>
            <a:r>
              <a:rPr lang="en-US" sz="22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200" b="1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điều</a:t>
            </a:r>
            <a:r>
              <a:rPr lang="en-US" sz="22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200" b="1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gì</a:t>
            </a:r>
            <a:r>
              <a:rPr lang="en-US" sz="22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?</a:t>
            </a:r>
          </a:p>
        </p:txBody>
      </p:sp>
      <p:sp>
        <p:nvSpPr>
          <p:cNvPr id="63" name="Freeform 62"/>
          <p:cNvSpPr/>
          <p:nvPr/>
        </p:nvSpPr>
        <p:spPr bwMode="auto">
          <a:xfrm>
            <a:off x="10123092" y="5296111"/>
            <a:ext cx="429622" cy="183877"/>
          </a:xfrm>
          <a:custGeom>
            <a:avLst/>
            <a:gdLst>
              <a:gd name="connsiteX0" fmla="*/ 0 w 400050"/>
              <a:gd name="connsiteY0" fmla="*/ 176213 h 176213"/>
              <a:gd name="connsiteX1" fmla="*/ 0 w 400050"/>
              <a:gd name="connsiteY1" fmla="*/ 119063 h 176213"/>
              <a:gd name="connsiteX2" fmla="*/ 333375 w 400050"/>
              <a:gd name="connsiteY2" fmla="*/ 0 h 176213"/>
              <a:gd name="connsiteX3" fmla="*/ 400050 w 400050"/>
              <a:gd name="connsiteY3" fmla="*/ 42863 h 176213"/>
              <a:gd name="connsiteX4" fmla="*/ 385763 w 400050"/>
              <a:gd name="connsiteY4" fmla="*/ 119063 h 176213"/>
              <a:gd name="connsiteX5" fmla="*/ 0 w 400050"/>
              <a:gd name="connsiteY5" fmla="*/ 176213 h 176213"/>
              <a:gd name="connsiteX0" fmla="*/ 0 w 400050"/>
              <a:gd name="connsiteY0" fmla="*/ 176213 h 176213"/>
              <a:gd name="connsiteX1" fmla="*/ 9525 w 400050"/>
              <a:gd name="connsiteY1" fmla="*/ 130969 h 176213"/>
              <a:gd name="connsiteX2" fmla="*/ 333375 w 400050"/>
              <a:gd name="connsiteY2" fmla="*/ 0 h 176213"/>
              <a:gd name="connsiteX3" fmla="*/ 400050 w 400050"/>
              <a:gd name="connsiteY3" fmla="*/ 42863 h 176213"/>
              <a:gd name="connsiteX4" fmla="*/ 385763 w 400050"/>
              <a:gd name="connsiteY4" fmla="*/ 119063 h 176213"/>
              <a:gd name="connsiteX5" fmla="*/ 0 w 400050"/>
              <a:gd name="connsiteY5" fmla="*/ 176213 h 176213"/>
              <a:gd name="connsiteX0" fmla="*/ 0 w 400050"/>
              <a:gd name="connsiteY0" fmla="*/ 176213 h 176213"/>
              <a:gd name="connsiteX1" fmla="*/ 9525 w 400050"/>
              <a:gd name="connsiteY1" fmla="*/ 130969 h 176213"/>
              <a:gd name="connsiteX2" fmla="*/ 333375 w 400050"/>
              <a:gd name="connsiteY2" fmla="*/ 0 h 176213"/>
              <a:gd name="connsiteX3" fmla="*/ 400050 w 400050"/>
              <a:gd name="connsiteY3" fmla="*/ 42863 h 176213"/>
              <a:gd name="connsiteX4" fmla="*/ 385763 w 400050"/>
              <a:gd name="connsiteY4" fmla="*/ 119063 h 176213"/>
              <a:gd name="connsiteX5" fmla="*/ 0 w 400050"/>
              <a:gd name="connsiteY5" fmla="*/ 176213 h 176213"/>
              <a:gd name="connsiteX0" fmla="*/ 0 w 400050"/>
              <a:gd name="connsiteY0" fmla="*/ 166688 h 166688"/>
              <a:gd name="connsiteX1" fmla="*/ 9525 w 400050"/>
              <a:gd name="connsiteY1" fmla="*/ 121444 h 166688"/>
              <a:gd name="connsiteX2" fmla="*/ 333375 w 400050"/>
              <a:gd name="connsiteY2" fmla="*/ 0 h 166688"/>
              <a:gd name="connsiteX3" fmla="*/ 400050 w 400050"/>
              <a:gd name="connsiteY3" fmla="*/ 33338 h 166688"/>
              <a:gd name="connsiteX4" fmla="*/ 385763 w 400050"/>
              <a:gd name="connsiteY4" fmla="*/ 109538 h 166688"/>
              <a:gd name="connsiteX5" fmla="*/ 0 w 400050"/>
              <a:gd name="connsiteY5" fmla="*/ 166688 h 166688"/>
              <a:gd name="connsiteX0" fmla="*/ 0 w 400050"/>
              <a:gd name="connsiteY0" fmla="*/ 167360 h 167360"/>
              <a:gd name="connsiteX1" fmla="*/ 9525 w 400050"/>
              <a:gd name="connsiteY1" fmla="*/ 122116 h 167360"/>
              <a:gd name="connsiteX2" fmla="*/ 333375 w 400050"/>
              <a:gd name="connsiteY2" fmla="*/ 672 h 167360"/>
              <a:gd name="connsiteX3" fmla="*/ 400050 w 400050"/>
              <a:gd name="connsiteY3" fmla="*/ 34010 h 167360"/>
              <a:gd name="connsiteX4" fmla="*/ 385763 w 400050"/>
              <a:gd name="connsiteY4" fmla="*/ 110210 h 167360"/>
              <a:gd name="connsiteX5" fmla="*/ 0 w 400050"/>
              <a:gd name="connsiteY5" fmla="*/ 167360 h 167360"/>
              <a:gd name="connsiteX0" fmla="*/ 0 w 400050"/>
              <a:gd name="connsiteY0" fmla="*/ 167360 h 167360"/>
              <a:gd name="connsiteX1" fmla="*/ 9525 w 400050"/>
              <a:gd name="connsiteY1" fmla="*/ 122116 h 167360"/>
              <a:gd name="connsiteX2" fmla="*/ 333375 w 400050"/>
              <a:gd name="connsiteY2" fmla="*/ 672 h 167360"/>
              <a:gd name="connsiteX3" fmla="*/ 400050 w 400050"/>
              <a:gd name="connsiteY3" fmla="*/ 34010 h 167360"/>
              <a:gd name="connsiteX4" fmla="*/ 385763 w 400050"/>
              <a:gd name="connsiteY4" fmla="*/ 110210 h 167360"/>
              <a:gd name="connsiteX5" fmla="*/ 0 w 400050"/>
              <a:gd name="connsiteY5" fmla="*/ 167360 h 167360"/>
              <a:gd name="connsiteX0" fmla="*/ 0 w 400050"/>
              <a:gd name="connsiteY0" fmla="*/ 167360 h 167360"/>
              <a:gd name="connsiteX1" fmla="*/ 9525 w 400050"/>
              <a:gd name="connsiteY1" fmla="*/ 122116 h 167360"/>
              <a:gd name="connsiteX2" fmla="*/ 333375 w 400050"/>
              <a:gd name="connsiteY2" fmla="*/ 672 h 167360"/>
              <a:gd name="connsiteX3" fmla="*/ 400050 w 400050"/>
              <a:gd name="connsiteY3" fmla="*/ 34010 h 167360"/>
              <a:gd name="connsiteX4" fmla="*/ 385763 w 400050"/>
              <a:gd name="connsiteY4" fmla="*/ 110210 h 167360"/>
              <a:gd name="connsiteX5" fmla="*/ 0 w 400050"/>
              <a:gd name="connsiteY5" fmla="*/ 167360 h 167360"/>
              <a:gd name="connsiteX0" fmla="*/ 0 w 400050"/>
              <a:gd name="connsiteY0" fmla="*/ 167360 h 167360"/>
              <a:gd name="connsiteX1" fmla="*/ 9525 w 400050"/>
              <a:gd name="connsiteY1" fmla="*/ 122116 h 167360"/>
              <a:gd name="connsiteX2" fmla="*/ 333375 w 400050"/>
              <a:gd name="connsiteY2" fmla="*/ 672 h 167360"/>
              <a:gd name="connsiteX3" fmla="*/ 400050 w 400050"/>
              <a:gd name="connsiteY3" fmla="*/ 34010 h 167360"/>
              <a:gd name="connsiteX4" fmla="*/ 385763 w 400050"/>
              <a:gd name="connsiteY4" fmla="*/ 110210 h 167360"/>
              <a:gd name="connsiteX5" fmla="*/ 0 w 400050"/>
              <a:gd name="connsiteY5" fmla="*/ 167360 h 167360"/>
              <a:gd name="connsiteX0" fmla="*/ 0 w 400050"/>
              <a:gd name="connsiteY0" fmla="*/ 167360 h 167360"/>
              <a:gd name="connsiteX1" fmla="*/ 9525 w 400050"/>
              <a:gd name="connsiteY1" fmla="*/ 122116 h 167360"/>
              <a:gd name="connsiteX2" fmla="*/ 333375 w 400050"/>
              <a:gd name="connsiteY2" fmla="*/ 672 h 167360"/>
              <a:gd name="connsiteX3" fmla="*/ 400050 w 400050"/>
              <a:gd name="connsiteY3" fmla="*/ 34010 h 167360"/>
              <a:gd name="connsiteX4" fmla="*/ 385763 w 400050"/>
              <a:gd name="connsiteY4" fmla="*/ 110210 h 167360"/>
              <a:gd name="connsiteX5" fmla="*/ 0 w 400050"/>
              <a:gd name="connsiteY5" fmla="*/ 167360 h 1673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00050" h="167360">
                <a:moveTo>
                  <a:pt x="0" y="167360"/>
                </a:moveTo>
                <a:lnTo>
                  <a:pt x="9525" y="122116"/>
                </a:lnTo>
                <a:cubicBezTo>
                  <a:pt x="98425" y="7022"/>
                  <a:pt x="277812" y="-3297"/>
                  <a:pt x="333375" y="672"/>
                </a:cubicBezTo>
                <a:cubicBezTo>
                  <a:pt x="365125" y="2260"/>
                  <a:pt x="394493" y="15753"/>
                  <a:pt x="400050" y="34010"/>
                </a:cubicBezTo>
                <a:lnTo>
                  <a:pt x="385763" y="110210"/>
                </a:lnTo>
                <a:cubicBezTo>
                  <a:pt x="288131" y="110210"/>
                  <a:pt x="130969" y="119735"/>
                  <a:pt x="0" y="167360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NKNOELEADERBOARD" val="33455419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768</TotalTime>
  <Words>1404</Words>
  <Application>Microsoft Office PowerPoint</Application>
  <PresentationFormat>Widescreen</PresentationFormat>
  <Paragraphs>86</Paragraphs>
  <Slides>18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7" baseType="lpstr">
      <vt:lpstr>Aachen</vt:lpstr>
      <vt:lpstr>Arial</vt:lpstr>
      <vt:lpstr>Calibri</vt:lpstr>
      <vt:lpstr>Calibri Light</vt:lpstr>
      <vt:lpstr>Comic Sans MS</vt:lpstr>
      <vt:lpstr>HP001 5Ha</vt:lpstr>
      <vt:lpstr>Times New Roman</vt:lpstr>
      <vt:lpstr>UTM Avo</vt:lpstr>
      <vt:lpstr>Office Theme</vt:lpstr>
      <vt:lpstr>TẬP ĐỌC 5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NGẮT CÂU DÀI</vt:lpstr>
      <vt:lpstr>PowerPoint Presentation</vt:lpstr>
      <vt:lpstr>Đọc thầm đoạn 1 và cho biết : Ngày  khai trường tháng 9 năm 1945 có gì đặc biệt so với những ngày khai trường khác?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TẬP ĐỌC 5</dc:title>
  <dc:creator>Windows User</dc:creator>
  <cp:lastModifiedBy>Windows User</cp:lastModifiedBy>
  <cp:revision>26</cp:revision>
  <dcterms:created xsi:type="dcterms:W3CDTF">2020-09-05T23:53:39Z</dcterms:created>
  <dcterms:modified xsi:type="dcterms:W3CDTF">2021-09-05T16:35:14Z</dcterms:modified>
</cp:coreProperties>
</file>