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6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8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1BBB-14C1-4E69-AED2-159CE6DA7591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7.wdp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10" Type="http://schemas.microsoft.com/office/2007/relationships/hdphoto" Target="../media/hdphoto12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14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71184" y="683810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955" y="94532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5152" y="187251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19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2375" y="343791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3285" y="322538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3680" y="4455148"/>
            <a:ext cx="758252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5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3610" y="57003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4260" y="1834094"/>
            <a:ext cx="10517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8238" y="404481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409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6996" y="2027356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8049" y="2349147"/>
            <a:ext cx="7778846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CHÚ BỘ ĐỘI CỦA CHÚNG EM</a:t>
            </a:r>
          </a:p>
          <a:p>
            <a:pPr algn="ctr"/>
            <a:r>
              <a:rPr lang="en-US" sz="35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VỀ CÔ, CHÚ BỘ ĐỘI</a:t>
            </a:r>
            <a:endParaRPr lang="en-US" sz="35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3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75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356510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32404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2751" y="444330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9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"/>
            <a:ext cx="12192000" cy="685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042" y="2034839"/>
            <a:ext cx="66454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8455" y="1267301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3614" y="1035672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3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r="471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3626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2464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1426643"/>
            <a:ext cx="2850524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39" y="1426643"/>
            <a:ext cx="323122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32" y="1426643"/>
            <a:ext cx="316564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3566016"/>
            <a:ext cx="285052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6" y="3566016"/>
            <a:ext cx="3276488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86" y="3566016"/>
            <a:ext cx="314719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279558" y="5705339"/>
            <a:ext cx="644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5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79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"/>
            <a:ext cx="12192000" cy="685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5494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7404" y="888284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1" y="1738643"/>
            <a:ext cx="6761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2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6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6553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474"/>
          <a:stretch/>
        </p:blipFill>
        <p:spPr>
          <a:xfrm>
            <a:off x="4332937" y="1286403"/>
            <a:ext cx="3464404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9261" r="5305" b="9613"/>
          <a:stretch/>
        </p:blipFill>
        <p:spPr>
          <a:xfrm>
            <a:off x="8112014" y="1260645"/>
            <a:ext cx="3530960" cy="242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1286403"/>
            <a:ext cx="3492602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03" y="3949148"/>
            <a:ext cx="3472070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8" y="3949148"/>
            <a:ext cx="3391524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87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5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6553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5" y="1290522"/>
            <a:ext cx="3612650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7585" r="4493" b="7778"/>
          <a:stretch/>
        </p:blipFill>
        <p:spPr>
          <a:xfrm>
            <a:off x="8208287" y="1290522"/>
            <a:ext cx="3476571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0" y="3967460"/>
            <a:ext cx="3741862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3965" b="6075"/>
          <a:stretch/>
        </p:blipFill>
        <p:spPr>
          <a:xfrm>
            <a:off x="6196203" y="3967459"/>
            <a:ext cx="3663416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5" t="4740" r="4155" b="4274"/>
          <a:stretch/>
        </p:blipFill>
        <p:spPr>
          <a:xfrm>
            <a:off x="490332" y="1283961"/>
            <a:ext cx="3611199" cy="245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32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400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22</cp:revision>
  <dcterms:created xsi:type="dcterms:W3CDTF">2021-11-23T02:53:54Z</dcterms:created>
  <dcterms:modified xsi:type="dcterms:W3CDTF">2021-12-03T09:25:01Z</dcterms:modified>
</cp:coreProperties>
</file>