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4A206A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92B2-D095-431C-A49E-6AAEB5B481B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37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671184" y="542148"/>
            <a:ext cx="49705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chemeClr val="bg1"/>
                </a:solidFill>
              </a:rPr>
              <a:t>PHÒNG GIÁO DỤC VÀ ĐÀO TẠO QUẬN LONG BIÊN</a:t>
            </a:r>
            <a:endParaRPr lang="en-GB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955" y="803661"/>
            <a:ext cx="63053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5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5</a:t>
            </a:r>
            <a:endParaRPr lang="en-US" sz="3500" b="1" cap="none" spc="50" dirty="0">
              <a:ln w="0"/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5152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  <a:endParaRPr lang="en-US" sz="131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375" y="1982602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285" y="177007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3582" y="2922562"/>
            <a:ext cx="8542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3611" y="1329886"/>
            <a:ext cx="60788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  <a:endParaRPr lang="en-US" sz="4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</a:t>
            </a: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TỐT!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4260" y="2593950"/>
            <a:ext cx="89765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 smtClean="0">
              <a:solidFill>
                <a:srgbClr val="0B0B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dirty="0" smtClean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8239" y="1164337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4270" y="1460685"/>
            <a:ext cx="4147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323" y="1782476"/>
            <a:ext cx="7778846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</a:t>
            </a:r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r>
              <a:rPr lang="en-US" sz="35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5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 BỘ ĐỘI CỦA CHÚNG EM</a:t>
            </a:r>
            <a:endParaRPr lang="en-US" sz="35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5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</a:t>
            </a:r>
            <a:r>
              <a:rPr lang="en-US" sz="35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r>
              <a:rPr lang="en-US" sz="35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35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VẼ CHÂN DUNG CÔ, CHÚ BỘ ĐỘI</a:t>
            </a:r>
            <a:endParaRPr lang="en-US" sz="3500" b="1" cap="none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2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9312" y="1208273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2414" y="883628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751" y="2086466"/>
            <a:ext cx="4286751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211" y="2524240"/>
            <a:ext cx="578261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500" dirty="0" smtClean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solidFill>
                <a:srgbClr val="3E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 smtClean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7263" y="1692307"/>
            <a:ext cx="556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4A206A"/>
                </a:solidFill>
              </a:rPr>
              <a:t>YÊU CẦU CẦN </a:t>
            </a:r>
            <a:r>
              <a:rPr lang="en-US" sz="5400" b="1" dirty="0" smtClean="0">
                <a:ln/>
                <a:solidFill>
                  <a:srgbClr val="4A206A"/>
                </a:solidFill>
              </a:rPr>
              <a:t>ĐẠT </a:t>
            </a:r>
            <a:endParaRPr lang="en-US" sz="5400" b="1" cap="none" spc="0" dirty="0">
              <a:ln/>
              <a:solidFill>
                <a:srgbClr val="4A206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2423" y="1460678"/>
            <a:ext cx="41441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8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" r="6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1307" y="546110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 smtClean="0">
                <a:ln/>
                <a:solidFill>
                  <a:srgbClr val="FF0000"/>
                </a:solidFill>
                <a:effectLst/>
              </a:rPr>
              <a:t>KHÁM PHÁ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7108" y="33449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1262124"/>
            <a:ext cx="2584834" cy="232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5" y="1278313"/>
            <a:ext cx="4437178" cy="232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3720725"/>
            <a:ext cx="2991300" cy="1799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41" y="1262124"/>
            <a:ext cx="2783043" cy="425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9" y="3720725"/>
            <a:ext cx="1408401" cy="1799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9" y="3723710"/>
            <a:ext cx="1799134" cy="1796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9558" y="5525033"/>
            <a:ext cx="770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411" y="816573"/>
            <a:ext cx="432394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 smtClean="0">
                <a:ln/>
                <a:solidFill>
                  <a:srgbClr val="FF0000"/>
                </a:solidFill>
              </a:rPr>
              <a:t>CÁCH THỰC HIỆN</a:t>
            </a:r>
            <a:endParaRPr lang="en-US" sz="45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8322" y="630715"/>
            <a:ext cx="404957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3247" y="2967335"/>
            <a:ext cx="2785506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VIDEO</a:t>
            </a:r>
            <a:endParaRPr lang="en-US" sz="77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39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04448" y="1491644"/>
            <a:ext cx="39544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B1: Vẽ khung hình chung.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B2: Vẽ chi tiết chân dung.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B3: Vẽ màu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86622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5" y="2060619"/>
            <a:ext cx="2356171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5" y="2060619"/>
            <a:ext cx="2347326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6" y="2061722"/>
            <a:ext cx="2343955" cy="331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72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6290" r="3711" b="4758"/>
          <a:stretch/>
        </p:blipFill>
        <p:spPr>
          <a:xfrm>
            <a:off x="978796" y="1906073"/>
            <a:ext cx="2562895" cy="358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91" y="1903801"/>
            <a:ext cx="2535014" cy="358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5" y="1903800"/>
            <a:ext cx="4776799" cy="358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270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348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23</cp:revision>
  <dcterms:created xsi:type="dcterms:W3CDTF">2021-11-23T01:09:52Z</dcterms:created>
  <dcterms:modified xsi:type="dcterms:W3CDTF">2021-11-23T03:24:32Z</dcterms:modified>
</cp:coreProperties>
</file>