
<file path=[Content_Types].xml><?xml version="1.0" encoding="utf-8"?>
<Types xmlns="http://schemas.openxmlformats.org/package/2006/content-types">
  <Default Extension="mp3" ContentType="audio/mpeg"/>
  <Default Extension="png" ContentType="image/png"/>
  <Default Extension="svg" ContentType="image/svg+xml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73" r:id="rId14"/>
    <p:sldId id="269" r:id="rId15"/>
    <p:sldId id="270" r:id="rId16"/>
    <p:sldId id="271" r:id="rId17"/>
    <p:sldId id="272" r:id="rId18"/>
  </p:sldIdLst>
  <p:sldSz cx="18288000" cy="10287000"/>
  <p:notesSz cx="6858000" cy="9144000"/>
  <p:embeddedFontLst>
    <p:embeddedFont>
      <p:font typeface="Livvic Bold Italics" panose="020B0604020202020204" charset="0"/>
      <p:regular r:id="rId19"/>
    </p:embeddedFont>
    <p:embeddedFont>
      <p:font typeface="Livvic Bold" panose="020B0604020202020204" charset="0"/>
      <p:regular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Open Sans Bold" panose="020B0604020202020204" charset="0"/>
      <p:regular r:id="rId25"/>
    </p:embeddedFont>
    <p:embeddedFont>
      <p:font typeface="Livvic" panose="020B0604020202020204" charset="0"/>
      <p:regular r:id="rId26"/>
    </p:embeddedFont>
    <p:embeddedFont>
      <p:font typeface="Anton" panose="020B0604020202020204" charset="0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22" autoAdjust="0"/>
  </p:normalViewPr>
  <p:slideViewPr>
    <p:cSldViewPr>
      <p:cViewPr varScale="1">
        <p:scale>
          <a:sx n="55" d="100"/>
          <a:sy n="55" d="100"/>
        </p:scale>
        <p:origin x="62" y="125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.svg"/><Relationship Id="rId18" Type="http://schemas.openxmlformats.org/officeDocument/2006/relationships/image" Target="../media/image7.png"/><Relationship Id="rId26" Type="http://schemas.openxmlformats.org/officeDocument/2006/relationships/image" Target="../media/image11.png"/><Relationship Id="rId3" Type="http://schemas.openxmlformats.org/officeDocument/2006/relationships/audio" Target="NULL" TargetMode="External"/><Relationship Id="rId21" Type="http://schemas.openxmlformats.org/officeDocument/2006/relationships/image" Target="../media/image16.svg"/><Relationship Id="rId7" Type="http://schemas.openxmlformats.org/officeDocument/2006/relationships/image" Target="../media/image2.svg"/><Relationship Id="rId12" Type="http://schemas.openxmlformats.org/officeDocument/2006/relationships/image" Target="../media/image4.png"/><Relationship Id="rId17" Type="http://schemas.openxmlformats.org/officeDocument/2006/relationships/image" Target="../media/image12.svg"/><Relationship Id="rId25" Type="http://schemas.openxmlformats.org/officeDocument/2006/relationships/image" Target="../media/image20.svg"/><Relationship Id="rId33" Type="http://schemas.openxmlformats.org/officeDocument/2006/relationships/image" Target="../media/image15.png"/><Relationship Id="rId2" Type="http://schemas.openxmlformats.org/officeDocument/2006/relationships/audio" Target="../media/media1.m4a"/><Relationship Id="rId16" Type="http://schemas.openxmlformats.org/officeDocument/2006/relationships/image" Target="../media/image6.png"/><Relationship Id="rId20" Type="http://schemas.openxmlformats.org/officeDocument/2006/relationships/image" Target="../media/image8.png"/><Relationship Id="rId29" Type="http://schemas.openxmlformats.org/officeDocument/2006/relationships/image" Target="../media/image24.svg"/><Relationship Id="rId1" Type="http://schemas.microsoft.com/office/2007/relationships/media" Target="../media/media1.m4a"/><Relationship Id="rId6" Type="http://schemas.openxmlformats.org/officeDocument/2006/relationships/image" Target="../media/image1.png"/><Relationship Id="rId11" Type="http://schemas.openxmlformats.org/officeDocument/2006/relationships/image" Target="../media/image6.svg"/><Relationship Id="rId24" Type="http://schemas.openxmlformats.org/officeDocument/2006/relationships/image" Target="../media/image10.png"/><Relationship Id="rId32" Type="http://schemas.openxmlformats.org/officeDocument/2006/relationships/image" Target="../media/image14.gif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0.svg"/><Relationship Id="rId23" Type="http://schemas.openxmlformats.org/officeDocument/2006/relationships/image" Target="../media/image18.svg"/><Relationship Id="rId28" Type="http://schemas.openxmlformats.org/officeDocument/2006/relationships/image" Target="../media/image12.png"/><Relationship Id="rId10" Type="http://schemas.openxmlformats.org/officeDocument/2006/relationships/image" Target="../media/image3.png"/><Relationship Id="rId19" Type="http://schemas.openxmlformats.org/officeDocument/2006/relationships/image" Target="../media/image14.svg"/><Relationship Id="rId31" Type="http://schemas.openxmlformats.org/officeDocument/2006/relationships/image" Target="../media/image26.svg"/><Relationship Id="rId4" Type="http://schemas.microsoft.com/office/2007/relationships/media" Target="../media/media2.mp3"/><Relationship Id="rId9" Type="http://schemas.openxmlformats.org/officeDocument/2006/relationships/image" Target="../media/image4.svg"/><Relationship Id="rId14" Type="http://schemas.openxmlformats.org/officeDocument/2006/relationships/image" Target="../media/image5.png"/><Relationship Id="rId22" Type="http://schemas.openxmlformats.org/officeDocument/2006/relationships/image" Target="../media/image9.png"/><Relationship Id="rId27" Type="http://schemas.openxmlformats.org/officeDocument/2006/relationships/image" Target="../media/image22.svg"/><Relationship Id="rId30" Type="http://schemas.openxmlformats.org/officeDocument/2006/relationships/image" Target="../media/image13.png"/><Relationship Id="rId8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4.png"/><Relationship Id="rId18" Type="http://schemas.openxmlformats.org/officeDocument/2006/relationships/image" Target="../media/image14.svg"/><Relationship Id="rId26" Type="http://schemas.openxmlformats.org/officeDocument/2006/relationships/image" Target="../media/image22.svg"/><Relationship Id="rId3" Type="http://schemas.openxmlformats.org/officeDocument/2006/relationships/audio" Target="../media/media11.m4a"/><Relationship Id="rId21" Type="http://schemas.openxmlformats.org/officeDocument/2006/relationships/image" Target="../media/image9.png"/><Relationship Id="rId7" Type="http://schemas.openxmlformats.org/officeDocument/2006/relationships/image" Target="../media/image5.png"/><Relationship Id="rId12" Type="http://schemas.openxmlformats.org/officeDocument/2006/relationships/image" Target="../media/image6.svg"/><Relationship Id="rId17" Type="http://schemas.openxmlformats.org/officeDocument/2006/relationships/image" Target="../media/image7.png"/><Relationship Id="rId25" Type="http://schemas.openxmlformats.org/officeDocument/2006/relationships/image" Target="../media/image11.png"/><Relationship Id="rId2" Type="http://schemas.microsoft.com/office/2007/relationships/media" Target="../media/media11.m4a"/><Relationship Id="rId16" Type="http://schemas.openxmlformats.org/officeDocument/2006/relationships/image" Target="../media/image12.svg"/><Relationship Id="rId20" Type="http://schemas.openxmlformats.org/officeDocument/2006/relationships/image" Target="../media/image16.svg"/><Relationship Id="rId29" Type="http://schemas.openxmlformats.org/officeDocument/2006/relationships/image" Target="../media/image25.png"/><Relationship Id="rId1" Type="http://schemas.openxmlformats.org/officeDocument/2006/relationships/tags" Target="../tags/tag7.xml"/><Relationship Id="rId6" Type="http://schemas.openxmlformats.org/officeDocument/2006/relationships/image" Target="../media/image42.svg"/><Relationship Id="rId11" Type="http://schemas.openxmlformats.org/officeDocument/2006/relationships/image" Target="../media/image3.png"/><Relationship Id="rId24" Type="http://schemas.openxmlformats.org/officeDocument/2006/relationships/image" Target="../media/image20.svg"/><Relationship Id="rId5" Type="http://schemas.openxmlformats.org/officeDocument/2006/relationships/image" Target="../media/image23.png"/><Relationship Id="rId15" Type="http://schemas.openxmlformats.org/officeDocument/2006/relationships/image" Target="../media/image6.png"/><Relationship Id="rId23" Type="http://schemas.openxmlformats.org/officeDocument/2006/relationships/image" Target="../media/image10.png"/><Relationship Id="rId28" Type="http://schemas.openxmlformats.org/officeDocument/2006/relationships/image" Target="../media/image24.svg"/><Relationship Id="rId10" Type="http://schemas.openxmlformats.org/officeDocument/2006/relationships/image" Target="../media/image44.svg"/><Relationship Id="rId19" Type="http://schemas.openxmlformats.org/officeDocument/2006/relationships/image" Target="../media/image8.png"/><Relationship Id="rId31" Type="http://schemas.openxmlformats.org/officeDocument/2006/relationships/image" Target="../media/image15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4.png"/><Relationship Id="rId14" Type="http://schemas.openxmlformats.org/officeDocument/2006/relationships/image" Target="../media/image8.svg"/><Relationship Id="rId22" Type="http://schemas.openxmlformats.org/officeDocument/2006/relationships/image" Target="../media/image18.svg"/><Relationship Id="rId27" Type="http://schemas.openxmlformats.org/officeDocument/2006/relationships/image" Target="../media/image12.png"/><Relationship Id="rId30" Type="http://schemas.openxmlformats.org/officeDocument/2006/relationships/image" Target="../media/image46.sv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.png"/><Relationship Id="rId18" Type="http://schemas.openxmlformats.org/officeDocument/2006/relationships/image" Target="../media/image24.svg"/><Relationship Id="rId26" Type="http://schemas.openxmlformats.org/officeDocument/2006/relationships/image" Target="../media/image12.svg"/><Relationship Id="rId3" Type="http://schemas.openxmlformats.org/officeDocument/2006/relationships/audio" Target="../media/media12.m4a"/><Relationship Id="rId21" Type="http://schemas.openxmlformats.org/officeDocument/2006/relationships/image" Target="../media/image2.png"/><Relationship Id="rId34" Type="http://schemas.microsoft.com/office/2007/relationships/hdphoto" Target="../media/hdphoto1.wdp"/><Relationship Id="rId7" Type="http://schemas.openxmlformats.org/officeDocument/2006/relationships/image" Target="../media/image3.png"/><Relationship Id="rId12" Type="http://schemas.openxmlformats.org/officeDocument/2006/relationships/image" Target="../media/image14.svg"/><Relationship Id="rId17" Type="http://schemas.openxmlformats.org/officeDocument/2006/relationships/image" Target="../media/image12.png"/><Relationship Id="rId25" Type="http://schemas.openxmlformats.org/officeDocument/2006/relationships/image" Target="../media/image6.png"/><Relationship Id="rId33" Type="http://schemas.openxmlformats.org/officeDocument/2006/relationships/image" Target="../media/image43.png"/><Relationship Id="rId2" Type="http://schemas.microsoft.com/office/2007/relationships/media" Target="../media/media12.m4a"/><Relationship Id="rId16" Type="http://schemas.openxmlformats.org/officeDocument/2006/relationships/image" Target="../media/image22.svg"/><Relationship Id="rId20" Type="http://schemas.openxmlformats.org/officeDocument/2006/relationships/image" Target="../media/image26.svg"/><Relationship Id="rId29" Type="http://schemas.openxmlformats.org/officeDocument/2006/relationships/image" Target="../media/image39.png"/><Relationship Id="rId1" Type="http://schemas.openxmlformats.org/officeDocument/2006/relationships/tags" Target="../tags/tag8.xml"/><Relationship Id="rId6" Type="http://schemas.openxmlformats.org/officeDocument/2006/relationships/image" Target="../media/image2.svg"/><Relationship Id="rId11" Type="http://schemas.openxmlformats.org/officeDocument/2006/relationships/image" Target="../media/image7.png"/><Relationship Id="rId24" Type="http://schemas.openxmlformats.org/officeDocument/2006/relationships/image" Target="../media/image10.svg"/><Relationship Id="rId32" Type="http://schemas.openxmlformats.org/officeDocument/2006/relationships/image" Target="../media/image42.jpeg"/><Relationship Id="rId5" Type="http://schemas.openxmlformats.org/officeDocument/2006/relationships/image" Target="../media/image1.png"/><Relationship Id="rId15" Type="http://schemas.openxmlformats.org/officeDocument/2006/relationships/image" Target="../media/image26.png"/><Relationship Id="rId23" Type="http://schemas.openxmlformats.org/officeDocument/2006/relationships/image" Target="../media/image5.png"/><Relationship Id="rId28" Type="http://schemas.openxmlformats.org/officeDocument/2006/relationships/image" Target="../media/image18.svg"/><Relationship Id="rId10" Type="http://schemas.openxmlformats.org/officeDocument/2006/relationships/image" Target="../media/image8.svg"/><Relationship Id="rId19" Type="http://schemas.openxmlformats.org/officeDocument/2006/relationships/image" Target="../media/image13.png"/><Relationship Id="rId31" Type="http://schemas.openxmlformats.org/officeDocument/2006/relationships/image" Target="../media/image41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.png"/><Relationship Id="rId14" Type="http://schemas.openxmlformats.org/officeDocument/2006/relationships/image" Target="../media/image20.svg"/><Relationship Id="rId22" Type="http://schemas.openxmlformats.org/officeDocument/2006/relationships/image" Target="../media/image4.svg"/><Relationship Id="rId27" Type="http://schemas.openxmlformats.org/officeDocument/2006/relationships/image" Target="../media/image9.png"/><Relationship Id="rId30" Type="http://schemas.openxmlformats.org/officeDocument/2006/relationships/image" Target="../media/image40.png"/><Relationship Id="rId35" Type="http://schemas.openxmlformats.org/officeDocument/2006/relationships/image" Target="../media/image15.png"/><Relationship Id="rId8" Type="http://schemas.openxmlformats.org/officeDocument/2006/relationships/image" Target="../media/image6.svg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.svg"/><Relationship Id="rId18" Type="http://schemas.openxmlformats.org/officeDocument/2006/relationships/image" Target="../media/image1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12" Type="http://schemas.openxmlformats.org/officeDocument/2006/relationships/image" Target="../media/image7.png"/><Relationship Id="rId17" Type="http://schemas.openxmlformats.org/officeDocument/2006/relationships/image" Target="../media/image38.png"/><Relationship Id="rId2" Type="http://schemas.openxmlformats.org/officeDocument/2006/relationships/audio" Target="../media/media13.m4a"/><Relationship Id="rId16" Type="http://schemas.openxmlformats.org/officeDocument/2006/relationships/image" Target="../media/image44.png"/><Relationship Id="rId1" Type="http://schemas.microsoft.com/office/2007/relationships/media" Target="../media/media13.m4a"/><Relationship Id="rId6" Type="http://schemas.openxmlformats.org/officeDocument/2006/relationships/image" Target="../media/image44.svg"/><Relationship Id="rId11" Type="http://schemas.openxmlformats.org/officeDocument/2006/relationships/image" Target="../media/image8.svg"/><Relationship Id="rId15" Type="http://schemas.openxmlformats.org/officeDocument/2006/relationships/image" Target="../media/image18.svg"/><Relationship Id="rId10" Type="http://schemas.openxmlformats.org/officeDocument/2006/relationships/image" Target="../media/image4.png"/><Relationship Id="rId4" Type="http://schemas.openxmlformats.org/officeDocument/2006/relationships/image" Target="../media/image24.png"/><Relationship Id="rId9" Type="http://schemas.openxmlformats.org/officeDocument/2006/relationships/image" Target="../media/image6.svg"/><Relationship Id="rId1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0.svg"/><Relationship Id="rId18" Type="http://schemas.openxmlformats.org/officeDocument/2006/relationships/image" Target="../media/image47.png"/><Relationship Id="rId7" Type="http://schemas.openxmlformats.org/officeDocument/2006/relationships/image" Target="../media/image3.png"/><Relationship Id="rId12" Type="http://schemas.openxmlformats.org/officeDocument/2006/relationships/image" Target="../media/image7.png"/><Relationship Id="rId17" Type="http://schemas.openxmlformats.org/officeDocument/2006/relationships/image" Target="../media/image46.png"/><Relationship Id="rId2" Type="http://schemas.openxmlformats.org/officeDocument/2006/relationships/image" Target="../media/image24.png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0.svg"/><Relationship Id="rId11" Type="http://schemas.openxmlformats.org/officeDocument/2006/relationships/image" Target="../media/image80.svg"/><Relationship Id="rId15" Type="http://schemas.openxmlformats.org/officeDocument/2006/relationships/image" Target="../media/image180.svg"/><Relationship Id="rId10" Type="http://schemas.openxmlformats.org/officeDocument/2006/relationships/image" Target="../media/image4.png"/><Relationship Id="rId9" Type="http://schemas.openxmlformats.org/officeDocument/2006/relationships/image" Target="../media/image60.svg"/><Relationship Id="rId1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2.svg"/><Relationship Id="rId7" Type="http://schemas.openxmlformats.org/officeDocument/2006/relationships/image" Target="../media/image46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44.svg"/><Relationship Id="rId10" Type="http://schemas.openxmlformats.org/officeDocument/2006/relationships/image" Target="../media/image50.png"/><Relationship Id="rId4" Type="http://schemas.openxmlformats.org/officeDocument/2006/relationships/image" Target="../media/image24.png"/><Relationship Id="rId9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8.svg"/><Relationship Id="rId18" Type="http://schemas.openxmlformats.org/officeDocument/2006/relationships/image" Target="../media/image9.png"/><Relationship Id="rId26" Type="http://schemas.openxmlformats.org/officeDocument/2006/relationships/image" Target="../media/image25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20.svg"/><Relationship Id="rId7" Type="http://schemas.openxmlformats.org/officeDocument/2006/relationships/image" Target="../media/image10.svg"/><Relationship Id="rId12" Type="http://schemas.openxmlformats.org/officeDocument/2006/relationships/image" Target="../media/image4.png"/><Relationship Id="rId17" Type="http://schemas.openxmlformats.org/officeDocument/2006/relationships/image" Target="../media/image14.svg"/><Relationship Id="rId25" Type="http://schemas.openxmlformats.org/officeDocument/2006/relationships/image" Target="../media/image24.svg"/><Relationship Id="rId2" Type="http://schemas.openxmlformats.org/officeDocument/2006/relationships/audio" Target="../media/media14.m4a"/><Relationship Id="rId16" Type="http://schemas.openxmlformats.org/officeDocument/2006/relationships/image" Target="../media/image7.png"/><Relationship Id="rId20" Type="http://schemas.openxmlformats.org/officeDocument/2006/relationships/image" Target="../media/image10.png"/><Relationship Id="rId29" Type="http://schemas.openxmlformats.org/officeDocument/2006/relationships/image" Target="../media/image71.svg"/><Relationship Id="rId1" Type="http://schemas.microsoft.com/office/2007/relationships/media" Target="../media/media14.m4a"/><Relationship Id="rId6" Type="http://schemas.openxmlformats.org/officeDocument/2006/relationships/image" Target="../media/image5.png"/><Relationship Id="rId11" Type="http://schemas.openxmlformats.org/officeDocument/2006/relationships/image" Target="../media/image6.svg"/><Relationship Id="rId24" Type="http://schemas.openxmlformats.org/officeDocument/2006/relationships/image" Target="../media/image12.png"/><Relationship Id="rId32" Type="http://schemas.openxmlformats.org/officeDocument/2006/relationships/image" Target="../media/image15.png"/><Relationship Id="rId5" Type="http://schemas.openxmlformats.org/officeDocument/2006/relationships/image" Target="../media/image42.svg"/><Relationship Id="rId15" Type="http://schemas.openxmlformats.org/officeDocument/2006/relationships/image" Target="../media/image12.svg"/><Relationship Id="rId23" Type="http://schemas.openxmlformats.org/officeDocument/2006/relationships/image" Target="../media/image22.svg"/><Relationship Id="rId28" Type="http://schemas.openxmlformats.org/officeDocument/2006/relationships/image" Target="../media/image51.png"/><Relationship Id="rId10" Type="http://schemas.openxmlformats.org/officeDocument/2006/relationships/image" Target="../media/image3.png"/><Relationship Id="rId19" Type="http://schemas.openxmlformats.org/officeDocument/2006/relationships/image" Target="../media/image18.svg"/><Relationship Id="rId31" Type="http://schemas.openxmlformats.org/officeDocument/2006/relationships/image" Target="../media/image73.svg"/><Relationship Id="rId4" Type="http://schemas.openxmlformats.org/officeDocument/2006/relationships/image" Target="../media/image23.png"/><Relationship Id="rId9" Type="http://schemas.openxmlformats.org/officeDocument/2006/relationships/image" Target="../media/image44.svg"/><Relationship Id="rId14" Type="http://schemas.openxmlformats.org/officeDocument/2006/relationships/image" Target="../media/image6.png"/><Relationship Id="rId22" Type="http://schemas.openxmlformats.org/officeDocument/2006/relationships/image" Target="../media/image11.png"/><Relationship Id="rId27" Type="http://schemas.openxmlformats.org/officeDocument/2006/relationships/image" Target="../media/image46.svg"/><Relationship Id="rId30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0.sv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7.png"/><Relationship Id="rId5" Type="http://schemas.openxmlformats.org/officeDocument/2006/relationships/image" Target="../media/image28.svg"/><Relationship Id="rId10" Type="http://schemas.openxmlformats.org/officeDocument/2006/relationships/image" Target="../media/image15.png"/><Relationship Id="rId4" Type="http://schemas.openxmlformats.org/officeDocument/2006/relationships/image" Target="../media/image16.png"/><Relationship Id="rId9" Type="http://schemas.openxmlformats.org/officeDocument/2006/relationships/image" Target="../media/image32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7.svg"/><Relationship Id="rId12" Type="http://schemas.openxmlformats.org/officeDocument/2006/relationships/image" Target="../media/image15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54.png"/><Relationship Id="rId11" Type="http://schemas.openxmlformats.org/officeDocument/2006/relationships/image" Target="../media/image81.svg"/><Relationship Id="rId5" Type="http://schemas.openxmlformats.org/officeDocument/2006/relationships/image" Target="../media/image75.svg"/><Relationship Id="rId10" Type="http://schemas.openxmlformats.org/officeDocument/2006/relationships/image" Target="../media/image56.png"/><Relationship Id="rId4" Type="http://schemas.openxmlformats.org/officeDocument/2006/relationships/image" Target="../media/image53.png"/><Relationship Id="rId9" Type="http://schemas.openxmlformats.org/officeDocument/2006/relationships/image" Target="../media/image79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audio" Target="../media/media3.m4a"/><Relationship Id="rId7" Type="http://schemas.openxmlformats.org/officeDocument/2006/relationships/image" Target="../media/image17.png"/><Relationship Id="rId2" Type="http://schemas.microsoft.com/office/2007/relationships/media" Target="../media/media3.m4a"/><Relationship Id="rId1" Type="http://schemas.openxmlformats.org/officeDocument/2006/relationships/tags" Target="../tags/tag1.xml"/><Relationship Id="rId6" Type="http://schemas.openxmlformats.org/officeDocument/2006/relationships/image" Target="../media/image28.svg"/><Relationship Id="rId11" Type="http://schemas.openxmlformats.org/officeDocument/2006/relationships/image" Target="../media/image15.png"/><Relationship Id="rId5" Type="http://schemas.openxmlformats.org/officeDocument/2006/relationships/image" Target="../media/image16.png"/><Relationship Id="rId10" Type="http://schemas.openxmlformats.org/officeDocument/2006/relationships/image" Target="../media/image32.sv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0.svg"/><Relationship Id="rId18" Type="http://schemas.openxmlformats.org/officeDocument/2006/relationships/image" Target="../media/image8.png"/><Relationship Id="rId26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18.svg"/><Relationship Id="rId7" Type="http://schemas.openxmlformats.org/officeDocument/2006/relationships/image" Target="../media/image4.svg"/><Relationship Id="rId12" Type="http://schemas.openxmlformats.org/officeDocument/2006/relationships/image" Target="../media/image5.png"/><Relationship Id="rId17" Type="http://schemas.openxmlformats.org/officeDocument/2006/relationships/image" Target="../media/image14.svg"/><Relationship Id="rId25" Type="http://schemas.openxmlformats.org/officeDocument/2006/relationships/image" Target="../media/image22.svg"/><Relationship Id="rId2" Type="http://schemas.openxmlformats.org/officeDocument/2006/relationships/audio" Target="../media/media4.m4a"/><Relationship Id="rId16" Type="http://schemas.openxmlformats.org/officeDocument/2006/relationships/image" Target="../media/image7.png"/><Relationship Id="rId20" Type="http://schemas.openxmlformats.org/officeDocument/2006/relationships/image" Target="../media/image9.png"/><Relationship Id="rId29" Type="http://schemas.openxmlformats.org/officeDocument/2006/relationships/image" Target="../media/image26.svg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11" Type="http://schemas.openxmlformats.org/officeDocument/2006/relationships/image" Target="../media/image8.svg"/><Relationship Id="rId24" Type="http://schemas.openxmlformats.org/officeDocument/2006/relationships/image" Target="../media/image11.png"/><Relationship Id="rId5" Type="http://schemas.openxmlformats.org/officeDocument/2006/relationships/image" Target="../media/image2.svg"/><Relationship Id="rId15" Type="http://schemas.openxmlformats.org/officeDocument/2006/relationships/image" Target="../media/image12.svg"/><Relationship Id="rId23" Type="http://schemas.openxmlformats.org/officeDocument/2006/relationships/image" Target="../media/image20.svg"/><Relationship Id="rId28" Type="http://schemas.openxmlformats.org/officeDocument/2006/relationships/image" Target="../media/image13.png"/><Relationship Id="rId10" Type="http://schemas.openxmlformats.org/officeDocument/2006/relationships/image" Target="../media/image4.png"/><Relationship Id="rId19" Type="http://schemas.openxmlformats.org/officeDocument/2006/relationships/image" Target="../media/image16.svg"/><Relationship Id="rId4" Type="http://schemas.openxmlformats.org/officeDocument/2006/relationships/image" Target="../media/image1.png"/><Relationship Id="rId9" Type="http://schemas.openxmlformats.org/officeDocument/2006/relationships/image" Target="../media/image6.svg"/><Relationship Id="rId14" Type="http://schemas.openxmlformats.org/officeDocument/2006/relationships/image" Target="../media/image6.png"/><Relationship Id="rId22" Type="http://schemas.openxmlformats.org/officeDocument/2006/relationships/image" Target="../media/image10.png"/><Relationship Id="rId27" Type="http://schemas.openxmlformats.org/officeDocument/2006/relationships/image" Target="../media/image24.svg"/><Relationship Id="rId30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13" Type="http://schemas.openxmlformats.org/officeDocument/2006/relationships/image" Target="../media/image20.png"/><Relationship Id="rId18" Type="http://schemas.openxmlformats.org/officeDocument/2006/relationships/image" Target="../media/image40.svg"/><Relationship Id="rId3" Type="http://schemas.openxmlformats.org/officeDocument/2006/relationships/audio" Target="../media/media5.m4a"/><Relationship Id="rId7" Type="http://schemas.openxmlformats.org/officeDocument/2006/relationships/image" Target="../media/image17.png"/><Relationship Id="rId12" Type="http://schemas.openxmlformats.org/officeDocument/2006/relationships/image" Target="../media/image34.svg"/><Relationship Id="rId17" Type="http://schemas.openxmlformats.org/officeDocument/2006/relationships/image" Target="../media/image22.png"/><Relationship Id="rId2" Type="http://schemas.microsoft.com/office/2007/relationships/media" Target="../media/media5.m4a"/><Relationship Id="rId16" Type="http://schemas.openxmlformats.org/officeDocument/2006/relationships/image" Target="../media/image38.svg"/><Relationship Id="rId1" Type="http://schemas.openxmlformats.org/officeDocument/2006/relationships/tags" Target="../tags/tag2.xml"/><Relationship Id="rId6" Type="http://schemas.openxmlformats.org/officeDocument/2006/relationships/image" Target="../media/image28.svg"/><Relationship Id="rId11" Type="http://schemas.openxmlformats.org/officeDocument/2006/relationships/image" Target="../media/image19.png"/><Relationship Id="rId5" Type="http://schemas.openxmlformats.org/officeDocument/2006/relationships/image" Target="../media/image16.png"/><Relationship Id="rId15" Type="http://schemas.openxmlformats.org/officeDocument/2006/relationships/image" Target="../media/image21.png"/><Relationship Id="rId10" Type="http://schemas.openxmlformats.org/officeDocument/2006/relationships/image" Target="../media/image32.svg"/><Relationship Id="rId19" Type="http://schemas.openxmlformats.org/officeDocument/2006/relationships/image" Target="../media/image15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8.png"/><Relationship Id="rId14" Type="http://schemas.openxmlformats.org/officeDocument/2006/relationships/image" Target="../media/image36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4.png"/><Relationship Id="rId18" Type="http://schemas.openxmlformats.org/officeDocument/2006/relationships/image" Target="../media/image14.svg"/><Relationship Id="rId26" Type="http://schemas.openxmlformats.org/officeDocument/2006/relationships/image" Target="../media/image22.svg"/><Relationship Id="rId3" Type="http://schemas.openxmlformats.org/officeDocument/2006/relationships/audio" Target="../media/media6.m4a"/><Relationship Id="rId21" Type="http://schemas.openxmlformats.org/officeDocument/2006/relationships/image" Target="../media/image9.png"/><Relationship Id="rId7" Type="http://schemas.openxmlformats.org/officeDocument/2006/relationships/image" Target="../media/image5.png"/><Relationship Id="rId12" Type="http://schemas.openxmlformats.org/officeDocument/2006/relationships/image" Target="../media/image6.svg"/><Relationship Id="rId17" Type="http://schemas.openxmlformats.org/officeDocument/2006/relationships/image" Target="../media/image7.png"/><Relationship Id="rId25" Type="http://schemas.openxmlformats.org/officeDocument/2006/relationships/image" Target="../media/image11.png"/><Relationship Id="rId2" Type="http://schemas.microsoft.com/office/2007/relationships/media" Target="../media/media6.m4a"/><Relationship Id="rId16" Type="http://schemas.openxmlformats.org/officeDocument/2006/relationships/image" Target="../media/image12.svg"/><Relationship Id="rId20" Type="http://schemas.openxmlformats.org/officeDocument/2006/relationships/image" Target="../media/image16.svg"/><Relationship Id="rId29" Type="http://schemas.openxmlformats.org/officeDocument/2006/relationships/image" Target="../media/image25.png"/><Relationship Id="rId1" Type="http://schemas.openxmlformats.org/officeDocument/2006/relationships/tags" Target="../tags/tag3.xml"/><Relationship Id="rId6" Type="http://schemas.openxmlformats.org/officeDocument/2006/relationships/image" Target="../media/image42.svg"/><Relationship Id="rId11" Type="http://schemas.openxmlformats.org/officeDocument/2006/relationships/image" Target="../media/image3.png"/><Relationship Id="rId24" Type="http://schemas.openxmlformats.org/officeDocument/2006/relationships/image" Target="../media/image20.svg"/><Relationship Id="rId5" Type="http://schemas.openxmlformats.org/officeDocument/2006/relationships/image" Target="../media/image23.png"/><Relationship Id="rId15" Type="http://schemas.openxmlformats.org/officeDocument/2006/relationships/image" Target="../media/image6.png"/><Relationship Id="rId23" Type="http://schemas.openxmlformats.org/officeDocument/2006/relationships/image" Target="../media/image10.png"/><Relationship Id="rId28" Type="http://schemas.openxmlformats.org/officeDocument/2006/relationships/image" Target="../media/image24.svg"/><Relationship Id="rId10" Type="http://schemas.openxmlformats.org/officeDocument/2006/relationships/image" Target="../media/image44.svg"/><Relationship Id="rId19" Type="http://schemas.openxmlformats.org/officeDocument/2006/relationships/image" Target="../media/image8.png"/><Relationship Id="rId31" Type="http://schemas.openxmlformats.org/officeDocument/2006/relationships/image" Target="../media/image15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4.png"/><Relationship Id="rId14" Type="http://schemas.openxmlformats.org/officeDocument/2006/relationships/image" Target="../media/image8.svg"/><Relationship Id="rId22" Type="http://schemas.openxmlformats.org/officeDocument/2006/relationships/image" Target="../media/image18.svg"/><Relationship Id="rId27" Type="http://schemas.openxmlformats.org/officeDocument/2006/relationships/image" Target="../media/image12.png"/><Relationship Id="rId30" Type="http://schemas.openxmlformats.org/officeDocument/2006/relationships/image" Target="../media/image46.sv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.png"/><Relationship Id="rId18" Type="http://schemas.openxmlformats.org/officeDocument/2006/relationships/image" Target="../media/image22.svg"/><Relationship Id="rId26" Type="http://schemas.openxmlformats.org/officeDocument/2006/relationships/image" Target="../media/image10.svg"/><Relationship Id="rId3" Type="http://schemas.openxmlformats.org/officeDocument/2006/relationships/audio" Target="../media/media7.m4a"/><Relationship Id="rId21" Type="http://schemas.openxmlformats.org/officeDocument/2006/relationships/image" Target="../media/image13.png"/><Relationship Id="rId7" Type="http://schemas.openxmlformats.org/officeDocument/2006/relationships/image" Target="../media/image3.png"/><Relationship Id="rId12" Type="http://schemas.openxmlformats.org/officeDocument/2006/relationships/image" Target="../media/image14.svg"/><Relationship Id="rId17" Type="http://schemas.openxmlformats.org/officeDocument/2006/relationships/image" Target="../media/image26.png"/><Relationship Id="rId25" Type="http://schemas.openxmlformats.org/officeDocument/2006/relationships/image" Target="../media/image5.png"/><Relationship Id="rId33" Type="http://schemas.openxmlformats.org/officeDocument/2006/relationships/image" Target="../media/image15.png"/><Relationship Id="rId2" Type="http://schemas.microsoft.com/office/2007/relationships/media" Target="../media/media7.m4a"/><Relationship Id="rId16" Type="http://schemas.openxmlformats.org/officeDocument/2006/relationships/image" Target="../media/image20.svg"/><Relationship Id="rId20" Type="http://schemas.openxmlformats.org/officeDocument/2006/relationships/image" Target="../media/image24.svg"/><Relationship Id="rId29" Type="http://schemas.openxmlformats.org/officeDocument/2006/relationships/image" Target="../media/image9.png"/><Relationship Id="rId1" Type="http://schemas.openxmlformats.org/officeDocument/2006/relationships/tags" Target="../tags/tag4.xml"/><Relationship Id="rId6" Type="http://schemas.openxmlformats.org/officeDocument/2006/relationships/image" Target="../media/image2.svg"/><Relationship Id="rId11" Type="http://schemas.openxmlformats.org/officeDocument/2006/relationships/image" Target="../media/image7.png"/><Relationship Id="rId24" Type="http://schemas.openxmlformats.org/officeDocument/2006/relationships/image" Target="../media/image4.svg"/><Relationship Id="rId32" Type="http://schemas.openxmlformats.org/officeDocument/2006/relationships/image" Target="../media/image28.png"/><Relationship Id="rId5" Type="http://schemas.openxmlformats.org/officeDocument/2006/relationships/image" Target="../media/image1.png"/><Relationship Id="rId15" Type="http://schemas.openxmlformats.org/officeDocument/2006/relationships/image" Target="../media/image10.png"/><Relationship Id="rId23" Type="http://schemas.openxmlformats.org/officeDocument/2006/relationships/image" Target="../media/image2.png"/><Relationship Id="rId28" Type="http://schemas.openxmlformats.org/officeDocument/2006/relationships/image" Target="../media/image12.svg"/><Relationship Id="rId10" Type="http://schemas.openxmlformats.org/officeDocument/2006/relationships/image" Target="../media/image8.svg"/><Relationship Id="rId19" Type="http://schemas.openxmlformats.org/officeDocument/2006/relationships/image" Target="../media/image12.png"/><Relationship Id="rId31" Type="http://schemas.openxmlformats.org/officeDocument/2006/relationships/image" Target="../media/image27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.png"/><Relationship Id="rId14" Type="http://schemas.openxmlformats.org/officeDocument/2006/relationships/image" Target="../media/image16.svg"/><Relationship Id="rId22" Type="http://schemas.openxmlformats.org/officeDocument/2006/relationships/image" Target="../media/image26.svg"/><Relationship Id="rId27" Type="http://schemas.openxmlformats.org/officeDocument/2006/relationships/image" Target="../media/image6.png"/><Relationship Id="rId30" Type="http://schemas.openxmlformats.org/officeDocument/2006/relationships/image" Target="../media/image18.svg"/><Relationship Id="rId8" Type="http://schemas.openxmlformats.org/officeDocument/2006/relationships/image" Target="../media/image6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28.svg"/><Relationship Id="rId3" Type="http://schemas.openxmlformats.org/officeDocument/2006/relationships/audio" Target="../media/media8.m4a"/><Relationship Id="rId7" Type="http://schemas.openxmlformats.org/officeDocument/2006/relationships/image" Target="../media/image31.png"/><Relationship Id="rId12" Type="http://schemas.openxmlformats.org/officeDocument/2006/relationships/image" Target="../media/image16.png"/><Relationship Id="rId2" Type="http://schemas.microsoft.com/office/2007/relationships/media" Target="../media/media8.m4a"/><Relationship Id="rId16" Type="http://schemas.openxmlformats.org/officeDocument/2006/relationships/image" Target="../media/image15.png"/><Relationship Id="rId1" Type="http://schemas.openxmlformats.org/officeDocument/2006/relationships/tags" Target="../tags/tag5.xml"/><Relationship Id="rId6" Type="http://schemas.openxmlformats.org/officeDocument/2006/relationships/image" Target="../media/image30.png"/><Relationship Id="rId11" Type="http://schemas.openxmlformats.org/officeDocument/2006/relationships/image" Target="../media/image32.svg"/><Relationship Id="rId5" Type="http://schemas.openxmlformats.org/officeDocument/2006/relationships/image" Target="../media/image29.png"/><Relationship Id="rId15" Type="http://schemas.openxmlformats.org/officeDocument/2006/relationships/image" Target="../media/image30.svg"/><Relationship Id="rId10" Type="http://schemas.openxmlformats.org/officeDocument/2006/relationships/image" Target="../media/image18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3.png"/><Relationship Id="rId1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.svg"/><Relationship Id="rId18" Type="http://schemas.openxmlformats.org/officeDocument/2006/relationships/image" Target="../media/image8.png"/><Relationship Id="rId26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18.svg"/><Relationship Id="rId34" Type="http://schemas.openxmlformats.org/officeDocument/2006/relationships/image" Target="../media/image15.png"/><Relationship Id="rId7" Type="http://schemas.openxmlformats.org/officeDocument/2006/relationships/image" Target="../media/image10.svg"/><Relationship Id="rId12" Type="http://schemas.openxmlformats.org/officeDocument/2006/relationships/image" Target="../media/image4.png"/><Relationship Id="rId17" Type="http://schemas.openxmlformats.org/officeDocument/2006/relationships/image" Target="../media/image14.svg"/><Relationship Id="rId25" Type="http://schemas.openxmlformats.org/officeDocument/2006/relationships/image" Target="../media/image22.svg"/><Relationship Id="rId33" Type="http://schemas.openxmlformats.org/officeDocument/2006/relationships/image" Target="../media/image37.png"/><Relationship Id="rId2" Type="http://schemas.openxmlformats.org/officeDocument/2006/relationships/audio" Target="../media/media9.m4a"/><Relationship Id="rId16" Type="http://schemas.openxmlformats.org/officeDocument/2006/relationships/image" Target="../media/image7.png"/><Relationship Id="rId20" Type="http://schemas.openxmlformats.org/officeDocument/2006/relationships/image" Target="../media/image9.png"/><Relationship Id="rId29" Type="http://schemas.openxmlformats.org/officeDocument/2006/relationships/image" Target="../media/image46.svg"/><Relationship Id="rId1" Type="http://schemas.microsoft.com/office/2007/relationships/media" Target="../media/media9.m4a"/><Relationship Id="rId6" Type="http://schemas.openxmlformats.org/officeDocument/2006/relationships/image" Target="../media/image5.png"/><Relationship Id="rId11" Type="http://schemas.openxmlformats.org/officeDocument/2006/relationships/image" Target="../media/image6.svg"/><Relationship Id="rId24" Type="http://schemas.openxmlformats.org/officeDocument/2006/relationships/image" Target="../media/image11.png"/><Relationship Id="rId32" Type="http://schemas.openxmlformats.org/officeDocument/2006/relationships/image" Target="../media/image36.png"/><Relationship Id="rId5" Type="http://schemas.openxmlformats.org/officeDocument/2006/relationships/image" Target="../media/image42.svg"/><Relationship Id="rId15" Type="http://schemas.openxmlformats.org/officeDocument/2006/relationships/image" Target="../media/image12.svg"/><Relationship Id="rId23" Type="http://schemas.openxmlformats.org/officeDocument/2006/relationships/image" Target="../media/image20.svg"/><Relationship Id="rId28" Type="http://schemas.openxmlformats.org/officeDocument/2006/relationships/image" Target="../media/image25.png"/><Relationship Id="rId10" Type="http://schemas.openxmlformats.org/officeDocument/2006/relationships/image" Target="../media/image3.png"/><Relationship Id="rId19" Type="http://schemas.openxmlformats.org/officeDocument/2006/relationships/image" Target="../media/image16.svg"/><Relationship Id="rId31" Type="http://schemas.openxmlformats.org/officeDocument/2006/relationships/image" Target="../media/image35.png"/><Relationship Id="rId4" Type="http://schemas.openxmlformats.org/officeDocument/2006/relationships/image" Target="../media/image23.png"/><Relationship Id="rId9" Type="http://schemas.openxmlformats.org/officeDocument/2006/relationships/image" Target="../media/image44.svg"/><Relationship Id="rId14" Type="http://schemas.openxmlformats.org/officeDocument/2006/relationships/image" Target="../media/image6.png"/><Relationship Id="rId22" Type="http://schemas.openxmlformats.org/officeDocument/2006/relationships/image" Target="../media/image10.png"/><Relationship Id="rId27" Type="http://schemas.openxmlformats.org/officeDocument/2006/relationships/image" Target="../media/image24.svg"/><Relationship Id="rId30" Type="http://schemas.openxmlformats.org/officeDocument/2006/relationships/image" Target="../media/image34.png"/><Relationship Id="rId8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audio" Target="../media/media10.m4a"/><Relationship Id="rId7" Type="http://schemas.openxmlformats.org/officeDocument/2006/relationships/image" Target="../media/image17.png"/><Relationship Id="rId12" Type="http://schemas.openxmlformats.org/officeDocument/2006/relationships/image" Target="../media/image15.png"/><Relationship Id="rId2" Type="http://schemas.microsoft.com/office/2007/relationships/media" Target="../media/media10.m4a"/><Relationship Id="rId1" Type="http://schemas.openxmlformats.org/officeDocument/2006/relationships/tags" Target="../tags/tag6.xml"/><Relationship Id="rId6" Type="http://schemas.openxmlformats.org/officeDocument/2006/relationships/image" Target="../media/image28.svg"/><Relationship Id="rId11" Type="http://schemas.openxmlformats.org/officeDocument/2006/relationships/image" Target="../media/image38.png"/><Relationship Id="rId5" Type="http://schemas.openxmlformats.org/officeDocument/2006/relationships/image" Target="../media/image16.png"/><Relationship Id="rId10" Type="http://schemas.openxmlformats.org/officeDocument/2006/relationships/image" Target="../media/image32.sv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6">
            <a:alphaModFix amt="48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990720" y="5805114"/>
            <a:ext cx="3990007" cy="229244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>
            <a:alphaModFix amt="48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984382" y="206211"/>
            <a:ext cx="5940219" cy="341292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3008646" y="8837989"/>
            <a:ext cx="2582799" cy="255931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149764" y="2672382"/>
            <a:ext cx="718542" cy="74565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5871420" y="-1325157"/>
            <a:ext cx="4508444" cy="444286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1573608">
            <a:off x="-103565" y="5142126"/>
            <a:ext cx="1325977" cy="132597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-2358634">
            <a:off x="332697" y="3719372"/>
            <a:ext cx="800301" cy="78866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 rot="1573608">
            <a:off x="17223183" y="2819762"/>
            <a:ext cx="1325977" cy="132597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>
            <a:off x="11864702" y="8673322"/>
            <a:ext cx="850785" cy="82294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>
            <a:off x="14823412" y="1326587"/>
            <a:ext cx="1340933" cy="141829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2">
            <a:alphaModFix amt="6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 rot="-1328701">
            <a:off x="678862" y="99545"/>
            <a:ext cx="1536572" cy="162522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5"/>
              </a:ext>
            </a:extLst>
          </a:blip>
          <a:srcRect/>
          <a:stretch>
            <a:fillRect/>
          </a:stretch>
        </p:blipFill>
        <p:spPr>
          <a:xfrm>
            <a:off x="1003742" y="7242595"/>
            <a:ext cx="443408" cy="42889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7"/>
              </a:ext>
            </a:extLst>
          </a:blip>
          <a:srcRect/>
          <a:stretch>
            <a:fillRect/>
          </a:stretch>
        </p:blipFill>
        <p:spPr>
          <a:xfrm>
            <a:off x="6424594" y="9084792"/>
            <a:ext cx="524548" cy="507381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9"/>
              </a:ext>
            </a:extLst>
          </a:blip>
          <a:srcRect/>
          <a:stretch>
            <a:fillRect/>
          </a:stretch>
        </p:blipFill>
        <p:spPr>
          <a:xfrm>
            <a:off x="14013682" y="828217"/>
            <a:ext cx="578604" cy="55966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30">
            <a:alphaModFix amt="21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1"/>
              </a:ext>
            </a:extLst>
          </a:blip>
          <a:srcRect/>
          <a:stretch>
            <a:fillRect/>
          </a:stretch>
        </p:blipFill>
        <p:spPr>
          <a:xfrm>
            <a:off x="173424" y="9404133"/>
            <a:ext cx="2403845" cy="882867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30">
            <a:alphaModFix amt="21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1"/>
              </a:ext>
            </a:extLst>
          </a:blip>
          <a:srcRect/>
          <a:stretch>
            <a:fillRect/>
          </a:stretch>
        </p:blipFill>
        <p:spPr>
          <a:xfrm flipH="1">
            <a:off x="11864702" y="1699509"/>
            <a:ext cx="4876565" cy="1791029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1562457" y="4458511"/>
            <a:ext cx="15163086" cy="31815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40"/>
              </a:lnSpc>
            </a:pPr>
            <a:r>
              <a:rPr lang="en-US" sz="5400" dirty="0" err="1">
                <a:solidFill>
                  <a:srgbClr val="000000"/>
                </a:solidFill>
                <a:latin typeface="Livvic Bold"/>
              </a:rPr>
              <a:t>Chào</a:t>
            </a:r>
            <a:r>
              <a:rPr lang="en-US" sz="5400" dirty="0">
                <a:solidFill>
                  <a:srgbClr val="000000"/>
                </a:solidFill>
                <a:latin typeface="Livvic Bold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Livvic Bold"/>
              </a:rPr>
              <a:t>đón</a:t>
            </a:r>
            <a:r>
              <a:rPr lang="en-US" sz="5400" dirty="0">
                <a:solidFill>
                  <a:srgbClr val="000000"/>
                </a:solidFill>
                <a:latin typeface="Livvic Bold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Livvic Bold"/>
              </a:rPr>
              <a:t>các</a:t>
            </a:r>
            <a:r>
              <a:rPr lang="en-US" sz="5400" dirty="0">
                <a:solidFill>
                  <a:srgbClr val="000000"/>
                </a:solidFill>
                <a:latin typeface="Livvic Bold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Livvic Bold"/>
              </a:rPr>
              <a:t>em</a:t>
            </a:r>
            <a:r>
              <a:rPr lang="en-US" sz="5400" dirty="0">
                <a:solidFill>
                  <a:srgbClr val="000000"/>
                </a:solidFill>
                <a:latin typeface="Livvic Bold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Livvic Bold"/>
              </a:rPr>
              <a:t>học</a:t>
            </a:r>
            <a:r>
              <a:rPr lang="en-US" sz="5400" dirty="0">
                <a:solidFill>
                  <a:srgbClr val="000000"/>
                </a:solidFill>
                <a:latin typeface="Livvic Bold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Livvic Bold"/>
              </a:rPr>
              <a:t>sinh</a:t>
            </a:r>
            <a:r>
              <a:rPr lang="en-US" sz="5400" dirty="0">
                <a:solidFill>
                  <a:srgbClr val="000000"/>
                </a:solidFill>
                <a:latin typeface="Livvic Bold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Livvic Bold"/>
              </a:rPr>
              <a:t>đã</a:t>
            </a:r>
            <a:r>
              <a:rPr lang="en-US" sz="5400" dirty="0">
                <a:solidFill>
                  <a:srgbClr val="000000"/>
                </a:solidFill>
                <a:latin typeface="Livvic Bold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Livvic Bold"/>
              </a:rPr>
              <a:t>đến</a:t>
            </a:r>
            <a:r>
              <a:rPr lang="en-US" sz="5400" dirty="0">
                <a:solidFill>
                  <a:srgbClr val="000000"/>
                </a:solidFill>
                <a:latin typeface="Livvic Bold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Livvic Bold"/>
              </a:rPr>
              <a:t>với</a:t>
            </a:r>
            <a:r>
              <a:rPr lang="en-US" sz="5400" dirty="0">
                <a:solidFill>
                  <a:srgbClr val="000000"/>
                </a:solidFill>
                <a:latin typeface="Livvic Bold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Livvic Bold"/>
              </a:rPr>
              <a:t>tiết</a:t>
            </a:r>
            <a:r>
              <a:rPr lang="en-US" sz="5400" dirty="0">
                <a:solidFill>
                  <a:srgbClr val="000000"/>
                </a:solidFill>
                <a:latin typeface="Livvic Bold"/>
              </a:rPr>
              <a:t> </a:t>
            </a:r>
          </a:p>
          <a:p>
            <a:pPr algn="ctr">
              <a:lnSpc>
                <a:spcPts val="8540"/>
              </a:lnSpc>
            </a:pPr>
            <a:r>
              <a:rPr lang="en-US" sz="5400" dirty="0" err="1">
                <a:solidFill>
                  <a:srgbClr val="000000"/>
                </a:solidFill>
                <a:latin typeface="Livvic Bold"/>
              </a:rPr>
              <a:t>Mĩ</a:t>
            </a:r>
            <a:r>
              <a:rPr lang="en-US" sz="5400" dirty="0">
                <a:solidFill>
                  <a:srgbClr val="000000"/>
                </a:solidFill>
                <a:latin typeface="Livvic Bold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Livvic Bold"/>
              </a:rPr>
              <a:t>thuật</a:t>
            </a:r>
            <a:r>
              <a:rPr lang="en-US" sz="5400" dirty="0">
                <a:solidFill>
                  <a:srgbClr val="000000"/>
                </a:solidFill>
                <a:latin typeface="Livvic Bold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Livvic Bold"/>
              </a:rPr>
              <a:t>Lớp</a:t>
            </a:r>
            <a:r>
              <a:rPr lang="en-US" sz="5400" dirty="0">
                <a:solidFill>
                  <a:srgbClr val="000000"/>
                </a:solidFill>
                <a:latin typeface="Livvic Bold"/>
              </a:rPr>
              <a:t> 4</a:t>
            </a:r>
          </a:p>
          <a:p>
            <a:pPr algn="ctr">
              <a:lnSpc>
                <a:spcPts val="8540"/>
              </a:lnSpc>
              <a:spcBef>
                <a:spcPct val="0"/>
              </a:spcBef>
            </a:pPr>
            <a:endParaRPr lang="en-US" sz="5400" dirty="0">
              <a:solidFill>
                <a:srgbClr val="000000"/>
              </a:solidFill>
              <a:latin typeface="Livvic Bold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4309492" y="912155"/>
            <a:ext cx="9110425" cy="14986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30"/>
              </a:lnSpc>
            </a:pPr>
            <a:r>
              <a:rPr lang="en-US" sz="4307" dirty="0">
                <a:solidFill>
                  <a:srgbClr val="000000"/>
                </a:solidFill>
                <a:latin typeface="Anton"/>
              </a:rPr>
              <a:t>PHÒNG GIÁO DỤC VÀ ĐÀO TẠO QUẬN LONG BIÊN</a:t>
            </a:r>
          </a:p>
          <a:p>
            <a:pPr algn="ctr">
              <a:lnSpc>
                <a:spcPts val="6030"/>
              </a:lnSpc>
              <a:spcBef>
                <a:spcPct val="0"/>
              </a:spcBef>
            </a:pPr>
            <a:endParaRPr lang="en-US" sz="4307" dirty="0">
              <a:solidFill>
                <a:srgbClr val="000000"/>
              </a:solidFill>
              <a:latin typeface="Anton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336"/>
            <a:ext cx="18288000" cy="10287000"/>
          </a:xfrm>
          <a:prstGeom prst="rect">
            <a:avLst/>
          </a:prstGeom>
        </p:spPr>
      </p:pic>
      <p:pic>
        <p:nvPicPr>
          <p:cNvPr id="22" name="Audio 2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17648238" y="9647238"/>
            <a:ext cx="487362" cy="487362"/>
          </a:xfrm>
          <a:prstGeom prst="rect">
            <a:avLst/>
          </a:prstGeom>
        </p:spPr>
      </p:pic>
      <p:pic>
        <p:nvPicPr>
          <p:cNvPr id="21" name="Upbeat Background Music For Videos and Presentations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37051.375"/>
                </p14:media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315741" y="9713830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spd="slow" advTm="7171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9756" numSld="999" showWhenStopped="0">
                <p:cTn id="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>
            <a:alphaModFix amt="21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73424" y="9404133"/>
            <a:ext cx="2403845" cy="88286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1573608">
            <a:off x="91436" y="7467333"/>
            <a:ext cx="1325977" cy="1325977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>
            <a:off x="1003742" y="1387885"/>
            <a:ext cx="16145925" cy="7870415"/>
          </a:xfrm>
          <a:prstGeom prst="rect">
            <a:avLst/>
          </a:prstGeom>
          <a:solidFill>
            <a:srgbClr val="FFE67A"/>
          </a:solid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9">
            <a:alphaModFix amt="48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642151" y="7347861"/>
            <a:ext cx="3990007" cy="229244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>
            <a:alphaModFix amt="48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flipH="1">
            <a:off x="13100691" y="6874074"/>
            <a:ext cx="5940219" cy="341292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2427647" y="2222195"/>
            <a:ext cx="718542" cy="74565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-2080798" y="-643369"/>
            <a:ext cx="4508444" cy="444286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rot="-2358634">
            <a:off x="487576" y="4962537"/>
            <a:ext cx="800301" cy="78866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 rot="1573608">
            <a:off x="16966005" y="2043445"/>
            <a:ext cx="1325977" cy="132597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>
            <a:off x="11864702" y="8673322"/>
            <a:ext cx="850785" cy="82294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>
            <a:off x="15400334" y="398904"/>
            <a:ext cx="1340933" cy="141829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1">
            <a:alphaModFix amt="6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 rot="-1328701">
            <a:off x="2826910" y="-413706"/>
            <a:ext cx="1536572" cy="162522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4"/>
              </a:ext>
            </a:extLst>
          </a:blip>
          <a:srcRect/>
          <a:stretch>
            <a:fillRect/>
          </a:stretch>
        </p:blipFill>
        <p:spPr>
          <a:xfrm>
            <a:off x="1003742" y="7242595"/>
            <a:ext cx="443408" cy="42889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6"/>
              </a:ext>
            </a:extLst>
          </a:blip>
          <a:srcRect/>
          <a:stretch>
            <a:fillRect/>
          </a:stretch>
        </p:blipFill>
        <p:spPr>
          <a:xfrm>
            <a:off x="6424594" y="9084792"/>
            <a:ext cx="524548" cy="50738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8"/>
              </a:ext>
            </a:extLst>
          </a:blip>
          <a:srcRect/>
          <a:stretch>
            <a:fillRect/>
          </a:stretch>
        </p:blipFill>
        <p:spPr>
          <a:xfrm>
            <a:off x="14013682" y="748866"/>
            <a:ext cx="578604" cy="559668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9">
            <a:alphaModFix amt="21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0"/>
              </a:ext>
            </a:extLst>
          </a:blip>
          <a:srcRect/>
          <a:stretch>
            <a:fillRect/>
          </a:stretch>
        </p:blipFill>
        <p:spPr>
          <a:xfrm flipH="1">
            <a:off x="11864702" y="1699509"/>
            <a:ext cx="4876565" cy="1791029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5791201" y="1584185"/>
            <a:ext cx="5431486" cy="16158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 dirty="0" err="1">
                <a:solidFill>
                  <a:srgbClr val="000000"/>
                </a:solidFill>
                <a:latin typeface="Livvic Bold"/>
              </a:rPr>
              <a:t>Ghi</a:t>
            </a:r>
            <a:r>
              <a:rPr lang="en-US" sz="9000" dirty="0">
                <a:solidFill>
                  <a:srgbClr val="000000"/>
                </a:solidFill>
                <a:latin typeface="Livvic Bold"/>
              </a:rPr>
              <a:t> </a:t>
            </a:r>
            <a:r>
              <a:rPr lang="en-US" sz="9000" dirty="0" err="1">
                <a:solidFill>
                  <a:srgbClr val="000000"/>
                </a:solidFill>
                <a:latin typeface="Livvic Bold"/>
              </a:rPr>
              <a:t>nhớ</a:t>
            </a:r>
            <a:endParaRPr lang="en-US" sz="9000" dirty="0">
              <a:solidFill>
                <a:srgbClr val="000000"/>
              </a:solidFill>
              <a:latin typeface="Livvic Bold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642151" y="3757409"/>
            <a:ext cx="15099116" cy="39754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06"/>
              </a:lnSpc>
            </a:pPr>
            <a:r>
              <a:rPr lang="en-US" sz="4433" dirty="0">
                <a:solidFill>
                  <a:srgbClr val="000000"/>
                </a:solidFill>
                <a:latin typeface="Livvic Bold"/>
              </a:rPr>
              <a:t> - </a:t>
            </a:r>
            <a:r>
              <a:rPr lang="en-US" sz="4433" dirty="0" err="1">
                <a:solidFill>
                  <a:srgbClr val="000000"/>
                </a:solidFill>
                <a:latin typeface="Livvic Bold"/>
              </a:rPr>
              <a:t>Có</a:t>
            </a:r>
            <a:r>
              <a:rPr lang="en-US" sz="4433" dirty="0">
                <a:solidFill>
                  <a:srgbClr val="000000"/>
                </a:solidFill>
                <a:latin typeface="Livvic Bold"/>
              </a:rPr>
              <a:t> </a:t>
            </a:r>
            <a:r>
              <a:rPr lang="en-US" sz="4433" dirty="0" err="1">
                <a:solidFill>
                  <a:srgbClr val="000000"/>
                </a:solidFill>
                <a:latin typeface="Livvic Bold"/>
              </a:rPr>
              <a:t>nhiều</a:t>
            </a:r>
            <a:r>
              <a:rPr lang="en-US" sz="4433" dirty="0">
                <a:solidFill>
                  <a:srgbClr val="000000"/>
                </a:solidFill>
                <a:latin typeface="Livvic Bold"/>
              </a:rPr>
              <a:t> </a:t>
            </a:r>
            <a:r>
              <a:rPr lang="en-US" sz="4433" dirty="0" err="1">
                <a:solidFill>
                  <a:srgbClr val="000000"/>
                </a:solidFill>
                <a:latin typeface="Livvic Bold"/>
              </a:rPr>
              <a:t>nội</a:t>
            </a:r>
            <a:r>
              <a:rPr lang="en-US" sz="4433" dirty="0">
                <a:solidFill>
                  <a:srgbClr val="000000"/>
                </a:solidFill>
                <a:latin typeface="Livvic Bold"/>
              </a:rPr>
              <a:t> dung </a:t>
            </a:r>
            <a:r>
              <a:rPr lang="en-US" sz="4433" dirty="0" err="1">
                <a:solidFill>
                  <a:srgbClr val="000000"/>
                </a:solidFill>
                <a:latin typeface="Livvic Bold"/>
              </a:rPr>
              <a:t>để</a:t>
            </a:r>
            <a:r>
              <a:rPr lang="en-US" sz="4433" dirty="0">
                <a:solidFill>
                  <a:srgbClr val="000000"/>
                </a:solidFill>
                <a:latin typeface="Livvic Bold"/>
              </a:rPr>
              <a:t> </a:t>
            </a:r>
            <a:r>
              <a:rPr lang="en-US" sz="4433" dirty="0" err="1">
                <a:solidFill>
                  <a:srgbClr val="000000"/>
                </a:solidFill>
                <a:latin typeface="Livvic Bold"/>
              </a:rPr>
              <a:t>thể</a:t>
            </a:r>
            <a:r>
              <a:rPr lang="en-US" sz="4433" dirty="0">
                <a:solidFill>
                  <a:srgbClr val="000000"/>
                </a:solidFill>
                <a:latin typeface="Livvic Bold"/>
              </a:rPr>
              <a:t> </a:t>
            </a:r>
            <a:r>
              <a:rPr lang="en-US" sz="4433" dirty="0" err="1">
                <a:solidFill>
                  <a:srgbClr val="000000"/>
                </a:solidFill>
                <a:latin typeface="Livvic Bold"/>
              </a:rPr>
              <a:t>hiện</a:t>
            </a:r>
            <a:r>
              <a:rPr lang="en-US" sz="4433" dirty="0">
                <a:solidFill>
                  <a:srgbClr val="000000"/>
                </a:solidFill>
                <a:latin typeface="Livvic Bold"/>
              </a:rPr>
              <a:t> </a:t>
            </a:r>
            <a:r>
              <a:rPr lang="en-US" sz="4433" dirty="0" err="1">
                <a:solidFill>
                  <a:srgbClr val="000000"/>
                </a:solidFill>
                <a:latin typeface="Livvic Bold"/>
              </a:rPr>
              <a:t>chủ</a:t>
            </a:r>
            <a:r>
              <a:rPr lang="en-US" sz="4433" dirty="0">
                <a:solidFill>
                  <a:srgbClr val="000000"/>
                </a:solidFill>
                <a:latin typeface="Livvic Bold"/>
              </a:rPr>
              <a:t> </a:t>
            </a:r>
            <a:r>
              <a:rPr lang="en-US" sz="4433" dirty="0" err="1">
                <a:solidFill>
                  <a:srgbClr val="000000"/>
                </a:solidFill>
                <a:latin typeface="Livvic Bold"/>
              </a:rPr>
              <a:t>đề</a:t>
            </a:r>
            <a:r>
              <a:rPr lang="en-US" sz="4433" dirty="0">
                <a:solidFill>
                  <a:srgbClr val="000000"/>
                </a:solidFill>
                <a:latin typeface="Livvic Bold"/>
              </a:rPr>
              <a:t> “</a:t>
            </a:r>
            <a:r>
              <a:rPr lang="en-US" sz="4433" dirty="0" err="1">
                <a:solidFill>
                  <a:srgbClr val="000000"/>
                </a:solidFill>
                <a:latin typeface="Livvic Bold"/>
              </a:rPr>
              <a:t>Ngày</a:t>
            </a:r>
            <a:r>
              <a:rPr lang="en-US" sz="4433" dirty="0">
                <a:solidFill>
                  <a:srgbClr val="000000"/>
                </a:solidFill>
                <a:latin typeface="Livvic Bold"/>
              </a:rPr>
              <a:t> </a:t>
            </a:r>
            <a:r>
              <a:rPr lang="en-US" sz="4433" dirty="0" err="1">
                <a:solidFill>
                  <a:srgbClr val="000000"/>
                </a:solidFill>
                <a:latin typeface="Livvic Bold"/>
              </a:rPr>
              <a:t>Tết</a:t>
            </a:r>
            <a:r>
              <a:rPr lang="en-US" sz="4433" dirty="0">
                <a:solidFill>
                  <a:srgbClr val="000000"/>
                </a:solidFill>
                <a:latin typeface="Livvic Bold"/>
              </a:rPr>
              <a:t>, </a:t>
            </a:r>
            <a:r>
              <a:rPr lang="en-US" sz="4433" dirty="0" err="1">
                <a:solidFill>
                  <a:srgbClr val="000000"/>
                </a:solidFill>
                <a:latin typeface="Livvic Bold"/>
              </a:rPr>
              <a:t>lễ</a:t>
            </a:r>
            <a:r>
              <a:rPr lang="en-US" sz="4433" dirty="0">
                <a:solidFill>
                  <a:srgbClr val="000000"/>
                </a:solidFill>
                <a:latin typeface="Livvic Bold"/>
              </a:rPr>
              <a:t> </a:t>
            </a:r>
            <a:r>
              <a:rPr lang="en-US" sz="4433" dirty="0" err="1">
                <a:solidFill>
                  <a:srgbClr val="000000"/>
                </a:solidFill>
                <a:latin typeface="Livvic Bold"/>
              </a:rPr>
              <a:t>hội</a:t>
            </a:r>
            <a:r>
              <a:rPr lang="en-US" sz="4433" dirty="0">
                <a:solidFill>
                  <a:srgbClr val="000000"/>
                </a:solidFill>
                <a:latin typeface="Livvic Bold"/>
              </a:rPr>
              <a:t> </a:t>
            </a:r>
            <a:r>
              <a:rPr lang="en-US" sz="4433" dirty="0" err="1">
                <a:solidFill>
                  <a:srgbClr val="000000"/>
                </a:solidFill>
                <a:latin typeface="Livvic Bold"/>
              </a:rPr>
              <a:t>và</a:t>
            </a:r>
            <a:r>
              <a:rPr lang="en-US" sz="4433" dirty="0">
                <a:solidFill>
                  <a:srgbClr val="000000"/>
                </a:solidFill>
                <a:latin typeface="Livvic Bold"/>
              </a:rPr>
              <a:t> </a:t>
            </a:r>
            <a:r>
              <a:rPr lang="en-US" sz="4433" dirty="0" err="1">
                <a:solidFill>
                  <a:srgbClr val="000000"/>
                </a:solidFill>
                <a:latin typeface="Livvic Bold"/>
              </a:rPr>
              <a:t>mùa</a:t>
            </a:r>
            <a:r>
              <a:rPr lang="en-US" sz="4433" dirty="0">
                <a:solidFill>
                  <a:srgbClr val="000000"/>
                </a:solidFill>
                <a:latin typeface="Livvic Bold"/>
              </a:rPr>
              <a:t> </a:t>
            </a:r>
            <a:r>
              <a:rPr lang="en-US" sz="4433" dirty="0" err="1">
                <a:solidFill>
                  <a:srgbClr val="000000"/>
                </a:solidFill>
                <a:latin typeface="Livvic Bold"/>
              </a:rPr>
              <a:t>xuân</a:t>
            </a:r>
            <a:r>
              <a:rPr lang="en-US" sz="4433" dirty="0">
                <a:solidFill>
                  <a:srgbClr val="000000"/>
                </a:solidFill>
                <a:latin typeface="Livvic Bold"/>
              </a:rPr>
              <a:t>”.</a:t>
            </a:r>
          </a:p>
          <a:p>
            <a:pPr>
              <a:lnSpc>
                <a:spcPts val="6206"/>
              </a:lnSpc>
            </a:pPr>
            <a:r>
              <a:rPr lang="en-US" sz="4433" dirty="0">
                <a:solidFill>
                  <a:srgbClr val="000000"/>
                </a:solidFill>
                <a:latin typeface="Livvic Bold"/>
              </a:rPr>
              <a:t> -  </a:t>
            </a:r>
            <a:r>
              <a:rPr lang="en-US" sz="4433" dirty="0" err="1">
                <a:solidFill>
                  <a:srgbClr val="000000"/>
                </a:solidFill>
                <a:latin typeface="Livvic Bold"/>
              </a:rPr>
              <a:t>Thể</a:t>
            </a:r>
            <a:r>
              <a:rPr lang="en-US" sz="4433" dirty="0">
                <a:solidFill>
                  <a:srgbClr val="000000"/>
                </a:solidFill>
                <a:latin typeface="Livvic Bold"/>
              </a:rPr>
              <a:t> </a:t>
            </a:r>
            <a:r>
              <a:rPr lang="en-US" sz="4433" dirty="0" err="1">
                <a:solidFill>
                  <a:srgbClr val="000000"/>
                </a:solidFill>
                <a:latin typeface="Livvic Bold"/>
              </a:rPr>
              <a:t>hiện</a:t>
            </a:r>
            <a:r>
              <a:rPr lang="en-US" sz="4433" dirty="0">
                <a:solidFill>
                  <a:srgbClr val="000000"/>
                </a:solidFill>
                <a:latin typeface="Livvic Bold"/>
              </a:rPr>
              <a:t> </a:t>
            </a:r>
            <a:r>
              <a:rPr lang="en-US" sz="4433" dirty="0" err="1">
                <a:solidFill>
                  <a:srgbClr val="000000"/>
                </a:solidFill>
                <a:latin typeface="Livvic Bold"/>
              </a:rPr>
              <a:t>chủ</a:t>
            </a:r>
            <a:r>
              <a:rPr lang="en-US" sz="4433" dirty="0">
                <a:solidFill>
                  <a:srgbClr val="000000"/>
                </a:solidFill>
                <a:latin typeface="Livvic Bold"/>
              </a:rPr>
              <a:t> </a:t>
            </a:r>
            <a:r>
              <a:rPr lang="en-US" sz="4433" dirty="0" err="1">
                <a:solidFill>
                  <a:srgbClr val="000000"/>
                </a:solidFill>
                <a:latin typeface="Livvic Bold"/>
              </a:rPr>
              <a:t>đề</a:t>
            </a:r>
            <a:r>
              <a:rPr lang="en-US" sz="4433" dirty="0">
                <a:solidFill>
                  <a:srgbClr val="000000"/>
                </a:solidFill>
                <a:latin typeface="Livvic Bold"/>
              </a:rPr>
              <a:t> “</a:t>
            </a:r>
            <a:r>
              <a:rPr lang="en-US" sz="4433" dirty="0" err="1">
                <a:solidFill>
                  <a:srgbClr val="000000"/>
                </a:solidFill>
                <a:latin typeface="Livvic Bold"/>
              </a:rPr>
              <a:t>Ngày</a:t>
            </a:r>
            <a:r>
              <a:rPr lang="en-US" sz="4433" dirty="0">
                <a:solidFill>
                  <a:srgbClr val="000000"/>
                </a:solidFill>
                <a:latin typeface="Livvic Bold"/>
              </a:rPr>
              <a:t> </a:t>
            </a:r>
            <a:r>
              <a:rPr lang="en-US" sz="4433" dirty="0" err="1">
                <a:solidFill>
                  <a:srgbClr val="000000"/>
                </a:solidFill>
                <a:latin typeface="Livvic Bold"/>
              </a:rPr>
              <a:t>Tết</a:t>
            </a:r>
            <a:r>
              <a:rPr lang="en-US" sz="4433" dirty="0">
                <a:solidFill>
                  <a:srgbClr val="000000"/>
                </a:solidFill>
                <a:latin typeface="Livvic Bold"/>
              </a:rPr>
              <a:t>, </a:t>
            </a:r>
            <a:r>
              <a:rPr lang="en-US" sz="4433" dirty="0" err="1">
                <a:solidFill>
                  <a:srgbClr val="000000"/>
                </a:solidFill>
                <a:latin typeface="Livvic Bold"/>
              </a:rPr>
              <a:t>lễ</a:t>
            </a:r>
            <a:r>
              <a:rPr lang="en-US" sz="4433" dirty="0">
                <a:solidFill>
                  <a:srgbClr val="000000"/>
                </a:solidFill>
                <a:latin typeface="Livvic Bold"/>
              </a:rPr>
              <a:t> </a:t>
            </a:r>
            <a:r>
              <a:rPr lang="en-US" sz="4433" dirty="0" err="1">
                <a:solidFill>
                  <a:srgbClr val="000000"/>
                </a:solidFill>
                <a:latin typeface="Livvic Bold"/>
              </a:rPr>
              <a:t>hội</a:t>
            </a:r>
            <a:r>
              <a:rPr lang="en-US" sz="4433" dirty="0">
                <a:solidFill>
                  <a:srgbClr val="000000"/>
                </a:solidFill>
                <a:latin typeface="Livvic Bold"/>
              </a:rPr>
              <a:t> </a:t>
            </a:r>
            <a:r>
              <a:rPr lang="en-US" sz="4433" dirty="0" err="1">
                <a:solidFill>
                  <a:srgbClr val="000000"/>
                </a:solidFill>
                <a:latin typeface="Livvic Bold"/>
              </a:rPr>
              <a:t>và</a:t>
            </a:r>
            <a:r>
              <a:rPr lang="en-US" sz="4433" dirty="0">
                <a:solidFill>
                  <a:srgbClr val="000000"/>
                </a:solidFill>
                <a:latin typeface="Livvic Bold"/>
              </a:rPr>
              <a:t> </a:t>
            </a:r>
            <a:r>
              <a:rPr lang="en-US" sz="4433" dirty="0" err="1">
                <a:solidFill>
                  <a:srgbClr val="000000"/>
                </a:solidFill>
                <a:latin typeface="Livvic Bold"/>
              </a:rPr>
              <a:t>mùa</a:t>
            </a:r>
            <a:r>
              <a:rPr lang="en-US" sz="4433" dirty="0">
                <a:solidFill>
                  <a:srgbClr val="000000"/>
                </a:solidFill>
                <a:latin typeface="Livvic Bold"/>
              </a:rPr>
              <a:t> </a:t>
            </a:r>
            <a:r>
              <a:rPr lang="en-US" sz="4433" dirty="0" err="1">
                <a:solidFill>
                  <a:srgbClr val="000000"/>
                </a:solidFill>
                <a:latin typeface="Livvic Bold"/>
              </a:rPr>
              <a:t>xuân</a:t>
            </a:r>
            <a:r>
              <a:rPr lang="en-US" sz="4433" dirty="0">
                <a:solidFill>
                  <a:srgbClr val="000000"/>
                </a:solidFill>
                <a:latin typeface="Livvic Bold"/>
              </a:rPr>
              <a:t> </a:t>
            </a:r>
            <a:r>
              <a:rPr lang="en-US" sz="4433" dirty="0" err="1">
                <a:solidFill>
                  <a:srgbClr val="000000"/>
                </a:solidFill>
                <a:latin typeface="Livvic Bold"/>
              </a:rPr>
              <a:t>bằng</a:t>
            </a:r>
            <a:r>
              <a:rPr lang="en-US" sz="4433" dirty="0">
                <a:solidFill>
                  <a:srgbClr val="000000"/>
                </a:solidFill>
                <a:latin typeface="Livvic Bold"/>
              </a:rPr>
              <a:t> </a:t>
            </a:r>
            <a:r>
              <a:rPr lang="en-US" sz="4433" dirty="0" err="1">
                <a:solidFill>
                  <a:srgbClr val="000000"/>
                </a:solidFill>
                <a:latin typeface="Livvic Bold"/>
              </a:rPr>
              <a:t>hình</a:t>
            </a:r>
            <a:r>
              <a:rPr lang="en-US" sz="4433" dirty="0">
                <a:solidFill>
                  <a:srgbClr val="000000"/>
                </a:solidFill>
                <a:latin typeface="Livvic Bold"/>
              </a:rPr>
              <a:t> </a:t>
            </a:r>
            <a:r>
              <a:rPr lang="en-US" sz="4433" dirty="0" err="1">
                <a:solidFill>
                  <a:srgbClr val="000000"/>
                </a:solidFill>
                <a:latin typeface="Livvic Bold"/>
              </a:rPr>
              <a:t>thức</a:t>
            </a:r>
            <a:r>
              <a:rPr lang="en-US" sz="4433" dirty="0">
                <a:solidFill>
                  <a:srgbClr val="000000"/>
                </a:solidFill>
                <a:latin typeface="Livvic Bold"/>
              </a:rPr>
              <a:t> </a:t>
            </a:r>
            <a:r>
              <a:rPr lang="en-US" sz="4433" dirty="0" err="1" smtClean="0">
                <a:solidFill>
                  <a:srgbClr val="000000"/>
                </a:solidFill>
                <a:latin typeface="Livvic Bold"/>
              </a:rPr>
              <a:t>cắt</a:t>
            </a:r>
            <a:r>
              <a:rPr lang="en-US" sz="4433" dirty="0" smtClean="0">
                <a:solidFill>
                  <a:srgbClr val="000000"/>
                </a:solidFill>
                <a:latin typeface="Livvic Bold"/>
              </a:rPr>
              <a:t> </a:t>
            </a:r>
            <a:r>
              <a:rPr lang="en-US" sz="4433" dirty="0" err="1" smtClean="0">
                <a:solidFill>
                  <a:srgbClr val="000000"/>
                </a:solidFill>
                <a:latin typeface="Livvic Bold"/>
              </a:rPr>
              <a:t>dán</a:t>
            </a:r>
            <a:endParaRPr lang="en-US" sz="4433" dirty="0">
              <a:solidFill>
                <a:srgbClr val="000000"/>
              </a:solidFill>
              <a:latin typeface="Livvic Bold"/>
            </a:endParaRPr>
          </a:p>
          <a:p>
            <a:pPr>
              <a:lnSpc>
                <a:spcPts val="6206"/>
              </a:lnSpc>
            </a:pPr>
            <a:endParaRPr lang="en-US" sz="4433" dirty="0">
              <a:solidFill>
                <a:srgbClr val="000000"/>
              </a:solidFill>
              <a:latin typeface="Livvic Bold"/>
            </a:endParaRPr>
          </a:p>
        </p:txBody>
      </p:sp>
      <p:pic>
        <p:nvPicPr>
          <p:cNvPr id="21" name="Audio 2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7648238" y="9647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13256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8" grpId="0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>
            <a:alphaModFix amt="48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652418" y="4940085"/>
            <a:ext cx="3459943" cy="198789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alphaModFix amt="48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11387883" y="7327474"/>
            <a:ext cx="5151074" cy="295952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197695" y="2820919"/>
            <a:ext cx="718542" cy="74565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5678800" y="-2292542"/>
            <a:ext cx="4508444" cy="444286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1573608">
            <a:off x="17223183" y="2819762"/>
            <a:ext cx="1325977" cy="132597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003742" y="7242595"/>
            <a:ext cx="443408" cy="42889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15509274" y="2172733"/>
            <a:ext cx="1348788" cy="130464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14013682" y="828217"/>
            <a:ext cx="578604" cy="55966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9">
            <a:alphaModFix amt="21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>
            <a:off x="173424" y="9404133"/>
            <a:ext cx="2403845" cy="88286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9">
            <a:alphaModFix amt="21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 flipH="1">
            <a:off x="11864702" y="1699509"/>
            <a:ext cx="4876565" cy="1791029"/>
          </a:xfrm>
          <a:prstGeom prst="rect">
            <a:avLst/>
          </a:prstGeom>
        </p:spPr>
      </p:pic>
      <p:sp>
        <p:nvSpPr>
          <p:cNvPr id="13" name="AutoShape 13"/>
          <p:cNvSpPr/>
          <p:nvPr/>
        </p:nvSpPr>
        <p:spPr>
          <a:xfrm>
            <a:off x="833823" y="578099"/>
            <a:ext cx="15907444" cy="2242820"/>
          </a:xfrm>
          <a:prstGeom prst="rect">
            <a:avLst/>
          </a:prstGeom>
          <a:solidFill>
            <a:srgbClr val="FFE67A"/>
          </a:solidFill>
        </p:spPr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>
            <a:off x="-558552" y="0"/>
            <a:ext cx="2582799" cy="255931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4"/>
              </a:ext>
            </a:extLst>
          </a:blip>
          <a:srcRect/>
          <a:stretch>
            <a:fillRect/>
          </a:stretch>
        </p:blipFill>
        <p:spPr>
          <a:xfrm rot="1573608">
            <a:off x="562457" y="9760217"/>
            <a:ext cx="1325977" cy="132597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6"/>
              </a:ext>
            </a:extLst>
          </a:blip>
          <a:srcRect/>
          <a:stretch>
            <a:fillRect/>
          </a:stretch>
        </p:blipFill>
        <p:spPr>
          <a:xfrm rot="-2358634">
            <a:off x="-362310" y="8649636"/>
            <a:ext cx="800301" cy="78866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7">
            <a:alphaModFix amt="6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8"/>
              </a:ext>
            </a:extLst>
          </a:blip>
          <a:srcRect/>
          <a:stretch>
            <a:fillRect/>
          </a:stretch>
        </p:blipFill>
        <p:spPr>
          <a:xfrm rot="-1328701">
            <a:off x="2240360" y="-429848"/>
            <a:ext cx="1536572" cy="162522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9"/>
          <a:srcRect/>
          <a:stretch>
            <a:fillRect/>
          </a:stretch>
        </p:blipFill>
        <p:spPr>
          <a:xfrm>
            <a:off x="615195" y="3990857"/>
            <a:ext cx="4196912" cy="3103171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30"/>
          <a:srcRect/>
          <a:stretch>
            <a:fillRect/>
          </a:stretch>
        </p:blipFill>
        <p:spPr>
          <a:xfrm>
            <a:off x="4976466" y="3980799"/>
            <a:ext cx="4193504" cy="3113230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31"/>
          <a:srcRect/>
          <a:stretch>
            <a:fillRect/>
          </a:stretch>
        </p:blipFill>
        <p:spPr>
          <a:xfrm>
            <a:off x="9474289" y="3974441"/>
            <a:ext cx="4165512" cy="3119587"/>
          </a:xfrm>
          <a:prstGeom prst="rect">
            <a:avLst/>
          </a:prstGeom>
        </p:spPr>
      </p:pic>
      <p:sp>
        <p:nvSpPr>
          <p:cNvPr id="21" name="TextBox 21"/>
          <p:cNvSpPr txBox="1"/>
          <p:nvPr/>
        </p:nvSpPr>
        <p:spPr>
          <a:xfrm>
            <a:off x="1916237" y="1089958"/>
            <a:ext cx="13762563" cy="12661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19"/>
              </a:lnSpc>
            </a:pPr>
            <a:r>
              <a:rPr lang="en-US" sz="7370" dirty="0">
                <a:solidFill>
                  <a:srgbClr val="870303"/>
                </a:solidFill>
                <a:latin typeface="Livvic Bold"/>
              </a:rPr>
              <a:t>2.Kiến </a:t>
            </a:r>
            <a:r>
              <a:rPr lang="en-US" sz="7370" dirty="0" err="1">
                <a:solidFill>
                  <a:srgbClr val="870303"/>
                </a:solidFill>
                <a:latin typeface="Livvic Bold"/>
              </a:rPr>
              <a:t>tạo</a:t>
            </a:r>
            <a:r>
              <a:rPr lang="en-US" sz="7370" dirty="0">
                <a:solidFill>
                  <a:srgbClr val="870303"/>
                </a:solidFill>
                <a:latin typeface="Livvic Bold"/>
              </a:rPr>
              <a:t> </a:t>
            </a:r>
            <a:r>
              <a:rPr lang="en-US" sz="7370" dirty="0" err="1">
                <a:solidFill>
                  <a:srgbClr val="870303"/>
                </a:solidFill>
                <a:latin typeface="Livvic Bold"/>
              </a:rPr>
              <a:t>kiến</a:t>
            </a:r>
            <a:r>
              <a:rPr lang="en-US" sz="7370" dirty="0">
                <a:solidFill>
                  <a:srgbClr val="870303"/>
                </a:solidFill>
                <a:latin typeface="Livvic Bold"/>
              </a:rPr>
              <a:t> </a:t>
            </a:r>
            <a:r>
              <a:rPr lang="en-US" sz="7370" dirty="0" err="1">
                <a:solidFill>
                  <a:srgbClr val="870303"/>
                </a:solidFill>
                <a:latin typeface="Livvic Bold"/>
              </a:rPr>
              <a:t>thức</a:t>
            </a:r>
            <a:r>
              <a:rPr lang="en-US" sz="7370" dirty="0">
                <a:solidFill>
                  <a:srgbClr val="870303"/>
                </a:solidFill>
                <a:latin typeface="Livvic Bold"/>
              </a:rPr>
              <a:t> </a:t>
            </a:r>
            <a:r>
              <a:rPr lang="en-US" sz="7370" dirty="0" err="1">
                <a:solidFill>
                  <a:srgbClr val="870303"/>
                </a:solidFill>
                <a:latin typeface="Livvic Bold"/>
              </a:rPr>
              <a:t>kĩ</a:t>
            </a:r>
            <a:r>
              <a:rPr lang="en-US" sz="7370" dirty="0">
                <a:solidFill>
                  <a:srgbClr val="870303"/>
                </a:solidFill>
                <a:latin typeface="Livvic Bold"/>
              </a:rPr>
              <a:t> </a:t>
            </a:r>
            <a:r>
              <a:rPr lang="en-US" sz="7370" dirty="0" err="1">
                <a:solidFill>
                  <a:srgbClr val="870303"/>
                </a:solidFill>
                <a:latin typeface="Livvic Bold"/>
              </a:rPr>
              <a:t>năng</a:t>
            </a:r>
            <a:endParaRPr lang="en-US" sz="7370" dirty="0">
              <a:solidFill>
                <a:srgbClr val="870303"/>
              </a:solidFill>
              <a:latin typeface="Livvic Bold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622396" y="7225373"/>
            <a:ext cx="3837188" cy="23083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475"/>
              </a:lnSpc>
            </a:pPr>
            <a:r>
              <a:rPr lang="en-US" sz="3196" dirty="0" err="1">
                <a:solidFill>
                  <a:srgbClr val="870303"/>
                </a:solidFill>
                <a:latin typeface="Livvic"/>
              </a:rPr>
              <a:t>Bước</a:t>
            </a:r>
            <a:r>
              <a:rPr lang="en-US" sz="3196" dirty="0">
                <a:solidFill>
                  <a:srgbClr val="870303"/>
                </a:solidFill>
                <a:latin typeface="Livvic"/>
              </a:rPr>
              <a:t> 1: </a:t>
            </a:r>
            <a:r>
              <a:rPr lang="en-US" sz="3196" dirty="0" err="1">
                <a:solidFill>
                  <a:srgbClr val="870303"/>
                </a:solidFill>
                <a:latin typeface="Livvic"/>
              </a:rPr>
              <a:t>Lựa</a:t>
            </a:r>
            <a:r>
              <a:rPr lang="en-US" sz="3196" dirty="0">
                <a:solidFill>
                  <a:srgbClr val="870303"/>
                </a:solidFill>
                <a:latin typeface="Livvic"/>
              </a:rPr>
              <a:t> </a:t>
            </a:r>
            <a:r>
              <a:rPr lang="en-US" sz="3196" dirty="0" err="1">
                <a:solidFill>
                  <a:srgbClr val="870303"/>
                </a:solidFill>
                <a:latin typeface="Livvic"/>
              </a:rPr>
              <a:t>chọn</a:t>
            </a:r>
            <a:r>
              <a:rPr lang="en-US" sz="3196" dirty="0">
                <a:solidFill>
                  <a:srgbClr val="870303"/>
                </a:solidFill>
                <a:latin typeface="Livvic"/>
              </a:rPr>
              <a:t> </a:t>
            </a:r>
            <a:r>
              <a:rPr lang="en-US" sz="3196" dirty="0" err="1">
                <a:solidFill>
                  <a:srgbClr val="870303"/>
                </a:solidFill>
                <a:latin typeface="Livvic"/>
              </a:rPr>
              <a:t>và</a:t>
            </a:r>
            <a:r>
              <a:rPr lang="en-US" sz="3196" dirty="0">
                <a:solidFill>
                  <a:srgbClr val="870303"/>
                </a:solidFill>
                <a:latin typeface="Livvic"/>
              </a:rPr>
              <a:t> </a:t>
            </a:r>
            <a:r>
              <a:rPr lang="en-US" sz="3196" dirty="0" err="1">
                <a:solidFill>
                  <a:srgbClr val="870303"/>
                </a:solidFill>
                <a:latin typeface="Livvic"/>
              </a:rPr>
              <a:t>tạo</a:t>
            </a:r>
            <a:r>
              <a:rPr lang="en-US" sz="3196" dirty="0">
                <a:solidFill>
                  <a:srgbClr val="870303"/>
                </a:solidFill>
                <a:latin typeface="Livvic"/>
              </a:rPr>
              <a:t> </a:t>
            </a:r>
            <a:r>
              <a:rPr lang="en-US" sz="3196" dirty="0" err="1">
                <a:solidFill>
                  <a:srgbClr val="870303"/>
                </a:solidFill>
                <a:latin typeface="Livvic"/>
              </a:rPr>
              <a:t>dáng</a:t>
            </a:r>
            <a:r>
              <a:rPr lang="en-US" sz="3196" dirty="0">
                <a:solidFill>
                  <a:srgbClr val="870303"/>
                </a:solidFill>
                <a:latin typeface="Livvic"/>
              </a:rPr>
              <a:t> </a:t>
            </a:r>
            <a:r>
              <a:rPr lang="en-US" sz="3196" dirty="0" err="1">
                <a:solidFill>
                  <a:srgbClr val="870303"/>
                </a:solidFill>
                <a:latin typeface="Livvic"/>
              </a:rPr>
              <a:t>người</a:t>
            </a:r>
            <a:r>
              <a:rPr lang="en-US" sz="3196" dirty="0">
                <a:solidFill>
                  <a:srgbClr val="870303"/>
                </a:solidFill>
                <a:latin typeface="Livvic"/>
              </a:rPr>
              <a:t> </a:t>
            </a:r>
            <a:r>
              <a:rPr lang="en-US" sz="3196" dirty="0" err="1">
                <a:solidFill>
                  <a:srgbClr val="870303"/>
                </a:solidFill>
                <a:latin typeface="Livvic"/>
              </a:rPr>
              <a:t>hoạt</a:t>
            </a:r>
            <a:r>
              <a:rPr lang="en-US" sz="3196" dirty="0">
                <a:solidFill>
                  <a:srgbClr val="870303"/>
                </a:solidFill>
                <a:latin typeface="Livvic"/>
              </a:rPr>
              <a:t> </a:t>
            </a:r>
            <a:r>
              <a:rPr lang="en-US" sz="3196" dirty="0" err="1">
                <a:solidFill>
                  <a:srgbClr val="870303"/>
                </a:solidFill>
                <a:latin typeface="Livvic"/>
              </a:rPr>
              <a:t>động</a:t>
            </a:r>
            <a:r>
              <a:rPr lang="en-US" sz="3196" dirty="0">
                <a:solidFill>
                  <a:srgbClr val="870303"/>
                </a:solidFill>
                <a:latin typeface="Livvic"/>
              </a:rPr>
              <a:t> </a:t>
            </a:r>
            <a:r>
              <a:rPr lang="en-US" sz="3196" dirty="0" err="1">
                <a:solidFill>
                  <a:srgbClr val="870303"/>
                </a:solidFill>
                <a:latin typeface="Livvic"/>
              </a:rPr>
              <a:t>phù</a:t>
            </a:r>
            <a:r>
              <a:rPr lang="en-US" sz="3196" dirty="0">
                <a:solidFill>
                  <a:srgbClr val="870303"/>
                </a:solidFill>
                <a:latin typeface="Livvic"/>
              </a:rPr>
              <a:t> </a:t>
            </a:r>
            <a:r>
              <a:rPr lang="en-US" sz="3196" dirty="0" err="1">
                <a:solidFill>
                  <a:srgbClr val="870303"/>
                </a:solidFill>
                <a:latin typeface="Livvic"/>
              </a:rPr>
              <a:t>hợp</a:t>
            </a:r>
            <a:r>
              <a:rPr lang="en-US" sz="3196" dirty="0">
                <a:solidFill>
                  <a:srgbClr val="870303"/>
                </a:solidFill>
                <a:latin typeface="Livvic"/>
              </a:rPr>
              <a:t> </a:t>
            </a:r>
            <a:r>
              <a:rPr lang="en-US" sz="3196" dirty="0" err="1">
                <a:solidFill>
                  <a:srgbClr val="870303"/>
                </a:solidFill>
                <a:latin typeface="Livvic"/>
              </a:rPr>
              <a:t>với</a:t>
            </a:r>
            <a:r>
              <a:rPr lang="en-US" sz="3196" dirty="0">
                <a:solidFill>
                  <a:srgbClr val="870303"/>
                </a:solidFill>
                <a:latin typeface="Livvic"/>
              </a:rPr>
              <a:t> </a:t>
            </a:r>
            <a:r>
              <a:rPr lang="en-US" sz="3196" dirty="0" err="1">
                <a:solidFill>
                  <a:srgbClr val="870303"/>
                </a:solidFill>
                <a:latin typeface="Livvic"/>
              </a:rPr>
              <a:t>chủ</a:t>
            </a:r>
            <a:r>
              <a:rPr lang="en-US" sz="3196" dirty="0">
                <a:solidFill>
                  <a:srgbClr val="870303"/>
                </a:solidFill>
                <a:latin typeface="Livvic"/>
              </a:rPr>
              <a:t> </a:t>
            </a:r>
            <a:r>
              <a:rPr lang="en-US" sz="3196" dirty="0" err="1">
                <a:solidFill>
                  <a:srgbClr val="870303"/>
                </a:solidFill>
                <a:latin typeface="Livvic"/>
              </a:rPr>
              <a:t>đề</a:t>
            </a:r>
            <a:endParaRPr lang="en-US" sz="3196" dirty="0">
              <a:solidFill>
                <a:srgbClr val="870303"/>
              </a:solidFill>
              <a:latin typeface="Livvic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5011628" y="7327474"/>
            <a:ext cx="3921305" cy="17312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475"/>
              </a:lnSpc>
            </a:pPr>
            <a:r>
              <a:rPr lang="en-US" sz="3196" dirty="0" err="1" smtClean="0">
                <a:solidFill>
                  <a:srgbClr val="870303"/>
                </a:solidFill>
                <a:latin typeface="Livvic"/>
              </a:rPr>
              <a:t>Bước</a:t>
            </a:r>
            <a:r>
              <a:rPr lang="en-US" sz="3196" dirty="0" smtClean="0">
                <a:solidFill>
                  <a:srgbClr val="870303"/>
                </a:solidFill>
                <a:latin typeface="Livvic"/>
              </a:rPr>
              <a:t> </a:t>
            </a:r>
            <a:r>
              <a:rPr lang="en-US" sz="3196" dirty="0">
                <a:solidFill>
                  <a:srgbClr val="870303"/>
                </a:solidFill>
                <a:latin typeface="Livvic"/>
              </a:rPr>
              <a:t>2: </a:t>
            </a:r>
            <a:r>
              <a:rPr lang="en-US" sz="3196" dirty="0" err="1">
                <a:solidFill>
                  <a:srgbClr val="870303"/>
                </a:solidFill>
                <a:latin typeface="Livvic"/>
              </a:rPr>
              <a:t>Thêm</a:t>
            </a:r>
            <a:r>
              <a:rPr lang="en-US" sz="3196" dirty="0">
                <a:solidFill>
                  <a:srgbClr val="870303"/>
                </a:solidFill>
                <a:latin typeface="Livvic"/>
              </a:rPr>
              <a:t> chi </a:t>
            </a:r>
            <a:r>
              <a:rPr lang="en-US" sz="3196" dirty="0" err="1">
                <a:solidFill>
                  <a:srgbClr val="870303"/>
                </a:solidFill>
                <a:latin typeface="Livvic"/>
              </a:rPr>
              <a:t>tiết</a:t>
            </a:r>
            <a:r>
              <a:rPr lang="en-US" sz="3196" dirty="0">
                <a:solidFill>
                  <a:srgbClr val="870303"/>
                </a:solidFill>
                <a:latin typeface="Livvic"/>
              </a:rPr>
              <a:t> </a:t>
            </a:r>
            <a:r>
              <a:rPr lang="en-US" sz="3196" dirty="0" err="1">
                <a:solidFill>
                  <a:srgbClr val="870303"/>
                </a:solidFill>
                <a:latin typeface="Livvic"/>
              </a:rPr>
              <a:t>và</a:t>
            </a:r>
            <a:r>
              <a:rPr lang="en-US" sz="3196" dirty="0">
                <a:solidFill>
                  <a:srgbClr val="870303"/>
                </a:solidFill>
                <a:latin typeface="Livvic"/>
              </a:rPr>
              <a:t> </a:t>
            </a:r>
            <a:r>
              <a:rPr lang="en-US" sz="3196" dirty="0" err="1" smtClean="0">
                <a:solidFill>
                  <a:srgbClr val="870303"/>
                </a:solidFill>
                <a:latin typeface="Livvic"/>
              </a:rPr>
              <a:t>tô</a:t>
            </a:r>
            <a:r>
              <a:rPr lang="en-US" sz="3196" dirty="0" smtClean="0">
                <a:solidFill>
                  <a:srgbClr val="870303"/>
                </a:solidFill>
                <a:latin typeface="Livvic"/>
              </a:rPr>
              <a:t> </a:t>
            </a:r>
            <a:r>
              <a:rPr lang="en-US" sz="3196" dirty="0" err="1">
                <a:solidFill>
                  <a:srgbClr val="870303"/>
                </a:solidFill>
                <a:latin typeface="Livvic"/>
              </a:rPr>
              <a:t>màu</a:t>
            </a:r>
            <a:r>
              <a:rPr lang="en-US" sz="3196" dirty="0">
                <a:solidFill>
                  <a:srgbClr val="870303"/>
                </a:solidFill>
                <a:latin typeface="Livvic"/>
              </a:rPr>
              <a:t> </a:t>
            </a:r>
            <a:r>
              <a:rPr lang="en-US" sz="3196" dirty="0" err="1">
                <a:solidFill>
                  <a:srgbClr val="870303"/>
                </a:solidFill>
                <a:latin typeface="Livvic"/>
              </a:rPr>
              <a:t>cho</a:t>
            </a:r>
            <a:r>
              <a:rPr lang="en-US" sz="3196" dirty="0">
                <a:solidFill>
                  <a:srgbClr val="870303"/>
                </a:solidFill>
                <a:latin typeface="Livvic"/>
              </a:rPr>
              <a:t> </a:t>
            </a:r>
            <a:r>
              <a:rPr lang="en-US" sz="3196" dirty="0" err="1">
                <a:solidFill>
                  <a:srgbClr val="870303"/>
                </a:solidFill>
                <a:latin typeface="Livvic"/>
              </a:rPr>
              <a:t>nhân</a:t>
            </a:r>
            <a:r>
              <a:rPr lang="en-US" sz="3196" dirty="0">
                <a:solidFill>
                  <a:srgbClr val="870303"/>
                </a:solidFill>
                <a:latin typeface="Livvic"/>
              </a:rPr>
              <a:t> </a:t>
            </a:r>
            <a:r>
              <a:rPr lang="en-US" sz="3196" dirty="0" err="1" smtClean="0">
                <a:solidFill>
                  <a:srgbClr val="870303"/>
                </a:solidFill>
                <a:latin typeface="Livvic"/>
              </a:rPr>
              <a:t>vật</a:t>
            </a:r>
            <a:endParaRPr lang="en-US" sz="3196" dirty="0">
              <a:solidFill>
                <a:srgbClr val="870303"/>
              </a:solidFill>
              <a:latin typeface="Livvic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13807508" y="7304931"/>
            <a:ext cx="3885396" cy="28854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475"/>
              </a:lnSpc>
            </a:pPr>
            <a:r>
              <a:rPr lang="en-US" sz="3196" dirty="0" err="1">
                <a:solidFill>
                  <a:srgbClr val="870303"/>
                </a:solidFill>
                <a:latin typeface="Livvic"/>
              </a:rPr>
              <a:t>Bước</a:t>
            </a:r>
            <a:r>
              <a:rPr lang="en-US" sz="3196" dirty="0">
                <a:solidFill>
                  <a:srgbClr val="870303"/>
                </a:solidFill>
                <a:latin typeface="Livvic"/>
              </a:rPr>
              <a:t> </a:t>
            </a:r>
            <a:r>
              <a:rPr lang="en-US" sz="3196" dirty="0" smtClean="0">
                <a:solidFill>
                  <a:srgbClr val="870303"/>
                </a:solidFill>
                <a:latin typeface="Livvic"/>
              </a:rPr>
              <a:t>4: </a:t>
            </a:r>
            <a:r>
              <a:rPr lang="en-US" sz="3196" dirty="0" err="1" smtClean="0">
                <a:solidFill>
                  <a:srgbClr val="870303"/>
                </a:solidFill>
                <a:latin typeface="Livvic"/>
              </a:rPr>
              <a:t>Sắp</a:t>
            </a:r>
            <a:r>
              <a:rPr lang="en-US" sz="3196" dirty="0" smtClean="0">
                <a:solidFill>
                  <a:srgbClr val="870303"/>
                </a:solidFill>
                <a:latin typeface="Livvic"/>
              </a:rPr>
              <a:t> </a:t>
            </a:r>
            <a:r>
              <a:rPr lang="en-US" sz="3196" dirty="0" err="1">
                <a:solidFill>
                  <a:srgbClr val="870303"/>
                </a:solidFill>
                <a:latin typeface="Livvic"/>
              </a:rPr>
              <a:t>xếp</a:t>
            </a:r>
            <a:r>
              <a:rPr lang="en-US" sz="3196" dirty="0">
                <a:solidFill>
                  <a:srgbClr val="870303"/>
                </a:solidFill>
                <a:latin typeface="Livvic"/>
              </a:rPr>
              <a:t> </a:t>
            </a:r>
            <a:r>
              <a:rPr lang="en-US" sz="3196" dirty="0" err="1">
                <a:solidFill>
                  <a:srgbClr val="870303"/>
                </a:solidFill>
                <a:latin typeface="Livvic"/>
              </a:rPr>
              <a:t>nhân</a:t>
            </a:r>
            <a:r>
              <a:rPr lang="en-US" sz="3196" dirty="0">
                <a:solidFill>
                  <a:srgbClr val="870303"/>
                </a:solidFill>
                <a:latin typeface="Livvic"/>
              </a:rPr>
              <a:t> </a:t>
            </a:r>
            <a:r>
              <a:rPr lang="en-US" sz="3196" dirty="0" err="1">
                <a:solidFill>
                  <a:srgbClr val="870303"/>
                </a:solidFill>
                <a:latin typeface="Livvic"/>
              </a:rPr>
              <a:t>vật</a:t>
            </a:r>
            <a:r>
              <a:rPr lang="en-US" sz="3196" dirty="0">
                <a:solidFill>
                  <a:srgbClr val="870303"/>
                </a:solidFill>
                <a:latin typeface="Livvic"/>
              </a:rPr>
              <a:t> </a:t>
            </a:r>
            <a:r>
              <a:rPr lang="en-US" sz="3196" dirty="0" err="1">
                <a:solidFill>
                  <a:srgbClr val="870303"/>
                </a:solidFill>
                <a:latin typeface="Livvic"/>
              </a:rPr>
              <a:t>và</a:t>
            </a:r>
            <a:r>
              <a:rPr lang="en-US" sz="3196" dirty="0">
                <a:solidFill>
                  <a:srgbClr val="870303"/>
                </a:solidFill>
                <a:latin typeface="Livvic"/>
              </a:rPr>
              <a:t> </a:t>
            </a:r>
            <a:r>
              <a:rPr lang="en-US" sz="3196" dirty="0" err="1">
                <a:solidFill>
                  <a:srgbClr val="870303"/>
                </a:solidFill>
                <a:latin typeface="Livvic"/>
              </a:rPr>
              <a:t>dán</a:t>
            </a:r>
            <a:r>
              <a:rPr lang="en-US" sz="3196" dirty="0">
                <a:solidFill>
                  <a:srgbClr val="870303"/>
                </a:solidFill>
                <a:latin typeface="Livvic"/>
              </a:rPr>
              <a:t> </a:t>
            </a:r>
            <a:r>
              <a:rPr lang="en-US" sz="3196" dirty="0" err="1">
                <a:solidFill>
                  <a:srgbClr val="870303"/>
                </a:solidFill>
                <a:latin typeface="Livvic"/>
              </a:rPr>
              <a:t>trên</a:t>
            </a:r>
            <a:r>
              <a:rPr lang="en-US" sz="3196" dirty="0">
                <a:solidFill>
                  <a:srgbClr val="870303"/>
                </a:solidFill>
                <a:latin typeface="Livvic"/>
              </a:rPr>
              <a:t> </a:t>
            </a:r>
            <a:r>
              <a:rPr lang="en-US" sz="3196" dirty="0" err="1">
                <a:solidFill>
                  <a:srgbClr val="870303"/>
                </a:solidFill>
                <a:latin typeface="Livvic"/>
              </a:rPr>
              <a:t>giấy</a:t>
            </a:r>
            <a:r>
              <a:rPr lang="en-US" sz="3196" dirty="0">
                <a:solidFill>
                  <a:srgbClr val="870303"/>
                </a:solidFill>
                <a:latin typeface="Livvic"/>
              </a:rPr>
              <a:t> </a:t>
            </a:r>
            <a:r>
              <a:rPr lang="en-US" sz="3196" dirty="0" err="1">
                <a:solidFill>
                  <a:srgbClr val="870303"/>
                </a:solidFill>
                <a:latin typeface="Livvic"/>
              </a:rPr>
              <a:t>nền</a:t>
            </a:r>
            <a:r>
              <a:rPr lang="en-US" sz="3196" dirty="0">
                <a:solidFill>
                  <a:srgbClr val="870303"/>
                </a:solidFill>
                <a:latin typeface="Livvic"/>
              </a:rPr>
              <a:t>, </a:t>
            </a:r>
            <a:r>
              <a:rPr lang="en-US" sz="3196" dirty="0" err="1">
                <a:solidFill>
                  <a:srgbClr val="870303"/>
                </a:solidFill>
                <a:latin typeface="Livvic"/>
              </a:rPr>
              <a:t>tạo</a:t>
            </a:r>
            <a:r>
              <a:rPr lang="en-US" sz="3196" dirty="0">
                <a:solidFill>
                  <a:srgbClr val="870303"/>
                </a:solidFill>
                <a:latin typeface="Livvic"/>
              </a:rPr>
              <a:t> </a:t>
            </a:r>
            <a:r>
              <a:rPr lang="en-US" sz="3196" dirty="0" err="1">
                <a:solidFill>
                  <a:srgbClr val="870303"/>
                </a:solidFill>
                <a:latin typeface="Livvic"/>
              </a:rPr>
              <a:t>hình</a:t>
            </a:r>
            <a:r>
              <a:rPr lang="en-US" sz="3196" dirty="0">
                <a:solidFill>
                  <a:srgbClr val="870303"/>
                </a:solidFill>
                <a:latin typeface="Livvic"/>
              </a:rPr>
              <a:t> </a:t>
            </a:r>
            <a:r>
              <a:rPr lang="en-US" sz="3196" dirty="0" err="1">
                <a:solidFill>
                  <a:srgbClr val="870303"/>
                </a:solidFill>
                <a:latin typeface="Livvic"/>
              </a:rPr>
              <a:t>thêm</a:t>
            </a:r>
            <a:r>
              <a:rPr lang="en-US" sz="3196" dirty="0">
                <a:solidFill>
                  <a:srgbClr val="870303"/>
                </a:solidFill>
                <a:latin typeface="Livvic"/>
              </a:rPr>
              <a:t> </a:t>
            </a:r>
            <a:r>
              <a:rPr lang="en-US" sz="3196" dirty="0" err="1">
                <a:solidFill>
                  <a:srgbClr val="870303"/>
                </a:solidFill>
                <a:latin typeface="Livvic"/>
              </a:rPr>
              <a:t>các</a:t>
            </a:r>
            <a:r>
              <a:rPr lang="en-US" sz="3196" dirty="0">
                <a:solidFill>
                  <a:srgbClr val="870303"/>
                </a:solidFill>
                <a:latin typeface="Livvic"/>
              </a:rPr>
              <a:t> </a:t>
            </a:r>
            <a:r>
              <a:rPr lang="en-US" sz="3196" dirty="0" err="1">
                <a:solidFill>
                  <a:srgbClr val="870303"/>
                </a:solidFill>
                <a:latin typeface="Livvic"/>
              </a:rPr>
              <a:t>hình</a:t>
            </a:r>
            <a:r>
              <a:rPr lang="en-US" sz="3196" dirty="0">
                <a:solidFill>
                  <a:srgbClr val="870303"/>
                </a:solidFill>
                <a:latin typeface="Livvic"/>
              </a:rPr>
              <a:t> </a:t>
            </a:r>
            <a:r>
              <a:rPr lang="en-US" sz="3196" dirty="0" err="1">
                <a:solidFill>
                  <a:srgbClr val="870303"/>
                </a:solidFill>
                <a:latin typeface="Livvic"/>
              </a:rPr>
              <a:t>ảnh</a:t>
            </a:r>
            <a:r>
              <a:rPr lang="en-US" sz="3196" dirty="0">
                <a:solidFill>
                  <a:srgbClr val="870303"/>
                </a:solidFill>
                <a:latin typeface="Livvic"/>
              </a:rPr>
              <a:t> </a:t>
            </a:r>
            <a:r>
              <a:rPr lang="en-US" sz="3196" dirty="0" err="1">
                <a:solidFill>
                  <a:srgbClr val="870303"/>
                </a:solidFill>
                <a:latin typeface="Livvic"/>
              </a:rPr>
              <a:t>phụ</a:t>
            </a:r>
            <a:r>
              <a:rPr lang="en-US" sz="3196" dirty="0">
                <a:solidFill>
                  <a:srgbClr val="870303"/>
                </a:solidFill>
                <a:latin typeface="Livvic"/>
              </a:rPr>
              <a:t> </a:t>
            </a:r>
            <a:r>
              <a:rPr lang="en-US" sz="3196" dirty="0" err="1">
                <a:solidFill>
                  <a:srgbClr val="870303"/>
                </a:solidFill>
                <a:latin typeface="Livvic"/>
              </a:rPr>
              <a:t>phù</a:t>
            </a:r>
            <a:r>
              <a:rPr lang="en-US" sz="3196" dirty="0">
                <a:solidFill>
                  <a:srgbClr val="870303"/>
                </a:solidFill>
                <a:latin typeface="Livvic"/>
              </a:rPr>
              <a:t> </a:t>
            </a:r>
            <a:r>
              <a:rPr lang="en-US" sz="3196" dirty="0" err="1">
                <a:solidFill>
                  <a:srgbClr val="870303"/>
                </a:solidFill>
                <a:latin typeface="Livvic"/>
              </a:rPr>
              <a:t>hợp</a:t>
            </a:r>
            <a:r>
              <a:rPr lang="en-US" sz="3196" dirty="0">
                <a:solidFill>
                  <a:srgbClr val="870303"/>
                </a:solidFill>
                <a:latin typeface="Livvic"/>
              </a:rPr>
              <a:t>  </a:t>
            </a:r>
            <a:r>
              <a:rPr lang="en-US" sz="3196" dirty="0" err="1">
                <a:solidFill>
                  <a:srgbClr val="870303"/>
                </a:solidFill>
                <a:latin typeface="Livvic"/>
              </a:rPr>
              <a:t>nội</a:t>
            </a:r>
            <a:r>
              <a:rPr lang="en-US" sz="3196" dirty="0">
                <a:solidFill>
                  <a:srgbClr val="870303"/>
                </a:solidFill>
                <a:latin typeface="Livvic"/>
              </a:rPr>
              <a:t> dung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13787086" y="4017160"/>
            <a:ext cx="3977485" cy="2983181"/>
            <a:chOff x="8283968" y="1842184"/>
            <a:chExt cx="3626779" cy="2649452"/>
          </a:xfrm>
        </p:grpSpPr>
        <p:grpSp>
          <p:nvGrpSpPr>
            <p:cNvPr id="26" name="Group 25"/>
            <p:cNvGrpSpPr/>
            <p:nvPr/>
          </p:nvGrpSpPr>
          <p:grpSpPr>
            <a:xfrm>
              <a:off x="8283968" y="1842184"/>
              <a:ext cx="3626779" cy="2649452"/>
              <a:chOff x="8397295" y="1842184"/>
              <a:chExt cx="3626779" cy="2654006"/>
            </a:xfrm>
          </p:grpSpPr>
          <p:sp>
            <p:nvSpPr>
              <p:cNvPr id="34" name="Rectangle 33"/>
              <p:cNvSpPr/>
              <p:nvPr/>
            </p:nvSpPr>
            <p:spPr>
              <a:xfrm>
                <a:off x="8397295" y="1842184"/>
                <a:ext cx="3626779" cy="2654006"/>
              </a:xfrm>
              <a:prstGeom prst="rect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3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496769" y="1946230"/>
                <a:ext cx="3418139" cy="2444367"/>
              </a:xfrm>
              <a:prstGeom prst="rect">
                <a:avLst/>
              </a:prstGeom>
            </p:spPr>
          </p:pic>
        </p:grpSp>
        <p:pic>
          <p:nvPicPr>
            <p:cNvPr id="27" name="Picture 6" descr="Các bước vẽ"/>
            <p:cNvPicPr>
              <a:picLocks noChangeAspect="1" noChangeArrowheads="1"/>
            </p:cNvPicPr>
            <p:nvPr/>
          </p:nvPicPr>
          <p:blipFill>
            <a:blip r:embed="rId33" cstate="email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0" b="100000" l="0" r="100000"/>
                      </a14:imgEffect>
                      <a14:imgEffect>
                        <a14:artisticPlasticWrap/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47527" y="1897307"/>
              <a:ext cx="923140" cy="6390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8" name="Group 27"/>
            <p:cNvGrpSpPr/>
            <p:nvPr/>
          </p:nvGrpSpPr>
          <p:grpSpPr>
            <a:xfrm>
              <a:off x="11249530" y="2841780"/>
              <a:ext cx="402602" cy="393969"/>
              <a:chOff x="7658525" y="2327564"/>
              <a:chExt cx="2108930" cy="2022763"/>
            </a:xfrm>
          </p:grpSpPr>
          <p:sp>
            <p:nvSpPr>
              <p:cNvPr id="32" name="Freeform 31"/>
              <p:cNvSpPr/>
              <p:nvPr/>
            </p:nvSpPr>
            <p:spPr>
              <a:xfrm>
                <a:off x="7658525" y="2327564"/>
                <a:ext cx="2108930" cy="2022763"/>
              </a:xfrm>
              <a:custGeom>
                <a:avLst/>
                <a:gdLst>
                  <a:gd name="connsiteX0" fmla="*/ 668057 w 2108930"/>
                  <a:gd name="connsiteY0" fmla="*/ 942109 h 2022763"/>
                  <a:gd name="connsiteX1" fmla="*/ 598784 w 2108930"/>
                  <a:gd name="connsiteY1" fmla="*/ 914400 h 2022763"/>
                  <a:gd name="connsiteX2" fmla="*/ 557220 w 2108930"/>
                  <a:gd name="connsiteY2" fmla="*/ 900545 h 2022763"/>
                  <a:gd name="connsiteX3" fmla="*/ 474093 w 2108930"/>
                  <a:gd name="connsiteY3" fmla="*/ 914400 h 2022763"/>
                  <a:gd name="connsiteX4" fmla="*/ 404820 w 2108930"/>
                  <a:gd name="connsiteY4" fmla="*/ 942109 h 2022763"/>
                  <a:gd name="connsiteX5" fmla="*/ 363257 w 2108930"/>
                  <a:gd name="connsiteY5" fmla="*/ 969818 h 2022763"/>
                  <a:gd name="connsiteX6" fmla="*/ 307839 w 2108930"/>
                  <a:gd name="connsiteY6" fmla="*/ 983672 h 2022763"/>
                  <a:gd name="connsiteX7" fmla="*/ 197002 w 2108930"/>
                  <a:gd name="connsiteY7" fmla="*/ 1080654 h 2022763"/>
                  <a:gd name="connsiteX8" fmla="*/ 113875 w 2108930"/>
                  <a:gd name="connsiteY8" fmla="*/ 1163781 h 2022763"/>
                  <a:gd name="connsiteX9" fmla="*/ 100020 w 2108930"/>
                  <a:gd name="connsiteY9" fmla="*/ 1219200 h 2022763"/>
                  <a:gd name="connsiteX10" fmla="*/ 44602 w 2108930"/>
                  <a:gd name="connsiteY10" fmla="*/ 1316181 h 2022763"/>
                  <a:gd name="connsiteX11" fmla="*/ 30748 w 2108930"/>
                  <a:gd name="connsiteY11" fmla="*/ 1357745 h 2022763"/>
                  <a:gd name="connsiteX12" fmla="*/ 3039 w 2108930"/>
                  <a:gd name="connsiteY12" fmla="*/ 1427018 h 2022763"/>
                  <a:gd name="connsiteX13" fmla="*/ 44602 w 2108930"/>
                  <a:gd name="connsiteY13" fmla="*/ 1579418 h 2022763"/>
                  <a:gd name="connsiteX14" fmla="*/ 58457 w 2108930"/>
                  <a:gd name="connsiteY14" fmla="*/ 1620981 h 2022763"/>
                  <a:gd name="connsiteX15" fmla="*/ 141584 w 2108930"/>
                  <a:gd name="connsiteY15" fmla="*/ 1676400 h 2022763"/>
                  <a:gd name="connsiteX16" fmla="*/ 197002 w 2108930"/>
                  <a:gd name="connsiteY16" fmla="*/ 1717963 h 2022763"/>
                  <a:gd name="connsiteX17" fmla="*/ 293984 w 2108930"/>
                  <a:gd name="connsiteY17" fmla="*/ 1759527 h 2022763"/>
                  <a:gd name="connsiteX18" fmla="*/ 349402 w 2108930"/>
                  <a:gd name="connsiteY18" fmla="*/ 1787236 h 2022763"/>
                  <a:gd name="connsiteX19" fmla="*/ 515657 w 2108930"/>
                  <a:gd name="connsiteY19" fmla="*/ 1773381 h 2022763"/>
                  <a:gd name="connsiteX20" fmla="*/ 557220 w 2108930"/>
                  <a:gd name="connsiteY20" fmla="*/ 1759527 h 2022763"/>
                  <a:gd name="connsiteX21" fmla="*/ 626493 w 2108930"/>
                  <a:gd name="connsiteY21" fmla="*/ 1704109 h 2022763"/>
                  <a:gd name="connsiteX22" fmla="*/ 695766 w 2108930"/>
                  <a:gd name="connsiteY22" fmla="*/ 1620981 h 2022763"/>
                  <a:gd name="connsiteX23" fmla="*/ 792748 w 2108930"/>
                  <a:gd name="connsiteY23" fmla="*/ 1510145 h 2022763"/>
                  <a:gd name="connsiteX24" fmla="*/ 806602 w 2108930"/>
                  <a:gd name="connsiteY24" fmla="*/ 1468581 h 2022763"/>
                  <a:gd name="connsiteX25" fmla="*/ 820457 w 2108930"/>
                  <a:gd name="connsiteY25" fmla="*/ 1510145 h 2022763"/>
                  <a:gd name="connsiteX26" fmla="*/ 792748 w 2108930"/>
                  <a:gd name="connsiteY26" fmla="*/ 1607127 h 2022763"/>
                  <a:gd name="connsiteX27" fmla="*/ 806602 w 2108930"/>
                  <a:gd name="connsiteY27" fmla="*/ 1870363 h 2022763"/>
                  <a:gd name="connsiteX28" fmla="*/ 862020 w 2108930"/>
                  <a:gd name="connsiteY28" fmla="*/ 1953491 h 2022763"/>
                  <a:gd name="connsiteX29" fmla="*/ 931293 w 2108930"/>
                  <a:gd name="connsiteY29" fmla="*/ 1967345 h 2022763"/>
                  <a:gd name="connsiteX30" fmla="*/ 959002 w 2108930"/>
                  <a:gd name="connsiteY30" fmla="*/ 2008909 h 2022763"/>
                  <a:gd name="connsiteX31" fmla="*/ 1000566 w 2108930"/>
                  <a:gd name="connsiteY31" fmla="*/ 2022763 h 2022763"/>
                  <a:gd name="connsiteX32" fmla="*/ 1291511 w 2108930"/>
                  <a:gd name="connsiteY32" fmla="*/ 2008909 h 2022763"/>
                  <a:gd name="connsiteX33" fmla="*/ 1346930 w 2108930"/>
                  <a:gd name="connsiteY33" fmla="*/ 1981200 h 2022763"/>
                  <a:gd name="connsiteX34" fmla="*/ 1457766 w 2108930"/>
                  <a:gd name="connsiteY34" fmla="*/ 1856509 h 2022763"/>
                  <a:gd name="connsiteX35" fmla="*/ 1471620 w 2108930"/>
                  <a:gd name="connsiteY35" fmla="*/ 1814945 h 2022763"/>
                  <a:gd name="connsiteX36" fmla="*/ 1499330 w 2108930"/>
                  <a:gd name="connsiteY36" fmla="*/ 1787236 h 2022763"/>
                  <a:gd name="connsiteX37" fmla="*/ 1527039 w 2108930"/>
                  <a:gd name="connsiteY37" fmla="*/ 1704109 h 2022763"/>
                  <a:gd name="connsiteX38" fmla="*/ 1485475 w 2108930"/>
                  <a:gd name="connsiteY38" fmla="*/ 1427018 h 2022763"/>
                  <a:gd name="connsiteX39" fmla="*/ 1457766 w 2108930"/>
                  <a:gd name="connsiteY39" fmla="*/ 1343891 h 2022763"/>
                  <a:gd name="connsiteX40" fmla="*/ 1388493 w 2108930"/>
                  <a:gd name="connsiteY40" fmla="*/ 1274618 h 2022763"/>
                  <a:gd name="connsiteX41" fmla="*/ 1430057 w 2108930"/>
                  <a:gd name="connsiteY41" fmla="*/ 1316181 h 2022763"/>
                  <a:gd name="connsiteX42" fmla="*/ 1457766 w 2108930"/>
                  <a:gd name="connsiteY42" fmla="*/ 1343891 h 2022763"/>
                  <a:gd name="connsiteX43" fmla="*/ 1499330 w 2108930"/>
                  <a:gd name="connsiteY43" fmla="*/ 1371600 h 2022763"/>
                  <a:gd name="connsiteX44" fmla="*/ 1540893 w 2108930"/>
                  <a:gd name="connsiteY44" fmla="*/ 1413163 h 2022763"/>
                  <a:gd name="connsiteX45" fmla="*/ 1582457 w 2108930"/>
                  <a:gd name="connsiteY45" fmla="*/ 1427018 h 2022763"/>
                  <a:gd name="connsiteX46" fmla="*/ 1873402 w 2108930"/>
                  <a:gd name="connsiteY46" fmla="*/ 1413163 h 2022763"/>
                  <a:gd name="connsiteX47" fmla="*/ 1914966 w 2108930"/>
                  <a:gd name="connsiteY47" fmla="*/ 1399309 h 2022763"/>
                  <a:gd name="connsiteX48" fmla="*/ 1956530 w 2108930"/>
                  <a:gd name="connsiteY48" fmla="*/ 1357745 h 2022763"/>
                  <a:gd name="connsiteX49" fmla="*/ 2039657 w 2108930"/>
                  <a:gd name="connsiteY49" fmla="*/ 1302327 h 2022763"/>
                  <a:gd name="connsiteX50" fmla="*/ 2067366 w 2108930"/>
                  <a:gd name="connsiteY50" fmla="*/ 1260763 h 2022763"/>
                  <a:gd name="connsiteX51" fmla="*/ 2095075 w 2108930"/>
                  <a:gd name="connsiteY51" fmla="*/ 1149927 h 2022763"/>
                  <a:gd name="connsiteX52" fmla="*/ 2108930 w 2108930"/>
                  <a:gd name="connsiteY52" fmla="*/ 1108363 h 2022763"/>
                  <a:gd name="connsiteX53" fmla="*/ 2081220 w 2108930"/>
                  <a:gd name="connsiteY53" fmla="*/ 942109 h 2022763"/>
                  <a:gd name="connsiteX54" fmla="*/ 2053511 w 2108930"/>
                  <a:gd name="connsiteY54" fmla="*/ 900545 h 2022763"/>
                  <a:gd name="connsiteX55" fmla="*/ 1970384 w 2108930"/>
                  <a:gd name="connsiteY55" fmla="*/ 845127 h 2022763"/>
                  <a:gd name="connsiteX56" fmla="*/ 1859548 w 2108930"/>
                  <a:gd name="connsiteY56" fmla="*/ 817418 h 2022763"/>
                  <a:gd name="connsiteX57" fmla="*/ 1513184 w 2108930"/>
                  <a:gd name="connsiteY57" fmla="*/ 831272 h 2022763"/>
                  <a:gd name="connsiteX58" fmla="*/ 1513184 w 2108930"/>
                  <a:gd name="connsiteY58" fmla="*/ 789709 h 2022763"/>
                  <a:gd name="connsiteX59" fmla="*/ 1540893 w 2108930"/>
                  <a:gd name="connsiteY59" fmla="*/ 748145 h 2022763"/>
                  <a:gd name="connsiteX60" fmla="*/ 1568602 w 2108930"/>
                  <a:gd name="connsiteY60" fmla="*/ 665018 h 2022763"/>
                  <a:gd name="connsiteX61" fmla="*/ 1582457 w 2108930"/>
                  <a:gd name="connsiteY61" fmla="*/ 609600 h 2022763"/>
                  <a:gd name="connsiteX62" fmla="*/ 1637875 w 2108930"/>
                  <a:gd name="connsiteY62" fmla="*/ 568036 h 2022763"/>
                  <a:gd name="connsiteX63" fmla="*/ 1651730 w 2108930"/>
                  <a:gd name="connsiteY63" fmla="*/ 484909 h 2022763"/>
                  <a:gd name="connsiteX64" fmla="*/ 1665584 w 2108930"/>
                  <a:gd name="connsiteY64" fmla="*/ 429491 h 2022763"/>
                  <a:gd name="connsiteX65" fmla="*/ 1679439 w 2108930"/>
                  <a:gd name="connsiteY65" fmla="*/ 318654 h 2022763"/>
                  <a:gd name="connsiteX66" fmla="*/ 1665584 w 2108930"/>
                  <a:gd name="connsiteY66" fmla="*/ 180109 h 2022763"/>
                  <a:gd name="connsiteX67" fmla="*/ 1582457 w 2108930"/>
                  <a:gd name="connsiteY67" fmla="*/ 96981 h 2022763"/>
                  <a:gd name="connsiteX68" fmla="*/ 1540893 w 2108930"/>
                  <a:gd name="connsiteY68" fmla="*/ 41563 h 2022763"/>
                  <a:gd name="connsiteX69" fmla="*/ 1291511 w 2108930"/>
                  <a:gd name="connsiteY69" fmla="*/ 0 h 2022763"/>
                  <a:gd name="connsiteX70" fmla="*/ 1069839 w 2108930"/>
                  <a:gd name="connsiteY70" fmla="*/ 110836 h 2022763"/>
                  <a:gd name="connsiteX71" fmla="*/ 1028275 w 2108930"/>
                  <a:gd name="connsiteY71" fmla="*/ 207818 h 2022763"/>
                  <a:gd name="connsiteX72" fmla="*/ 1000566 w 2108930"/>
                  <a:gd name="connsiteY72" fmla="*/ 290945 h 2022763"/>
                  <a:gd name="connsiteX73" fmla="*/ 1014420 w 2108930"/>
                  <a:gd name="connsiteY73" fmla="*/ 554181 h 2022763"/>
                  <a:gd name="connsiteX74" fmla="*/ 1069839 w 2108930"/>
                  <a:gd name="connsiteY74" fmla="*/ 623454 h 2022763"/>
                  <a:gd name="connsiteX75" fmla="*/ 1028275 w 2108930"/>
                  <a:gd name="connsiteY75" fmla="*/ 595745 h 2022763"/>
                  <a:gd name="connsiteX76" fmla="*/ 1000566 w 2108930"/>
                  <a:gd name="connsiteY76" fmla="*/ 554181 h 2022763"/>
                  <a:gd name="connsiteX77" fmla="*/ 959002 w 2108930"/>
                  <a:gd name="connsiteY77" fmla="*/ 471054 h 2022763"/>
                  <a:gd name="connsiteX78" fmla="*/ 875875 w 2108930"/>
                  <a:gd name="connsiteY78" fmla="*/ 429491 h 2022763"/>
                  <a:gd name="connsiteX79" fmla="*/ 848166 w 2108930"/>
                  <a:gd name="connsiteY79" fmla="*/ 401781 h 2022763"/>
                  <a:gd name="connsiteX80" fmla="*/ 723475 w 2108930"/>
                  <a:gd name="connsiteY80" fmla="*/ 360218 h 2022763"/>
                  <a:gd name="connsiteX81" fmla="*/ 668057 w 2108930"/>
                  <a:gd name="connsiteY81" fmla="*/ 346363 h 2022763"/>
                  <a:gd name="connsiteX82" fmla="*/ 626493 w 2108930"/>
                  <a:gd name="connsiteY82" fmla="*/ 318654 h 2022763"/>
                  <a:gd name="connsiteX83" fmla="*/ 390966 w 2108930"/>
                  <a:gd name="connsiteY83" fmla="*/ 332509 h 2022763"/>
                  <a:gd name="connsiteX84" fmla="*/ 349402 w 2108930"/>
                  <a:gd name="connsiteY84" fmla="*/ 374072 h 2022763"/>
                  <a:gd name="connsiteX85" fmla="*/ 335548 w 2108930"/>
                  <a:gd name="connsiteY85" fmla="*/ 471054 h 2022763"/>
                  <a:gd name="connsiteX86" fmla="*/ 321693 w 2108930"/>
                  <a:gd name="connsiteY86" fmla="*/ 512618 h 2022763"/>
                  <a:gd name="connsiteX87" fmla="*/ 335548 w 2108930"/>
                  <a:gd name="connsiteY87" fmla="*/ 720436 h 2022763"/>
                  <a:gd name="connsiteX88" fmla="*/ 349402 w 2108930"/>
                  <a:gd name="connsiteY88" fmla="*/ 762000 h 2022763"/>
                  <a:gd name="connsiteX89" fmla="*/ 432530 w 2108930"/>
                  <a:gd name="connsiteY89" fmla="*/ 845127 h 2022763"/>
                  <a:gd name="connsiteX90" fmla="*/ 474093 w 2108930"/>
                  <a:gd name="connsiteY90" fmla="*/ 858981 h 2022763"/>
                  <a:gd name="connsiteX91" fmla="*/ 584930 w 2108930"/>
                  <a:gd name="connsiteY91" fmla="*/ 955963 h 2022763"/>
                  <a:gd name="connsiteX92" fmla="*/ 598784 w 2108930"/>
                  <a:gd name="connsiteY92" fmla="*/ 955963 h 20227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</a:cxnLst>
                <a:rect l="l" t="t" r="r" b="b"/>
                <a:pathLst>
                  <a:path w="2108930" h="2022763">
                    <a:moveTo>
                      <a:pt x="668057" y="942109"/>
                    </a:moveTo>
                    <a:cubicBezTo>
                      <a:pt x="644966" y="932873"/>
                      <a:pt x="622070" y="923132"/>
                      <a:pt x="598784" y="914400"/>
                    </a:cubicBezTo>
                    <a:cubicBezTo>
                      <a:pt x="585110" y="909272"/>
                      <a:pt x="571824" y="900545"/>
                      <a:pt x="557220" y="900545"/>
                    </a:cubicBezTo>
                    <a:cubicBezTo>
                      <a:pt x="529129" y="900545"/>
                      <a:pt x="501802" y="909782"/>
                      <a:pt x="474093" y="914400"/>
                    </a:cubicBezTo>
                    <a:cubicBezTo>
                      <a:pt x="451002" y="923636"/>
                      <a:pt x="427064" y="930987"/>
                      <a:pt x="404820" y="942109"/>
                    </a:cubicBezTo>
                    <a:cubicBezTo>
                      <a:pt x="389927" y="949556"/>
                      <a:pt x="378562" y="963259"/>
                      <a:pt x="363257" y="969818"/>
                    </a:cubicBezTo>
                    <a:cubicBezTo>
                      <a:pt x="345755" y="977319"/>
                      <a:pt x="326312" y="979054"/>
                      <a:pt x="307839" y="983672"/>
                    </a:cubicBezTo>
                    <a:cubicBezTo>
                      <a:pt x="229330" y="1101437"/>
                      <a:pt x="358639" y="919017"/>
                      <a:pt x="197002" y="1080654"/>
                    </a:cubicBezTo>
                    <a:lnTo>
                      <a:pt x="113875" y="1163781"/>
                    </a:lnTo>
                    <a:cubicBezTo>
                      <a:pt x="109257" y="1182254"/>
                      <a:pt x="106706" y="1201371"/>
                      <a:pt x="100020" y="1219200"/>
                    </a:cubicBezTo>
                    <a:cubicBezTo>
                      <a:pt x="84953" y="1259379"/>
                      <a:pt x="67572" y="1281727"/>
                      <a:pt x="44602" y="1316181"/>
                    </a:cubicBezTo>
                    <a:cubicBezTo>
                      <a:pt x="39984" y="1330036"/>
                      <a:pt x="35876" y="1344071"/>
                      <a:pt x="30748" y="1357745"/>
                    </a:cubicBezTo>
                    <a:cubicBezTo>
                      <a:pt x="22016" y="1381031"/>
                      <a:pt x="4946" y="1402222"/>
                      <a:pt x="3039" y="1427018"/>
                    </a:cubicBezTo>
                    <a:cubicBezTo>
                      <a:pt x="-6934" y="1556659"/>
                      <a:pt x="7819" y="1505854"/>
                      <a:pt x="44602" y="1579418"/>
                    </a:cubicBezTo>
                    <a:cubicBezTo>
                      <a:pt x="51133" y="1592480"/>
                      <a:pt x="50943" y="1608458"/>
                      <a:pt x="58457" y="1620981"/>
                    </a:cubicBezTo>
                    <a:cubicBezTo>
                      <a:pt x="78784" y="1654859"/>
                      <a:pt x="109245" y="1656188"/>
                      <a:pt x="141584" y="1676400"/>
                    </a:cubicBezTo>
                    <a:cubicBezTo>
                      <a:pt x="161165" y="1688638"/>
                      <a:pt x="177421" y="1705725"/>
                      <a:pt x="197002" y="1717963"/>
                    </a:cubicBezTo>
                    <a:cubicBezTo>
                      <a:pt x="263837" y="1759734"/>
                      <a:pt x="233990" y="1733815"/>
                      <a:pt x="293984" y="1759527"/>
                    </a:cubicBezTo>
                    <a:cubicBezTo>
                      <a:pt x="312967" y="1767663"/>
                      <a:pt x="330929" y="1778000"/>
                      <a:pt x="349402" y="1787236"/>
                    </a:cubicBezTo>
                    <a:cubicBezTo>
                      <a:pt x="404820" y="1782618"/>
                      <a:pt x="460534" y="1780731"/>
                      <a:pt x="515657" y="1773381"/>
                    </a:cubicBezTo>
                    <a:cubicBezTo>
                      <a:pt x="530133" y="1771451"/>
                      <a:pt x="545816" y="1768650"/>
                      <a:pt x="557220" y="1759527"/>
                    </a:cubicBezTo>
                    <a:cubicBezTo>
                      <a:pt x="646744" y="1687908"/>
                      <a:pt x="522025" y="1738931"/>
                      <a:pt x="626493" y="1704109"/>
                    </a:cubicBezTo>
                    <a:cubicBezTo>
                      <a:pt x="725503" y="1555593"/>
                      <a:pt x="571317" y="1780986"/>
                      <a:pt x="695766" y="1620981"/>
                    </a:cubicBezTo>
                    <a:cubicBezTo>
                      <a:pt x="782801" y="1509079"/>
                      <a:pt x="712285" y="1563787"/>
                      <a:pt x="792748" y="1510145"/>
                    </a:cubicBezTo>
                    <a:cubicBezTo>
                      <a:pt x="797366" y="1496290"/>
                      <a:pt x="791998" y="1468581"/>
                      <a:pt x="806602" y="1468581"/>
                    </a:cubicBezTo>
                    <a:cubicBezTo>
                      <a:pt x="821206" y="1468581"/>
                      <a:pt x="820457" y="1495541"/>
                      <a:pt x="820457" y="1510145"/>
                    </a:cubicBezTo>
                    <a:cubicBezTo>
                      <a:pt x="820457" y="1527537"/>
                      <a:pt x="799280" y="1587530"/>
                      <a:pt x="792748" y="1607127"/>
                    </a:cubicBezTo>
                    <a:cubicBezTo>
                      <a:pt x="797366" y="1694872"/>
                      <a:pt x="789370" y="1784203"/>
                      <a:pt x="806602" y="1870363"/>
                    </a:cubicBezTo>
                    <a:cubicBezTo>
                      <a:pt x="813133" y="1903019"/>
                      <a:pt x="829364" y="1946960"/>
                      <a:pt x="862020" y="1953491"/>
                    </a:cubicBezTo>
                    <a:lnTo>
                      <a:pt x="931293" y="1967345"/>
                    </a:lnTo>
                    <a:cubicBezTo>
                      <a:pt x="940529" y="1981200"/>
                      <a:pt x="946000" y="1998507"/>
                      <a:pt x="959002" y="2008909"/>
                    </a:cubicBezTo>
                    <a:cubicBezTo>
                      <a:pt x="970406" y="2018032"/>
                      <a:pt x="985962" y="2022763"/>
                      <a:pt x="1000566" y="2022763"/>
                    </a:cubicBezTo>
                    <a:cubicBezTo>
                      <a:pt x="1097658" y="2022763"/>
                      <a:pt x="1194529" y="2013527"/>
                      <a:pt x="1291511" y="2008909"/>
                    </a:cubicBezTo>
                    <a:cubicBezTo>
                      <a:pt x="1309984" y="1999673"/>
                      <a:pt x="1330802" y="1994102"/>
                      <a:pt x="1346930" y="1981200"/>
                    </a:cubicBezTo>
                    <a:cubicBezTo>
                      <a:pt x="1414714" y="1926973"/>
                      <a:pt x="1419842" y="1913394"/>
                      <a:pt x="1457766" y="1856509"/>
                    </a:cubicBezTo>
                    <a:cubicBezTo>
                      <a:pt x="1462384" y="1842654"/>
                      <a:pt x="1464106" y="1827468"/>
                      <a:pt x="1471620" y="1814945"/>
                    </a:cubicBezTo>
                    <a:cubicBezTo>
                      <a:pt x="1478341" y="1803744"/>
                      <a:pt x="1493488" y="1798919"/>
                      <a:pt x="1499330" y="1787236"/>
                    </a:cubicBezTo>
                    <a:cubicBezTo>
                      <a:pt x="1512392" y="1761112"/>
                      <a:pt x="1527039" y="1704109"/>
                      <a:pt x="1527039" y="1704109"/>
                    </a:cubicBezTo>
                    <a:cubicBezTo>
                      <a:pt x="1503821" y="1332627"/>
                      <a:pt x="1548546" y="1584696"/>
                      <a:pt x="1485475" y="1427018"/>
                    </a:cubicBezTo>
                    <a:cubicBezTo>
                      <a:pt x="1474627" y="1399899"/>
                      <a:pt x="1478419" y="1364544"/>
                      <a:pt x="1457766" y="1343891"/>
                    </a:cubicBezTo>
                    <a:lnTo>
                      <a:pt x="1388493" y="1274618"/>
                    </a:lnTo>
                    <a:lnTo>
                      <a:pt x="1430057" y="1316181"/>
                    </a:lnTo>
                    <a:cubicBezTo>
                      <a:pt x="1439294" y="1325418"/>
                      <a:pt x="1446897" y="1336645"/>
                      <a:pt x="1457766" y="1343891"/>
                    </a:cubicBezTo>
                    <a:cubicBezTo>
                      <a:pt x="1471621" y="1353127"/>
                      <a:pt x="1486538" y="1360940"/>
                      <a:pt x="1499330" y="1371600"/>
                    </a:cubicBezTo>
                    <a:cubicBezTo>
                      <a:pt x="1514382" y="1384143"/>
                      <a:pt x="1524591" y="1402295"/>
                      <a:pt x="1540893" y="1413163"/>
                    </a:cubicBezTo>
                    <a:cubicBezTo>
                      <a:pt x="1553044" y="1421264"/>
                      <a:pt x="1568602" y="1422400"/>
                      <a:pt x="1582457" y="1427018"/>
                    </a:cubicBezTo>
                    <a:cubicBezTo>
                      <a:pt x="1679439" y="1422400"/>
                      <a:pt x="1776646" y="1421226"/>
                      <a:pt x="1873402" y="1413163"/>
                    </a:cubicBezTo>
                    <a:cubicBezTo>
                      <a:pt x="1887956" y="1411950"/>
                      <a:pt x="1902815" y="1407410"/>
                      <a:pt x="1914966" y="1399309"/>
                    </a:cubicBezTo>
                    <a:cubicBezTo>
                      <a:pt x="1931269" y="1388441"/>
                      <a:pt x="1941064" y="1369774"/>
                      <a:pt x="1956530" y="1357745"/>
                    </a:cubicBezTo>
                    <a:cubicBezTo>
                      <a:pt x="1982817" y="1337299"/>
                      <a:pt x="2039657" y="1302327"/>
                      <a:pt x="2039657" y="1302327"/>
                    </a:cubicBezTo>
                    <a:cubicBezTo>
                      <a:pt x="2048893" y="1288472"/>
                      <a:pt x="2059919" y="1275656"/>
                      <a:pt x="2067366" y="1260763"/>
                    </a:cubicBezTo>
                    <a:cubicBezTo>
                      <a:pt x="2083199" y="1229096"/>
                      <a:pt x="2087171" y="1181540"/>
                      <a:pt x="2095075" y="1149927"/>
                    </a:cubicBezTo>
                    <a:cubicBezTo>
                      <a:pt x="2098617" y="1135759"/>
                      <a:pt x="2104312" y="1122218"/>
                      <a:pt x="2108930" y="1108363"/>
                    </a:cubicBezTo>
                    <a:cubicBezTo>
                      <a:pt x="2105875" y="1083920"/>
                      <a:pt x="2097375" y="979803"/>
                      <a:pt x="2081220" y="942109"/>
                    </a:cubicBezTo>
                    <a:cubicBezTo>
                      <a:pt x="2074661" y="926804"/>
                      <a:pt x="2066042" y="911510"/>
                      <a:pt x="2053511" y="900545"/>
                    </a:cubicBezTo>
                    <a:cubicBezTo>
                      <a:pt x="2028449" y="878615"/>
                      <a:pt x="2003039" y="851658"/>
                      <a:pt x="1970384" y="845127"/>
                    </a:cubicBezTo>
                    <a:cubicBezTo>
                      <a:pt x="1886791" y="828408"/>
                      <a:pt x="1923451" y="838718"/>
                      <a:pt x="1859548" y="817418"/>
                    </a:cubicBezTo>
                    <a:cubicBezTo>
                      <a:pt x="1744093" y="822036"/>
                      <a:pt x="1628437" y="823040"/>
                      <a:pt x="1513184" y="831272"/>
                    </a:cubicBezTo>
                    <a:cubicBezTo>
                      <a:pt x="1460629" y="835026"/>
                      <a:pt x="1445600" y="884327"/>
                      <a:pt x="1513184" y="789709"/>
                    </a:cubicBezTo>
                    <a:cubicBezTo>
                      <a:pt x="1522862" y="776159"/>
                      <a:pt x="1534130" y="763361"/>
                      <a:pt x="1540893" y="748145"/>
                    </a:cubicBezTo>
                    <a:cubicBezTo>
                      <a:pt x="1552755" y="721455"/>
                      <a:pt x="1561518" y="693354"/>
                      <a:pt x="1568602" y="665018"/>
                    </a:cubicBezTo>
                    <a:cubicBezTo>
                      <a:pt x="1573220" y="646545"/>
                      <a:pt x="1571389" y="625094"/>
                      <a:pt x="1582457" y="609600"/>
                    </a:cubicBezTo>
                    <a:cubicBezTo>
                      <a:pt x="1595878" y="590810"/>
                      <a:pt x="1619402" y="581891"/>
                      <a:pt x="1637875" y="568036"/>
                    </a:cubicBezTo>
                    <a:cubicBezTo>
                      <a:pt x="1642493" y="540327"/>
                      <a:pt x="1646221" y="512455"/>
                      <a:pt x="1651730" y="484909"/>
                    </a:cubicBezTo>
                    <a:cubicBezTo>
                      <a:pt x="1655464" y="466238"/>
                      <a:pt x="1662454" y="448273"/>
                      <a:pt x="1665584" y="429491"/>
                    </a:cubicBezTo>
                    <a:cubicBezTo>
                      <a:pt x="1671705" y="392764"/>
                      <a:pt x="1674821" y="355600"/>
                      <a:pt x="1679439" y="318654"/>
                    </a:cubicBezTo>
                    <a:cubicBezTo>
                      <a:pt x="1674821" y="272472"/>
                      <a:pt x="1676020" y="225332"/>
                      <a:pt x="1665584" y="180109"/>
                    </a:cubicBezTo>
                    <a:cubicBezTo>
                      <a:pt x="1655789" y="137662"/>
                      <a:pt x="1608592" y="123116"/>
                      <a:pt x="1582457" y="96981"/>
                    </a:cubicBezTo>
                    <a:cubicBezTo>
                      <a:pt x="1566129" y="80653"/>
                      <a:pt x="1561164" y="52620"/>
                      <a:pt x="1540893" y="41563"/>
                    </a:cubicBezTo>
                    <a:cubicBezTo>
                      <a:pt x="1488407" y="12935"/>
                      <a:pt x="1341961" y="5045"/>
                      <a:pt x="1291511" y="0"/>
                    </a:cubicBezTo>
                    <a:cubicBezTo>
                      <a:pt x="1169737" y="20296"/>
                      <a:pt x="1110585" y="-11398"/>
                      <a:pt x="1069839" y="110836"/>
                    </a:cubicBezTo>
                    <a:cubicBezTo>
                      <a:pt x="1025237" y="244637"/>
                      <a:pt x="1096760" y="36605"/>
                      <a:pt x="1028275" y="207818"/>
                    </a:cubicBezTo>
                    <a:cubicBezTo>
                      <a:pt x="1017427" y="234937"/>
                      <a:pt x="1000566" y="290945"/>
                      <a:pt x="1000566" y="290945"/>
                    </a:cubicBezTo>
                    <a:cubicBezTo>
                      <a:pt x="1005184" y="378690"/>
                      <a:pt x="1001994" y="467197"/>
                      <a:pt x="1014420" y="554181"/>
                    </a:cubicBezTo>
                    <a:cubicBezTo>
                      <a:pt x="1015722" y="563292"/>
                      <a:pt x="1083555" y="609739"/>
                      <a:pt x="1069839" y="623454"/>
                    </a:cubicBezTo>
                    <a:cubicBezTo>
                      <a:pt x="1058064" y="635228"/>
                      <a:pt x="1042130" y="604981"/>
                      <a:pt x="1028275" y="595745"/>
                    </a:cubicBezTo>
                    <a:cubicBezTo>
                      <a:pt x="1019039" y="581890"/>
                      <a:pt x="1008013" y="569074"/>
                      <a:pt x="1000566" y="554181"/>
                    </a:cubicBezTo>
                    <a:cubicBezTo>
                      <a:pt x="978030" y="509110"/>
                      <a:pt x="998706" y="510758"/>
                      <a:pt x="959002" y="471054"/>
                    </a:cubicBezTo>
                    <a:cubicBezTo>
                      <a:pt x="932144" y="444196"/>
                      <a:pt x="909681" y="440759"/>
                      <a:pt x="875875" y="429491"/>
                    </a:cubicBezTo>
                    <a:cubicBezTo>
                      <a:pt x="866639" y="420254"/>
                      <a:pt x="859034" y="409027"/>
                      <a:pt x="848166" y="401781"/>
                    </a:cubicBezTo>
                    <a:cubicBezTo>
                      <a:pt x="796440" y="367296"/>
                      <a:pt x="784776" y="373840"/>
                      <a:pt x="723475" y="360218"/>
                    </a:cubicBezTo>
                    <a:cubicBezTo>
                      <a:pt x="704887" y="356087"/>
                      <a:pt x="686530" y="350981"/>
                      <a:pt x="668057" y="346363"/>
                    </a:cubicBezTo>
                    <a:cubicBezTo>
                      <a:pt x="654202" y="337127"/>
                      <a:pt x="641798" y="325213"/>
                      <a:pt x="626493" y="318654"/>
                    </a:cubicBezTo>
                    <a:cubicBezTo>
                      <a:pt x="547206" y="284674"/>
                      <a:pt x="478051" y="319111"/>
                      <a:pt x="390966" y="332509"/>
                    </a:cubicBezTo>
                    <a:cubicBezTo>
                      <a:pt x="377111" y="346363"/>
                      <a:pt x="356679" y="355880"/>
                      <a:pt x="349402" y="374072"/>
                    </a:cubicBezTo>
                    <a:cubicBezTo>
                      <a:pt x="337274" y="404392"/>
                      <a:pt x="341952" y="439033"/>
                      <a:pt x="335548" y="471054"/>
                    </a:cubicBezTo>
                    <a:cubicBezTo>
                      <a:pt x="332684" y="485375"/>
                      <a:pt x="326311" y="498763"/>
                      <a:pt x="321693" y="512618"/>
                    </a:cubicBezTo>
                    <a:cubicBezTo>
                      <a:pt x="326311" y="581891"/>
                      <a:pt x="327881" y="651434"/>
                      <a:pt x="335548" y="720436"/>
                    </a:cubicBezTo>
                    <a:cubicBezTo>
                      <a:pt x="337161" y="734951"/>
                      <a:pt x="340436" y="750472"/>
                      <a:pt x="349402" y="762000"/>
                    </a:cubicBezTo>
                    <a:cubicBezTo>
                      <a:pt x="373460" y="792932"/>
                      <a:pt x="395354" y="832735"/>
                      <a:pt x="432530" y="845127"/>
                    </a:cubicBezTo>
                    <a:lnTo>
                      <a:pt x="474093" y="858981"/>
                    </a:lnTo>
                    <a:cubicBezTo>
                      <a:pt x="510209" y="895097"/>
                      <a:pt x="539105" y="933051"/>
                      <a:pt x="584930" y="955963"/>
                    </a:cubicBezTo>
                    <a:cubicBezTo>
                      <a:pt x="589060" y="958028"/>
                      <a:pt x="594166" y="955963"/>
                      <a:pt x="598784" y="955963"/>
                    </a:cubicBezTo>
                  </a:path>
                </a:pathLst>
              </a:custGeom>
              <a:solidFill>
                <a:srgbClr val="FF99CC"/>
              </a:solidFill>
              <a:ln w="2857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Freeform 32"/>
              <p:cNvSpPr/>
              <p:nvPr/>
            </p:nvSpPr>
            <p:spPr>
              <a:xfrm>
                <a:off x="8298873" y="2977005"/>
                <a:ext cx="775854" cy="791431"/>
              </a:xfrm>
              <a:custGeom>
                <a:avLst/>
                <a:gdLst>
                  <a:gd name="connsiteX0" fmla="*/ 387927 w 775854"/>
                  <a:gd name="connsiteY0" fmla="*/ 1722 h 791431"/>
                  <a:gd name="connsiteX1" fmla="*/ 207818 w 775854"/>
                  <a:gd name="connsiteY1" fmla="*/ 15577 h 791431"/>
                  <a:gd name="connsiteX2" fmla="*/ 124691 w 775854"/>
                  <a:gd name="connsiteY2" fmla="*/ 84850 h 791431"/>
                  <a:gd name="connsiteX3" fmla="*/ 69272 w 775854"/>
                  <a:gd name="connsiteY3" fmla="*/ 181831 h 791431"/>
                  <a:gd name="connsiteX4" fmla="*/ 55418 w 775854"/>
                  <a:gd name="connsiteY4" fmla="*/ 223395 h 791431"/>
                  <a:gd name="connsiteX5" fmla="*/ 27709 w 775854"/>
                  <a:gd name="connsiteY5" fmla="*/ 264959 h 791431"/>
                  <a:gd name="connsiteX6" fmla="*/ 0 w 775854"/>
                  <a:gd name="connsiteY6" fmla="*/ 361940 h 791431"/>
                  <a:gd name="connsiteX7" fmla="*/ 13854 w 775854"/>
                  <a:gd name="connsiteY7" fmla="*/ 569759 h 791431"/>
                  <a:gd name="connsiteX8" fmla="*/ 96982 w 775854"/>
                  <a:gd name="connsiteY8" fmla="*/ 680595 h 791431"/>
                  <a:gd name="connsiteX9" fmla="*/ 138545 w 775854"/>
                  <a:gd name="connsiteY9" fmla="*/ 694450 h 791431"/>
                  <a:gd name="connsiteX10" fmla="*/ 180109 w 775854"/>
                  <a:gd name="connsiteY10" fmla="*/ 736013 h 791431"/>
                  <a:gd name="connsiteX11" fmla="*/ 277091 w 775854"/>
                  <a:gd name="connsiteY11" fmla="*/ 763722 h 791431"/>
                  <a:gd name="connsiteX12" fmla="*/ 360218 w 775854"/>
                  <a:gd name="connsiteY12" fmla="*/ 791431 h 791431"/>
                  <a:gd name="connsiteX13" fmla="*/ 484909 w 775854"/>
                  <a:gd name="connsiteY13" fmla="*/ 777577 h 791431"/>
                  <a:gd name="connsiteX14" fmla="*/ 568036 w 775854"/>
                  <a:gd name="connsiteY14" fmla="*/ 722159 h 791431"/>
                  <a:gd name="connsiteX15" fmla="*/ 637309 w 775854"/>
                  <a:gd name="connsiteY15" fmla="*/ 666740 h 791431"/>
                  <a:gd name="connsiteX16" fmla="*/ 706582 w 775854"/>
                  <a:gd name="connsiteY16" fmla="*/ 597468 h 791431"/>
                  <a:gd name="connsiteX17" fmla="*/ 720436 w 775854"/>
                  <a:gd name="connsiteY17" fmla="*/ 555904 h 791431"/>
                  <a:gd name="connsiteX18" fmla="*/ 775854 w 775854"/>
                  <a:gd name="connsiteY18" fmla="*/ 458922 h 791431"/>
                  <a:gd name="connsiteX19" fmla="*/ 762000 w 775854"/>
                  <a:gd name="connsiteY19" fmla="*/ 195686 h 791431"/>
                  <a:gd name="connsiteX20" fmla="*/ 720436 w 775854"/>
                  <a:gd name="connsiteY20" fmla="*/ 167977 h 791431"/>
                  <a:gd name="connsiteX21" fmla="*/ 692727 w 775854"/>
                  <a:gd name="connsiteY21" fmla="*/ 126413 h 791431"/>
                  <a:gd name="connsiteX22" fmla="*/ 595745 w 775854"/>
                  <a:gd name="connsiteY22" fmla="*/ 98704 h 791431"/>
                  <a:gd name="connsiteX23" fmla="*/ 554182 w 775854"/>
                  <a:gd name="connsiteY23" fmla="*/ 57140 h 791431"/>
                  <a:gd name="connsiteX24" fmla="*/ 512618 w 775854"/>
                  <a:gd name="connsiteY24" fmla="*/ 43286 h 791431"/>
                  <a:gd name="connsiteX25" fmla="*/ 387927 w 775854"/>
                  <a:gd name="connsiteY25" fmla="*/ 1722 h 7914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775854" h="791431">
                    <a:moveTo>
                      <a:pt x="387927" y="1722"/>
                    </a:moveTo>
                    <a:cubicBezTo>
                      <a:pt x="337127" y="-2896"/>
                      <a:pt x="266431" y="1786"/>
                      <a:pt x="207818" y="15577"/>
                    </a:cubicBezTo>
                    <a:cubicBezTo>
                      <a:pt x="194537" y="18702"/>
                      <a:pt x="138979" y="66990"/>
                      <a:pt x="124691" y="84850"/>
                    </a:cubicBezTo>
                    <a:cubicBezTo>
                      <a:pt x="103286" y="111607"/>
                      <a:pt x="82399" y="151200"/>
                      <a:pt x="69272" y="181831"/>
                    </a:cubicBezTo>
                    <a:cubicBezTo>
                      <a:pt x="63519" y="195254"/>
                      <a:pt x="61949" y="210333"/>
                      <a:pt x="55418" y="223395"/>
                    </a:cubicBezTo>
                    <a:cubicBezTo>
                      <a:pt x="47972" y="238288"/>
                      <a:pt x="35156" y="250066"/>
                      <a:pt x="27709" y="264959"/>
                    </a:cubicBezTo>
                    <a:cubicBezTo>
                      <a:pt x="17769" y="284839"/>
                      <a:pt x="4440" y="344178"/>
                      <a:pt x="0" y="361940"/>
                    </a:cubicBezTo>
                    <a:cubicBezTo>
                      <a:pt x="4618" y="431213"/>
                      <a:pt x="-2226" y="502220"/>
                      <a:pt x="13854" y="569759"/>
                    </a:cubicBezTo>
                    <a:cubicBezTo>
                      <a:pt x="15001" y="574577"/>
                      <a:pt x="69853" y="664317"/>
                      <a:pt x="96982" y="680595"/>
                    </a:cubicBezTo>
                    <a:cubicBezTo>
                      <a:pt x="109505" y="688109"/>
                      <a:pt x="124691" y="689832"/>
                      <a:pt x="138545" y="694450"/>
                    </a:cubicBezTo>
                    <a:cubicBezTo>
                      <a:pt x="152400" y="708304"/>
                      <a:pt x="163806" y="725145"/>
                      <a:pt x="180109" y="736013"/>
                    </a:cubicBezTo>
                    <a:cubicBezTo>
                      <a:pt x="192812" y="744482"/>
                      <a:pt x="268688" y="761201"/>
                      <a:pt x="277091" y="763722"/>
                    </a:cubicBezTo>
                    <a:cubicBezTo>
                      <a:pt x="305067" y="772115"/>
                      <a:pt x="360218" y="791431"/>
                      <a:pt x="360218" y="791431"/>
                    </a:cubicBezTo>
                    <a:cubicBezTo>
                      <a:pt x="401782" y="786813"/>
                      <a:pt x="445236" y="790801"/>
                      <a:pt x="484909" y="777577"/>
                    </a:cubicBezTo>
                    <a:cubicBezTo>
                      <a:pt x="516502" y="767046"/>
                      <a:pt x="540327" y="740632"/>
                      <a:pt x="568036" y="722159"/>
                    </a:cubicBezTo>
                    <a:cubicBezTo>
                      <a:pt x="598902" y="701582"/>
                      <a:pt x="614745" y="694945"/>
                      <a:pt x="637309" y="666740"/>
                    </a:cubicBezTo>
                    <a:cubicBezTo>
                      <a:pt x="690086" y="600768"/>
                      <a:pt x="635332" y="644968"/>
                      <a:pt x="706582" y="597468"/>
                    </a:cubicBezTo>
                    <a:cubicBezTo>
                      <a:pt x="711200" y="583613"/>
                      <a:pt x="713190" y="568584"/>
                      <a:pt x="720436" y="555904"/>
                    </a:cubicBezTo>
                    <a:cubicBezTo>
                      <a:pt x="787537" y="438476"/>
                      <a:pt x="744089" y="554221"/>
                      <a:pt x="775854" y="458922"/>
                    </a:cubicBezTo>
                    <a:cubicBezTo>
                      <a:pt x="771236" y="371177"/>
                      <a:pt x="778441" y="282001"/>
                      <a:pt x="762000" y="195686"/>
                    </a:cubicBezTo>
                    <a:cubicBezTo>
                      <a:pt x="758884" y="179329"/>
                      <a:pt x="732210" y="179751"/>
                      <a:pt x="720436" y="167977"/>
                    </a:cubicBezTo>
                    <a:cubicBezTo>
                      <a:pt x="708662" y="156203"/>
                      <a:pt x="705729" y="136815"/>
                      <a:pt x="692727" y="126413"/>
                    </a:cubicBezTo>
                    <a:cubicBezTo>
                      <a:pt x="683695" y="119187"/>
                      <a:pt x="599362" y="99608"/>
                      <a:pt x="595745" y="98704"/>
                    </a:cubicBezTo>
                    <a:cubicBezTo>
                      <a:pt x="581891" y="84849"/>
                      <a:pt x="570485" y="68008"/>
                      <a:pt x="554182" y="57140"/>
                    </a:cubicBezTo>
                    <a:cubicBezTo>
                      <a:pt x="542031" y="49039"/>
                      <a:pt x="526660" y="47298"/>
                      <a:pt x="512618" y="43286"/>
                    </a:cubicBezTo>
                    <a:cubicBezTo>
                      <a:pt x="436682" y="21590"/>
                      <a:pt x="438727" y="6340"/>
                      <a:pt x="387927" y="1722"/>
                    </a:cubicBezTo>
                    <a:close/>
                  </a:path>
                </a:pathLst>
              </a:custGeom>
              <a:solidFill>
                <a:srgbClr val="FFFF00"/>
              </a:solidFill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9" name="Group 28"/>
            <p:cNvGrpSpPr/>
            <p:nvPr/>
          </p:nvGrpSpPr>
          <p:grpSpPr>
            <a:xfrm>
              <a:off x="11390459" y="3083062"/>
              <a:ext cx="336397" cy="233036"/>
              <a:chOff x="7658525" y="2327564"/>
              <a:chExt cx="2108930" cy="2022763"/>
            </a:xfrm>
          </p:grpSpPr>
          <p:sp>
            <p:nvSpPr>
              <p:cNvPr id="30" name="Freeform 29"/>
              <p:cNvSpPr/>
              <p:nvPr/>
            </p:nvSpPr>
            <p:spPr>
              <a:xfrm>
                <a:off x="7658525" y="2327564"/>
                <a:ext cx="2108930" cy="2022763"/>
              </a:xfrm>
              <a:custGeom>
                <a:avLst/>
                <a:gdLst>
                  <a:gd name="connsiteX0" fmla="*/ 668057 w 2108930"/>
                  <a:gd name="connsiteY0" fmla="*/ 942109 h 2022763"/>
                  <a:gd name="connsiteX1" fmla="*/ 598784 w 2108930"/>
                  <a:gd name="connsiteY1" fmla="*/ 914400 h 2022763"/>
                  <a:gd name="connsiteX2" fmla="*/ 557220 w 2108930"/>
                  <a:gd name="connsiteY2" fmla="*/ 900545 h 2022763"/>
                  <a:gd name="connsiteX3" fmla="*/ 474093 w 2108930"/>
                  <a:gd name="connsiteY3" fmla="*/ 914400 h 2022763"/>
                  <a:gd name="connsiteX4" fmla="*/ 404820 w 2108930"/>
                  <a:gd name="connsiteY4" fmla="*/ 942109 h 2022763"/>
                  <a:gd name="connsiteX5" fmla="*/ 363257 w 2108930"/>
                  <a:gd name="connsiteY5" fmla="*/ 969818 h 2022763"/>
                  <a:gd name="connsiteX6" fmla="*/ 307839 w 2108930"/>
                  <a:gd name="connsiteY6" fmla="*/ 983672 h 2022763"/>
                  <a:gd name="connsiteX7" fmla="*/ 197002 w 2108930"/>
                  <a:gd name="connsiteY7" fmla="*/ 1080654 h 2022763"/>
                  <a:gd name="connsiteX8" fmla="*/ 113875 w 2108930"/>
                  <a:gd name="connsiteY8" fmla="*/ 1163781 h 2022763"/>
                  <a:gd name="connsiteX9" fmla="*/ 100020 w 2108930"/>
                  <a:gd name="connsiteY9" fmla="*/ 1219200 h 2022763"/>
                  <a:gd name="connsiteX10" fmla="*/ 44602 w 2108930"/>
                  <a:gd name="connsiteY10" fmla="*/ 1316181 h 2022763"/>
                  <a:gd name="connsiteX11" fmla="*/ 30748 w 2108930"/>
                  <a:gd name="connsiteY11" fmla="*/ 1357745 h 2022763"/>
                  <a:gd name="connsiteX12" fmla="*/ 3039 w 2108930"/>
                  <a:gd name="connsiteY12" fmla="*/ 1427018 h 2022763"/>
                  <a:gd name="connsiteX13" fmla="*/ 44602 w 2108930"/>
                  <a:gd name="connsiteY13" fmla="*/ 1579418 h 2022763"/>
                  <a:gd name="connsiteX14" fmla="*/ 58457 w 2108930"/>
                  <a:gd name="connsiteY14" fmla="*/ 1620981 h 2022763"/>
                  <a:gd name="connsiteX15" fmla="*/ 141584 w 2108930"/>
                  <a:gd name="connsiteY15" fmla="*/ 1676400 h 2022763"/>
                  <a:gd name="connsiteX16" fmla="*/ 197002 w 2108930"/>
                  <a:gd name="connsiteY16" fmla="*/ 1717963 h 2022763"/>
                  <a:gd name="connsiteX17" fmla="*/ 293984 w 2108930"/>
                  <a:gd name="connsiteY17" fmla="*/ 1759527 h 2022763"/>
                  <a:gd name="connsiteX18" fmla="*/ 349402 w 2108930"/>
                  <a:gd name="connsiteY18" fmla="*/ 1787236 h 2022763"/>
                  <a:gd name="connsiteX19" fmla="*/ 515657 w 2108930"/>
                  <a:gd name="connsiteY19" fmla="*/ 1773381 h 2022763"/>
                  <a:gd name="connsiteX20" fmla="*/ 557220 w 2108930"/>
                  <a:gd name="connsiteY20" fmla="*/ 1759527 h 2022763"/>
                  <a:gd name="connsiteX21" fmla="*/ 626493 w 2108930"/>
                  <a:gd name="connsiteY21" fmla="*/ 1704109 h 2022763"/>
                  <a:gd name="connsiteX22" fmla="*/ 695766 w 2108930"/>
                  <a:gd name="connsiteY22" fmla="*/ 1620981 h 2022763"/>
                  <a:gd name="connsiteX23" fmla="*/ 792748 w 2108930"/>
                  <a:gd name="connsiteY23" fmla="*/ 1510145 h 2022763"/>
                  <a:gd name="connsiteX24" fmla="*/ 806602 w 2108930"/>
                  <a:gd name="connsiteY24" fmla="*/ 1468581 h 2022763"/>
                  <a:gd name="connsiteX25" fmla="*/ 820457 w 2108930"/>
                  <a:gd name="connsiteY25" fmla="*/ 1510145 h 2022763"/>
                  <a:gd name="connsiteX26" fmla="*/ 792748 w 2108930"/>
                  <a:gd name="connsiteY26" fmla="*/ 1607127 h 2022763"/>
                  <a:gd name="connsiteX27" fmla="*/ 806602 w 2108930"/>
                  <a:gd name="connsiteY27" fmla="*/ 1870363 h 2022763"/>
                  <a:gd name="connsiteX28" fmla="*/ 862020 w 2108930"/>
                  <a:gd name="connsiteY28" fmla="*/ 1953491 h 2022763"/>
                  <a:gd name="connsiteX29" fmla="*/ 931293 w 2108930"/>
                  <a:gd name="connsiteY29" fmla="*/ 1967345 h 2022763"/>
                  <a:gd name="connsiteX30" fmla="*/ 959002 w 2108930"/>
                  <a:gd name="connsiteY30" fmla="*/ 2008909 h 2022763"/>
                  <a:gd name="connsiteX31" fmla="*/ 1000566 w 2108930"/>
                  <a:gd name="connsiteY31" fmla="*/ 2022763 h 2022763"/>
                  <a:gd name="connsiteX32" fmla="*/ 1291511 w 2108930"/>
                  <a:gd name="connsiteY32" fmla="*/ 2008909 h 2022763"/>
                  <a:gd name="connsiteX33" fmla="*/ 1346930 w 2108930"/>
                  <a:gd name="connsiteY33" fmla="*/ 1981200 h 2022763"/>
                  <a:gd name="connsiteX34" fmla="*/ 1457766 w 2108930"/>
                  <a:gd name="connsiteY34" fmla="*/ 1856509 h 2022763"/>
                  <a:gd name="connsiteX35" fmla="*/ 1471620 w 2108930"/>
                  <a:gd name="connsiteY35" fmla="*/ 1814945 h 2022763"/>
                  <a:gd name="connsiteX36" fmla="*/ 1499330 w 2108930"/>
                  <a:gd name="connsiteY36" fmla="*/ 1787236 h 2022763"/>
                  <a:gd name="connsiteX37" fmla="*/ 1527039 w 2108930"/>
                  <a:gd name="connsiteY37" fmla="*/ 1704109 h 2022763"/>
                  <a:gd name="connsiteX38" fmla="*/ 1485475 w 2108930"/>
                  <a:gd name="connsiteY38" fmla="*/ 1427018 h 2022763"/>
                  <a:gd name="connsiteX39" fmla="*/ 1457766 w 2108930"/>
                  <a:gd name="connsiteY39" fmla="*/ 1343891 h 2022763"/>
                  <a:gd name="connsiteX40" fmla="*/ 1388493 w 2108930"/>
                  <a:gd name="connsiteY40" fmla="*/ 1274618 h 2022763"/>
                  <a:gd name="connsiteX41" fmla="*/ 1430057 w 2108930"/>
                  <a:gd name="connsiteY41" fmla="*/ 1316181 h 2022763"/>
                  <a:gd name="connsiteX42" fmla="*/ 1457766 w 2108930"/>
                  <a:gd name="connsiteY42" fmla="*/ 1343891 h 2022763"/>
                  <a:gd name="connsiteX43" fmla="*/ 1499330 w 2108930"/>
                  <a:gd name="connsiteY43" fmla="*/ 1371600 h 2022763"/>
                  <a:gd name="connsiteX44" fmla="*/ 1540893 w 2108930"/>
                  <a:gd name="connsiteY44" fmla="*/ 1413163 h 2022763"/>
                  <a:gd name="connsiteX45" fmla="*/ 1582457 w 2108930"/>
                  <a:gd name="connsiteY45" fmla="*/ 1427018 h 2022763"/>
                  <a:gd name="connsiteX46" fmla="*/ 1873402 w 2108930"/>
                  <a:gd name="connsiteY46" fmla="*/ 1413163 h 2022763"/>
                  <a:gd name="connsiteX47" fmla="*/ 1914966 w 2108930"/>
                  <a:gd name="connsiteY47" fmla="*/ 1399309 h 2022763"/>
                  <a:gd name="connsiteX48" fmla="*/ 1956530 w 2108930"/>
                  <a:gd name="connsiteY48" fmla="*/ 1357745 h 2022763"/>
                  <a:gd name="connsiteX49" fmla="*/ 2039657 w 2108930"/>
                  <a:gd name="connsiteY49" fmla="*/ 1302327 h 2022763"/>
                  <a:gd name="connsiteX50" fmla="*/ 2067366 w 2108930"/>
                  <a:gd name="connsiteY50" fmla="*/ 1260763 h 2022763"/>
                  <a:gd name="connsiteX51" fmla="*/ 2095075 w 2108930"/>
                  <a:gd name="connsiteY51" fmla="*/ 1149927 h 2022763"/>
                  <a:gd name="connsiteX52" fmla="*/ 2108930 w 2108930"/>
                  <a:gd name="connsiteY52" fmla="*/ 1108363 h 2022763"/>
                  <a:gd name="connsiteX53" fmla="*/ 2081220 w 2108930"/>
                  <a:gd name="connsiteY53" fmla="*/ 942109 h 2022763"/>
                  <a:gd name="connsiteX54" fmla="*/ 2053511 w 2108930"/>
                  <a:gd name="connsiteY54" fmla="*/ 900545 h 2022763"/>
                  <a:gd name="connsiteX55" fmla="*/ 1970384 w 2108930"/>
                  <a:gd name="connsiteY55" fmla="*/ 845127 h 2022763"/>
                  <a:gd name="connsiteX56" fmla="*/ 1859548 w 2108930"/>
                  <a:gd name="connsiteY56" fmla="*/ 817418 h 2022763"/>
                  <a:gd name="connsiteX57" fmla="*/ 1513184 w 2108930"/>
                  <a:gd name="connsiteY57" fmla="*/ 831272 h 2022763"/>
                  <a:gd name="connsiteX58" fmla="*/ 1513184 w 2108930"/>
                  <a:gd name="connsiteY58" fmla="*/ 789709 h 2022763"/>
                  <a:gd name="connsiteX59" fmla="*/ 1540893 w 2108930"/>
                  <a:gd name="connsiteY59" fmla="*/ 748145 h 2022763"/>
                  <a:gd name="connsiteX60" fmla="*/ 1568602 w 2108930"/>
                  <a:gd name="connsiteY60" fmla="*/ 665018 h 2022763"/>
                  <a:gd name="connsiteX61" fmla="*/ 1582457 w 2108930"/>
                  <a:gd name="connsiteY61" fmla="*/ 609600 h 2022763"/>
                  <a:gd name="connsiteX62" fmla="*/ 1637875 w 2108930"/>
                  <a:gd name="connsiteY62" fmla="*/ 568036 h 2022763"/>
                  <a:gd name="connsiteX63" fmla="*/ 1651730 w 2108930"/>
                  <a:gd name="connsiteY63" fmla="*/ 484909 h 2022763"/>
                  <a:gd name="connsiteX64" fmla="*/ 1665584 w 2108930"/>
                  <a:gd name="connsiteY64" fmla="*/ 429491 h 2022763"/>
                  <a:gd name="connsiteX65" fmla="*/ 1679439 w 2108930"/>
                  <a:gd name="connsiteY65" fmla="*/ 318654 h 2022763"/>
                  <a:gd name="connsiteX66" fmla="*/ 1665584 w 2108930"/>
                  <a:gd name="connsiteY66" fmla="*/ 180109 h 2022763"/>
                  <a:gd name="connsiteX67" fmla="*/ 1582457 w 2108930"/>
                  <a:gd name="connsiteY67" fmla="*/ 96981 h 2022763"/>
                  <a:gd name="connsiteX68" fmla="*/ 1540893 w 2108930"/>
                  <a:gd name="connsiteY68" fmla="*/ 41563 h 2022763"/>
                  <a:gd name="connsiteX69" fmla="*/ 1291511 w 2108930"/>
                  <a:gd name="connsiteY69" fmla="*/ 0 h 2022763"/>
                  <a:gd name="connsiteX70" fmla="*/ 1069839 w 2108930"/>
                  <a:gd name="connsiteY70" fmla="*/ 110836 h 2022763"/>
                  <a:gd name="connsiteX71" fmla="*/ 1028275 w 2108930"/>
                  <a:gd name="connsiteY71" fmla="*/ 207818 h 2022763"/>
                  <a:gd name="connsiteX72" fmla="*/ 1000566 w 2108930"/>
                  <a:gd name="connsiteY72" fmla="*/ 290945 h 2022763"/>
                  <a:gd name="connsiteX73" fmla="*/ 1014420 w 2108930"/>
                  <a:gd name="connsiteY73" fmla="*/ 554181 h 2022763"/>
                  <a:gd name="connsiteX74" fmla="*/ 1069839 w 2108930"/>
                  <a:gd name="connsiteY74" fmla="*/ 623454 h 2022763"/>
                  <a:gd name="connsiteX75" fmla="*/ 1028275 w 2108930"/>
                  <a:gd name="connsiteY75" fmla="*/ 595745 h 2022763"/>
                  <a:gd name="connsiteX76" fmla="*/ 1000566 w 2108930"/>
                  <a:gd name="connsiteY76" fmla="*/ 554181 h 2022763"/>
                  <a:gd name="connsiteX77" fmla="*/ 959002 w 2108930"/>
                  <a:gd name="connsiteY77" fmla="*/ 471054 h 2022763"/>
                  <a:gd name="connsiteX78" fmla="*/ 875875 w 2108930"/>
                  <a:gd name="connsiteY78" fmla="*/ 429491 h 2022763"/>
                  <a:gd name="connsiteX79" fmla="*/ 848166 w 2108930"/>
                  <a:gd name="connsiteY79" fmla="*/ 401781 h 2022763"/>
                  <a:gd name="connsiteX80" fmla="*/ 723475 w 2108930"/>
                  <a:gd name="connsiteY80" fmla="*/ 360218 h 2022763"/>
                  <a:gd name="connsiteX81" fmla="*/ 668057 w 2108930"/>
                  <a:gd name="connsiteY81" fmla="*/ 346363 h 2022763"/>
                  <a:gd name="connsiteX82" fmla="*/ 626493 w 2108930"/>
                  <a:gd name="connsiteY82" fmla="*/ 318654 h 2022763"/>
                  <a:gd name="connsiteX83" fmla="*/ 390966 w 2108930"/>
                  <a:gd name="connsiteY83" fmla="*/ 332509 h 2022763"/>
                  <a:gd name="connsiteX84" fmla="*/ 349402 w 2108930"/>
                  <a:gd name="connsiteY84" fmla="*/ 374072 h 2022763"/>
                  <a:gd name="connsiteX85" fmla="*/ 335548 w 2108930"/>
                  <a:gd name="connsiteY85" fmla="*/ 471054 h 2022763"/>
                  <a:gd name="connsiteX86" fmla="*/ 321693 w 2108930"/>
                  <a:gd name="connsiteY86" fmla="*/ 512618 h 2022763"/>
                  <a:gd name="connsiteX87" fmla="*/ 335548 w 2108930"/>
                  <a:gd name="connsiteY87" fmla="*/ 720436 h 2022763"/>
                  <a:gd name="connsiteX88" fmla="*/ 349402 w 2108930"/>
                  <a:gd name="connsiteY88" fmla="*/ 762000 h 2022763"/>
                  <a:gd name="connsiteX89" fmla="*/ 432530 w 2108930"/>
                  <a:gd name="connsiteY89" fmla="*/ 845127 h 2022763"/>
                  <a:gd name="connsiteX90" fmla="*/ 474093 w 2108930"/>
                  <a:gd name="connsiteY90" fmla="*/ 858981 h 2022763"/>
                  <a:gd name="connsiteX91" fmla="*/ 584930 w 2108930"/>
                  <a:gd name="connsiteY91" fmla="*/ 955963 h 2022763"/>
                  <a:gd name="connsiteX92" fmla="*/ 598784 w 2108930"/>
                  <a:gd name="connsiteY92" fmla="*/ 955963 h 20227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</a:cxnLst>
                <a:rect l="l" t="t" r="r" b="b"/>
                <a:pathLst>
                  <a:path w="2108930" h="2022763">
                    <a:moveTo>
                      <a:pt x="668057" y="942109"/>
                    </a:moveTo>
                    <a:cubicBezTo>
                      <a:pt x="644966" y="932873"/>
                      <a:pt x="622070" y="923132"/>
                      <a:pt x="598784" y="914400"/>
                    </a:cubicBezTo>
                    <a:cubicBezTo>
                      <a:pt x="585110" y="909272"/>
                      <a:pt x="571824" y="900545"/>
                      <a:pt x="557220" y="900545"/>
                    </a:cubicBezTo>
                    <a:cubicBezTo>
                      <a:pt x="529129" y="900545"/>
                      <a:pt x="501802" y="909782"/>
                      <a:pt x="474093" y="914400"/>
                    </a:cubicBezTo>
                    <a:cubicBezTo>
                      <a:pt x="451002" y="923636"/>
                      <a:pt x="427064" y="930987"/>
                      <a:pt x="404820" y="942109"/>
                    </a:cubicBezTo>
                    <a:cubicBezTo>
                      <a:pt x="389927" y="949556"/>
                      <a:pt x="378562" y="963259"/>
                      <a:pt x="363257" y="969818"/>
                    </a:cubicBezTo>
                    <a:cubicBezTo>
                      <a:pt x="345755" y="977319"/>
                      <a:pt x="326312" y="979054"/>
                      <a:pt x="307839" y="983672"/>
                    </a:cubicBezTo>
                    <a:cubicBezTo>
                      <a:pt x="229330" y="1101437"/>
                      <a:pt x="358639" y="919017"/>
                      <a:pt x="197002" y="1080654"/>
                    </a:cubicBezTo>
                    <a:lnTo>
                      <a:pt x="113875" y="1163781"/>
                    </a:lnTo>
                    <a:cubicBezTo>
                      <a:pt x="109257" y="1182254"/>
                      <a:pt x="106706" y="1201371"/>
                      <a:pt x="100020" y="1219200"/>
                    </a:cubicBezTo>
                    <a:cubicBezTo>
                      <a:pt x="84953" y="1259379"/>
                      <a:pt x="67572" y="1281727"/>
                      <a:pt x="44602" y="1316181"/>
                    </a:cubicBezTo>
                    <a:cubicBezTo>
                      <a:pt x="39984" y="1330036"/>
                      <a:pt x="35876" y="1344071"/>
                      <a:pt x="30748" y="1357745"/>
                    </a:cubicBezTo>
                    <a:cubicBezTo>
                      <a:pt x="22016" y="1381031"/>
                      <a:pt x="4946" y="1402222"/>
                      <a:pt x="3039" y="1427018"/>
                    </a:cubicBezTo>
                    <a:cubicBezTo>
                      <a:pt x="-6934" y="1556659"/>
                      <a:pt x="7819" y="1505854"/>
                      <a:pt x="44602" y="1579418"/>
                    </a:cubicBezTo>
                    <a:cubicBezTo>
                      <a:pt x="51133" y="1592480"/>
                      <a:pt x="50943" y="1608458"/>
                      <a:pt x="58457" y="1620981"/>
                    </a:cubicBezTo>
                    <a:cubicBezTo>
                      <a:pt x="78784" y="1654859"/>
                      <a:pt x="109245" y="1656188"/>
                      <a:pt x="141584" y="1676400"/>
                    </a:cubicBezTo>
                    <a:cubicBezTo>
                      <a:pt x="161165" y="1688638"/>
                      <a:pt x="177421" y="1705725"/>
                      <a:pt x="197002" y="1717963"/>
                    </a:cubicBezTo>
                    <a:cubicBezTo>
                      <a:pt x="263837" y="1759734"/>
                      <a:pt x="233990" y="1733815"/>
                      <a:pt x="293984" y="1759527"/>
                    </a:cubicBezTo>
                    <a:cubicBezTo>
                      <a:pt x="312967" y="1767663"/>
                      <a:pt x="330929" y="1778000"/>
                      <a:pt x="349402" y="1787236"/>
                    </a:cubicBezTo>
                    <a:cubicBezTo>
                      <a:pt x="404820" y="1782618"/>
                      <a:pt x="460534" y="1780731"/>
                      <a:pt x="515657" y="1773381"/>
                    </a:cubicBezTo>
                    <a:cubicBezTo>
                      <a:pt x="530133" y="1771451"/>
                      <a:pt x="545816" y="1768650"/>
                      <a:pt x="557220" y="1759527"/>
                    </a:cubicBezTo>
                    <a:cubicBezTo>
                      <a:pt x="646744" y="1687908"/>
                      <a:pt x="522025" y="1738931"/>
                      <a:pt x="626493" y="1704109"/>
                    </a:cubicBezTo>
                    <a:cubicBezTo>
                      <a:pt x="725503" y="1555593"/>
                      <a:pt x="571317" y="1780986"/>
                      <a:pt x="695766" y="1620981"/>
                    </a:cubicBezTo>
                    <a:cubicBezTo>
                      <a:pt x="782801" y="1509079"/>
                      <a:pt x="712285" y="1563787"/>
                      <a:pt x="792748" y="1510145"/>
                    </a:cubicBezTo>
                    <a:cubicBezTo>
                      <a:pt x="797366" y="1496290"/>
                      <a:pt x="791998" y="1468581"/>
                      <a:pt x="806602" y="1468581"/>
                    </a:cubicBezTo>
                    <a:cubicBezTo>
                      <a:pt x="821206" y="1468581"/>
                      <a:pt x="820457" y="1495541"/>
                      <a:pt x="820457" y="1510145"/>
                    </a:cubicBezTo>
                    <a:cubicBezTo>
                      <a:pt x="820457" y="1527537"/>
                      <a:pt x="799280" y="1587530"/>
                      <a:pt x="792748" y="1607127"/>
                    </a:cubicBezTo>
                    <a:cubicBezTo>
                      <a:pt x="797366" y="1694872"/>
                      <a:pt x="789370" y="1784203"/>
                      <a:pt x="806602" y="1870363"/>
                    </a:cubicBezTo>
                    <a:cubicBezTo>
                      <a:pt x="813133" y="1903019"/>
                      <a:pt x="829364" y="1946960"/>
                      <a:pt x="862020" y="1953491"/>
                    </a:cubicBezTo>
                    <a:lnTo>
                      <a:pt x="931293" y="1967345"/>
                    </a:lnTo>
                    <a:cubicBezTo>
                      <a:pt x="940529" y="1981200"/>
                      <a:pt x="946000" y="1998507"/>
                      <a:pt x="959002" y="2008909"/>
                    </a:cubicBezTo>
                    <a:cubicBezTo>
                      <a:pt x="970406" y="2018032"/>
                      <a:pt x="985962" y="2022763"/>
                      <a:pt x="1000566" y="2022763"/>
                    </a:cubicBezTo>
                    <a:cubicBezTo>
                      <a:pt x="1097658" y="2022763"/>
                      <a:pt x="1194529" y="2013527"/>
                      <a:pt x="1291511" y="2008909"/>
                    </a:cubicBezTo>
                    <a:cubicBezTo>
                      <a:pt x="1309984" y="1999673"/>
                      <a:pt x="1330802" y="1994102"/>
                      <a:pt x="1346930" y="1981200"/>
                    </a:cubicBezTo>
                    <a:cubicBezTo>
                      <a:pt x="1414714" y="1926973"/>
                      <a:pt x="1419842" y="1913394"/>
                      <a:pt x="1457766" y="1856509"/>
                    </a:cubicBezTo>
                    <a:cubicBezTo>
                      <a:pt x="1462384" y="1842654"/>
                      <a:pt x="1464106" y="1827468"/>
                      <a:pt x="1471620" y="1814945"/>
                    </a:cubicBezTo>
                    <a:cubicBezTo>
                      <a:pt x="1478341" y="1803744"/>
                      <a:pt x="1493488" y="1798919"/>
                      <a:pt x="1499330" y="1787236"/>
                    </a:cubicBezTo>
                    <a:cubicBezTo>
                      <a:pt x="1512392" y="1761112"/>
                      <a:pt x="1527039" y="1704109"/>
                      <a:pt x="1527039" y="1704109"/>
                    </a:cubicBezTo>
                    <a:cubicBezTo>
                      <a:pt x="1503821" y="1332627"/>
                      <a:pt x="1548546" y="1584696"/>
                      <a:pt x="1485475" y="1427018"/>
                    </a:cubicBezTo>
                    <a:cubicBezTo>
                      <a:pt x="1474627" y="1399899"/>
                      <a:pt x="1478419" y="1364544"/>
                      <a:pt x="1457766" y="1343891"/>
                    </a:cubicBezTo>
                    <a:lnTo>
                      <a:pt x="1388493" y="1274618"/>
                    </a:lnTo>
                    <a:lnTo>
                      <a:pt x="1430057" y="1316181"/>
                    </a:lnTo>
                    <a:cubicBezTo>
                      <a:pt x="1439294" y="1325418"/>
                      <a:pt x="1446897" y="1336645"/>
                      <a:pt x="1457766" y="1343891"/>
                    </a:cubicBezTo>
                    <a:cubicBezTo>
                      <a:pt x="1471621" y="1353127"/>
                      <a:pt x="1486538" y="1360940"/>
                      <a:pt x="1499330" y="1371600"/>
                    </a:cubicBezTo>
                    <a:cubicBezTo>
                      <a:pt x="1514382" y="1384143"/>
                      <a:pt x="1524591" y="1402295"/>
                      <a:pt x="1540893" y="1413163"/>
                    </a:cubicBezTo>
                    <a:cubicBezTo>
                      <a:pt x="1553044" y="1421264"/>
                      <a:pt x="1568602" y="1422400"/>
                      <a:pt x="1582457" y="1427018"/>
                    </a:cubicBezTo>
                    <a:cubicBezTo>
                      <a:pt x="1679439" y="1422400"/>
                      <a:pt x="1776646" y="1421226"/>
                      <a:pt x="1873402" y="1413163"/>
                    </a:cubicBezTo>
                    <a:cubicBezTo>
                      <a:pt x="1887956" y="1411950"/>
                      <a:pt x="1902815" y="1407410"/>
                      <a:pt x="1914966" y="1399309"/>
                    </a:cubicBezTo>
                    <a:cubicBezTo>
                      <a:pt x="1931269" y="1388441"/>
                      <a:pt x="1941064" y="1369774"/>
                      <a:pt x="1956530" y="1357745"/>
                    </a:cubicBezTo>
                    <a:cubicBezTo>
                      <a:pt x="1982817" y="1337299"/>
                      <a:pt x="2039657" y="1302327"/>
                      <a:pt x="2039657" y="1302327"/>
                    </a:cubicBezTo>
                    <a:cubicBezTo>
                      <a:pt x="2048893" y="1288472"/>
                      <a:pt x="2059919" y="1275656"/>
                      <a:pt x="2067366" y="1260763"/>
                    </a:cubicBezTo>
                    <a:cubicBezTo>
                      <a:pt x="2083199" y="1229096"/>
                      <a:pt x="2087171" y="1181540"/>
                      <a:pt x="2095075" y="1149927"/>
                    </a:cubicBezTo>
                    <a:cubicBezTo>
                      <a:pt x="2098617" y="1135759"/>
                      <a:pt x="2104312" y="1122218"/>
                      <a:pt x="2108930" y="1108363"/>
                    </a:cubicBezTo>
                    <a:cubicBezTo>
                      <a:pt x="2105875" y="1083920"/>
                      <a:pt x="2097375" y="979803"/>
                      <a:pt x="2081220" y="942109"/>
                    </a:cubicBezTo>
                    <a:cubicBezTo>
                      <a:pt x="2074661" y="926804"/>
                      <a:pt x="2066042" y="911510"/>
                      <a:pt x="2053511" y="900545"/>
                    </a:cubicBezTo>
                    <a:cubicBezTo>
                      <a:pt x="2028449" y="878615"/>
                      <a:pt x="2003039" y="851658"/>
                      <a:pt x="1970384" y="845127"/>
                    </a:cubicBezTo>
                    <a:cubicBezTo>
                      <a:pt x="1886791" y="828408"/>
                      <a:pt x="1923451" y="838718"/>
                      <a:pt x="1859548" y="817418"/>
                    </a:cubicBezTo>
                    <a:cubicBezTo>
                      <a:pt x="1744093" y="822036"/>
                      <a:pt x="1628437" y="823040"/>
                      <a:pt x="1513184" y="831272"/>
                    </a:cubicBezTo>
                    <a:cubicBezTo>
                      <a:pt x="1460629" y="835026"/>
                      <a:pt x="1445600" y="884327"/>
                      <a:pt x="1513184" y="789709"/>
                    </a:cubicBezTo>
                    <a:cubicBezTo>
                      <a:pt x="1522862" y="776159"/>
                      <a:pt x="1534130" y="763361"/>
                      <a:pt x="1540893" y="748145"/>
                    </a:cubicBezTo>
                    <a:cubicBezTo>
                      <a:pt x="1552755" y="721455"/>
                      <a:pt x="1561518" y="693354"/>
                      <a:pt x="1568602" y="665018"/>
                    </a:cubicBezTo>
                    <a:cubicBezTo>
                      <a:pt x="1573220" y="646545"/>
                      <a:pt x="1571389" y="625094"/>
                      <a:pt x="1582457" y="609600"/>
                    </a:cubicBezTo>
                    <a:cubicBezTo>
                      <a:pt x="1595878" y="590810"/>
                      <a:pt x="1619402" y="581891"/>
                      <a:pt x="1637875" y="568036"/>
                    </a:cubicBezTo>
                    <a:cubicBezTo>
                      <a:pt x="1642493" y="540327"/>
                      <a:pt x="1646221" y="512455"/>
                      <a:pt x="1651730" y="484909"/>
                    </a:cubicBezTo>
                    <a:cubicBezTo>
                      <a:pt x="1655464" y="466238"/>
                      <a:pt x="1662454" y="448273"/>
                      <a:pt x="1665584" y="429491"/>
                    </a:cubicBezTo>
                    <a:cubicBezTo>
                      <a:pt x="1671705" y="392764"/>
                      <a:pt x="1674821" y="355600"/>
                      <a:pt x="1679439" y="318654"/>
                    </a:cubicBezTo>
                    <a:cubicBezTo>
                      <a:pt x="1674821" y="272472"/>
                      <a:pt x="1676020" y="225332"/>
                      <a:pt x="1665584" y="180109"/>
                    </a:cubicBezTo>
                    <a:cubicBezTo>
                      <a:pt x="1655789" y="137662"/>
                      <a:pt x="1608592" y="123116"/>
                      <a:pt x="1582457" y="96981"/>
                    </a:cubicBezTo>
                    <a:cubicBezTo>
                      <a:pt x="1566129" y="80653"/>
                      <a:pt x="1561164" y="52620"/>
                      <a:pt x="1540893" y="41563"/>
                    </a:cubicBezTo>
                    <a:cubicBezTo>
                      <a:pt x="1488407" y="12935"/>
                      <a:pt x="1341961" y="5045"/>
                      <a:pt x="1291511" y="0"/>
                    </a:cubicBezTo>
                    <a:cubicBezTo>
                      <a:pt x="1169737" y="20296"/>
                      <a:pt x="1110585" y="-11398"/>
                      <a:pt x="1069839" y="110836"/>
                    </a:cubicBezTo>
                    <a:cubicBezTo>
                      <a:pt x="1025237" y="244637"/>
                      <a:pt x="1096760" y="36605"/>
                      <a:pt x="1028275" y="207818"/>
                    </a:cubicBezTo>
                    <a:cubicBezTo>
                      <a:pt x="1017427" y="234937"/>
                      <a:pt x="1000566" y="290945"/>
                      <a:pt x="1000566" y="290945"/>
                    </a:cubicBezTo>
                    <a:cubicBezTo>
                      <a:pt x="1005184" y="378690"/>
                      <a:pt x="1001994" y="467197"/>
                      <a:pt x="1014420" y="554181"/>
                    </a:cubicBezTo>
                    <a:cubicBezTo>
                      <a:pt x="1015722" y="563292"/>
                      <a:pt x="1083555" y="609739"/>
                      <a:pt x="1069839" y="623454"/>
                    </a:cubicBezTo>
                    <a:cubicBezTo>
                      <a:pt x="1058064" y="635228"/>
                      <a:pt x="1042130" y="604981"/>
                      <a:pt x="1028275" y="595745"/>
                    </a:cubicBezTo>
                    <a:cubicBezTo>
                      <a:pt x="1019039" y="581890"/>
                      <a:pt x="1008013" y="569074"/>
                      <a:pt x="1000566" y="554181"/>
                    </a:cubicBezTo>
                    <a:cubicBezTo>
                      <a:pt x="978030" y="509110"/>
                      <a:pt x="998706" y="510758"/>
                      <a:pt x="959002" y="471054"/>
                    </a:cubicBezTo>
                    <a:cubicBezTo>
                      <a:pt x="932144" y="444196"/>
                      <a:pt x="909681" y="440759"/>
                      <a:pt x="875875" y="429491"/>
                    </a:cubicBezTo>
                    <a:cubicBezTo>
                      <a:pt x="866639" y="420254"/>
                      <a:pt x="859034" y="409027"/>
                      <a:pt x="848166" y="401781"/>
                    </a:cubicBezTo>
                    <a:cubicBezTo>
                      <a:pt x="796440" y="367296"/>
                      <a:pt x="784776" y="373840"/>
                      <a:pt x="723475" y="360218"/>
                    </a:cubicBezTo>
                    <a:cubicBezTo>
                      <a:pt x="704887" y="356087"/>
                      <a:pt x="686530" y="350981"/>
                      <a:pt x="668057" y="346363"/>
                    </a:cubicBezTo>
                    <a:cubicBezTo>
                      <a:pt x="654202" y="337127"/>
                      <a:pt x="641798" y="325213"/>
                      <a:pt x="626493" y="318654"/>
                    </a:cubicBezTo>
                    <a:cubicBezTo>
                      <a:pt x="547206" y="284674"/>
                      <a:pt x="478051" y="319111"/>
                      <a:pt x="390966" y="332509"/>
                    </a:cubicBezTo>
                    <a:cubicBezTo>
                      <a:pt x="377111" y="346363"/>
                      <a:pt x="356679" y="355880"/>
                      <a:pt x="349402" y="374072"/>
                    </a:cubicBezTo>
                    <a:cubicBezTo>
                      <a:pt x="337274" y="404392"/>
                      <a:pt x="341952" y="439033"/>
                      <a:pt x="335548" y="471054"/>
                    </a:cubicBezTo>
                    <a:cubicBezTo>
                      <a:pt x="332684" y="485375"/>
                      <a:pt x="326311" y="498763"/>
                      <a:pt x="321693" y="512618"/>
                    </a:cubicBezTo>
                    <a:cubicBezTo>
                      <a:pt x="326311" y="581891"/>
                      <a:pt x="327881" y="651434"/>
                      <a:pt x="335548" y="720436"/>
                    </a:cubicBezTo>
                    <a:cubicBezTo>
                      <a:pt x="337161" y="734951"/>
                      <a:pt x="340436" y="750472"/>
                      <a:pt x="349402" y="762000"/>
                    </a:cubicBezTo>
                    <a:cubicBezTo>
                      <a:pt x="373460" y="792932"/>
                      <a:pt x="395354" y="832735"/>
                      <a:pt x="432530" y="845127"/>
                    </a:cubicBezTo>
                    <a:lnTo>
                      <a:pt x="474093" y="858981"/>
                    </a:lnTo>
                    <a:cubicBezTo>
                      <a:pt x="510209" y="895097"/>
                      <a:pt x="539105" y="933051"/>
                      <a:pt x="584930" y="955963"/>
                    </a:cubicBezTo>
                    <a:cubicBezTo>
                      <a:pt x="589060" y="958028"/>
                      <a:pt x="594166" y="955963"/>
                      <a:pt x="598784" y="955963"/>
                    </a:cubicBezTo>
                  </a:path>
                </a:pathLst>
              </a:custGeom>
              <a:solidFill>
                <a:srgbClr val="66FF33"/>
              </a:solidFill>
              <a:ln w="2857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Freeform 30"/>
              <p:cNvSpPr/>
              <p:nvPr/>
            </p:nvSpPr>
            <p:spPr>
              <a:xfrm>
                <a:off x="8298873" y="2977005"/>
                <a:ext cx="775854" cy="791431"/>
              </a:xfrm>
              <a:custGeom>
                <a:avLst/>
                <a:gdLst>
                  <a:gd name="connsiteX0" fmla="*/ 387927 w 775854"/>
                  <a:gd name="connsiteY0" fmla="*/ 1722 h 791431"/>
                  <a:gd name="connsiteX1" fmla="*/ 207818 w 775854"/>
                  <a:gd name="connsiteY1" fmla="*/ 15577 h 791431"/>
                  <a:gd name="connsiteX2" fmla="*/ 124691 w 775854"/>
                  <a:gd name="connsiteY2" fmla="*/ 84850 h 791431"/>
                  <a:gd name="connsiteX3" fmla="*/ 69272 w 775854"/>
                  <a:gd name="connsiteY3" fmla="*/ 181831 h 791431"/>
                  <a:gd name="connsiteX4" fmla="*/ 55418 w 775854"/>
                  <a:gd name="connsiteY4" fmla="*/ 223395 h 791431"/>
                  <a:gd name="connsiteX5" fmla="*/ 27709 w 775854"/>
                  <a:gd name="connsiteY5" fmla="*/ 264959 h 791431"/>
                  <a:gd name="connsiteX6" fmla="*/ 0 w 775854"/>
                  <a:gd name="connsiteY6" fmla="*/ 361940 h 791431"/>
                  <a:gd name="connsiteX7" fmla="*/ 13854 w 775854"/>
                  <a:gd name="connsiteY7" fmla="*/ 569759 h 791431"/>
                  <a:gd name="connsiteX8" fmla="*/ 96982 w 775854"/>
                  <a:gd name="connsiteY8" fmla="*/ 680595 h 791431"/>
                  <a:gd name="connsiteX9" fmla="*/ 138545 w 775854"/>
                  <a:gd name="connsiteY9" fmla="*/ 694450 h 791431"/>
                  <a:gd name="connsiteX10" fmla="*/ 180109 w 775854"/>
                  <a:gd name="connsiteY10" fmla="*/ 736013 h 791431"/>
                  <a:gd name="connsiteX11" fmla="*/ 277091 w 775854"/>
                  <a:gd name="connsiteY11" fmla="*/ 763722 h 791431"/>
                  <a:gd name="connsiteX12" fmla="*/ 360218 w 775854"/>
                  <a:gd name="connsiteY12" fmla="*/ 791431 h 791431"/>
                  <a:gd name="connsiteX13" fmla="*/ 484909 w 775854"/>
                  <a:gd name="connsiteY13" fmla="*/ 777577 h 791431"/>
                  <a:gd name="connsiteX14" fmla="*/ 568036 w 775854"/>
                  <a:gd name="connsiteY14" fmla="*/ 722159 h 791431"/>
                  <a:gd name="connsiteX15" fmla="*/ 637309 w 775854"/>
                  <a:gd name="connsiteY15" fmla="*/ 666740 h 791431"/>
                  <a:gd name="connsiteX16" fmla="*/ 706582 w 775854"/>
                  <a:gd name="connsiteY16" fmla="*/ 597468 h 791431"/>
                  <a:gd name="connsiteX17" fmla="*/ 720436 w 775854"/>
                  <a:gd name="connsiteY17" fmla="*/ 555904 h 791431"/>
                  <a:gd name="connsiteX18" fmla="*/ 775854 w 775854"/>
                  <a:gd name="connsiteY18" fmla="*/ 458922 h 791431"/>
                  <a:gd name="connsiteX19" fmla="*/ 762000 w 775854"/>
                  <a:gd name="connsiteY19" fmla="*/ 195686 h 791431"/>
                  <a:gd name="connsiteX20" fmla="*/ 720436 w 775854"/>
                  <a:gd name="connsiteY20" fmla="*/ 167977 h 791431"/>
                  <a:gd name="connsiteX21" fmla="*/ 692727 w 775854"/>
                  <a:gd name="connsiteY21" fmla="*/ 126413 h 791431"/>
                  <a:gd name="connsiteX22" fmla="*/ 595745 w 775854"/>
                  <a:gd name="connsiteY22" fmla="*/ 98704 h 791431"/>
                  <a:gd name="connsiteX23" fmla="*/ 554182 w 775854"/>
                  <a:gd name="connsiteY23" fmla="*/ 57140 h 791431"/>
                  <a:gd name="connsiteX24" fmla="*/ 512618 w 775854"/>
                  <a:gd name="connsiteY24" fmla="*/ 43286 h 791431"/>
                  <a:gd name="connsiteX25" fmla="*/ 387927 w 775854"/>
                  <a:gd name="connsiteY25" fmla="*/ 1722 h 7914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775854" h="791431">
                    <a:moveTo>
                      <a:pt x="387927" y="1722"/>
                    </a:moveTo>
                    <a:cubicBezTo>
                      <a:pt x="337127" y="-2896"/>
                      <a:pt x="266431" y="1786"/>
                      <a:pt x="207818" y="15577"/>
                    </a:cubicBezTo>
                    <a:cubicBezTo>
                      <a:pt x="194537" y="18702"/>
                      <a:pt x="138979" y="66990"/>
                      <a:pt x="124691" y="84850"/>
                    </a:cubicBezTo>
                    <a:cubicBezTo>
                      <a:pt x="103286" y="111607"/>
                      <a:pt x="82399" y="151200"/>
                      <a:pt x="69272" y="181831"/>
                    </a:cubicBezTo>
                    <a:cubicBezTo>
                      <a:pt x="63519" y="195254"/>
                      <a:pt x="61949" y="210333"/>
                      <a:pt x="55418" y="223395"/>
                    </a:cubicBezTo>
                    <a:cubicBezTo>
                      <a:pt x="47972" y="238288"/>
                      <a:pt x="35156" y="250066"/>
                      <a:pt x="27709" y="264959"/>
                    </a:cubicBezTo>
                    <a:cubicBezTo>
                      <a:pt x="17769" y="284839"/>
                      <a:pt x="4440" y="344178"/>
                      <a:pt x="0" y="361940"/>
                    </a:cubicBezTo>
                    <a:cubicBezTo>
                      <a:pt x="4618" y="431213"/>
                      <a:pt x="-2226" y="502220"/>
                      <a:pt x="13854" y="569759"/>
                    </a:cubicBezTo>
                    <a:cubicBezTo>
                      <a:pt x="15001" y="574577"/>
                      <a:pt x="69853" y="664317"/>
                      <a:pt x="96982" y="680595"/>
                    </a:cubicBezTo>
                    <a:cubicBezTo>
                      <a:pt x="109505" y="688109"/>
                      <a:pt x="124691" y="689832"/>
                      <a:pt x="138545" y="694450"/>
                    </a:cubicBezTo>
                    <a:cubicBezTo>
                      <a:pt x="152400" y="708304"/>
                      <a:pt x="163806" y="725145"/>
                      <a:pt x="180109" y="736013"/>
                    </a:cubicBezTo>
                    <a:cubicBezTo>
                      <a:pt x="192812" y="744482"/>
                      <a:pt x="268688" y="761201"/>
                      <a:pt x="277091" y="763722"/>
                    </a:cubicBezTo>
                    <a:cubicBezTo>
                      <a:pt x="305067" y="772115"/>
                      <a:pt x="360218" y="791431"/>
                      <a:pt x="360218" y="791431"/>
                    </a:cubicBezTo>
                    <a:cubicBezTo>
                      <a:pt x="401782" y="786813"/>
                      <a:pt x="445236" y="790801"/>
                      <a:pt x="484909" y="777577"/>
                    </a:cubicBezTo>
                    <a:cubicBezTo>
                      <a:pt x="516502" y="767046"/>
                      <a:pt x="540327" y="740632"/>
                      <a:pt x="568036" y="722159"/>
                    </a:cubicBezTo>
                    <a:cubicBezTo>
                      <a:pt x="598902" y="701582"/>
                      <a:pt x="614745" y="694945"/>
                      <a:pt x="637309" y="666740"/>
                    </a:cubicBezTo>
                    <a:cubicBezTo>
                      <a:pt x="690086" y="600768"/>
                      <a:pt x="635332" y="644968"/>
                      <a:pt x="706582" y="597468"/>
                    </a:cubicBezTo>
                    <a:cubicBezTo>
                      <a:pt x="711200" y="583613"/>
                      <a:pt x="713190" y="568584"/>
                      <a:pt x="720436" y="555904"/>
                    </a:cubicBezTo>
                    <a:cubicBezTo>
                      <a:pt x="787537" y="438476"/>
                      <a:pt x="744089" y="554221"/>
                      <a:pt x="775854" y="458922"/>
                    </a:cubicBezTo>
                    <a:cubicBezTo>
                      <a:pt x="771236" y="371177"/>
                      <a:pt x="778441" y="282001"/>
                      <a:pt x="762000" y="195686"/>
                    </a:cubicBezTo>
                    <a:cubicBezTo>
                      <a:pt x="758884" y="179329"/>
                      <a:pt x="732210" y="179751"/>
                      <a:pt x="720436" y="167977"/>
                    </a:cubicBezTo>
                    <a:cubicBezTo>
                      <a:pt x="708662" y="156203"/>
                      <a:pt x="705729" y="136815"/>
                      <a:pt x="692727" y="126413"/>
                    </a:cubicBezTo>
                    <a:cubicBezTo>
                      <a:pt x="683695" y="119187"/>
                      <a:pt x="599362" y="99608"/>
                      <a:pt x="595745" y="98704"/>
                    </a:cubicBezTo>
                    <a:cubicBezTo>
                      <a:pt x="581891" y="84849"/>
                      <a:pt x="570485" y="68008"/>
                      <a:pt x="554182" y="57140"/>
                    </a:cubicBezTo>
                    <a:cubicBezTo>
                      <a:pt x="542031" y="49039"/>
                      <a:pt x="526660" y="47298"/>
                      <a:pt x="512618" y="43286"/>
                    </a:cubicBezTo>
                    <a:cubicBezTo>
                      <a:pt x="436682" y="21590"/>
                      <a:pt x="438727" y="6340"/>
                      <a:pt x="387927" y="1722"/>
                    </a:cubicBezTo>
                    <a:close/>
                  </a:path>
                </a:pathLst>
              </a:custGeom>
              <a:solidFill>
                <a:srgbClr val="FFFF00"/>
              </a:solidFill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6" name="TextBox 24"/>
          <p:cNvSpPr txBox="1"/>
          <p:nvPr/>
        </p:nvSpPr>
        <p:spPr>
          <a:xfrm>
            <a:off x="9614347" y="7331196"/>
            <a:ext cx="3885396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475"/>
              </a:lnSpc>
            </a:pPr>
            <a:r>
              <a:rPr lang="en-US" sz="3196" dirty="0" err="1">
                <a:solidFill>
                  <a:srgbClr val="870303"/>
                </a:solidFill>
                <a:latin typeface="Livvic"/>
              </a:rPr>
              <a:t>Bước</a:t>
            </a:r>
            <a:r>
              <a:rPr lang="en-US" sz="3196" dirty="0">
                <a:solidFill>
                  <a:srgbClr val="870303"/>
                </a:solidFill>
                <a:latin typeface="Livvic"/>
              </a:rPr>
              <a:t> 3: </a:t>
            </a:r>
            <a:r>
              <a:rPr lang="en-US" sz="3196" dirty="0" err="1">
                <a:solidFill>
                  <a:srgbClr val="870303"/>
                </a:solidFill>
                <a:latin typeface="Livvic"/>
              </a:rPr>
              <a:t>Cắt</a:t>
            </a:r>
            <a:r>
              <a:rPr lang="en-US" sz="3196" dirty="0">
                <a:solidFill>
                  <a:srgbClr val="870303"/>
                </a:solidFill>
                <a:latin typeface="Livvic"/>
              </a:rPr>
              <a:t>/ </a:t>
            </a:r>
            <a:r>
              <a:rPr lang="en-US" sz="3196" dirty="0" err="1">
                <a:solidFill>
                  <a:srgbClr val="870303"/>
                </a:solidFill>
                <a:latin typeface="Livvic"/>
              </a:rPr>
              <a:t>Xé</a:t>
            </a:r>
            <a:r>
              <a:rPr lang="en-US" sz="3196" dirty="0">
                <a:solidFill>
                  <a:srgbClr val="870303"/>
                </a:solidFill>
                <a:latin typeface="Livvic"/>
              </a:rPr>
              <a:t> </a:t>
            </a:r>
            <a:r>
              <a:rPr lang="en-US" sz="3196" dirty="0" err="1">
                <a:solidFill>
                  <a:srgbClr val="870303"/>
                </a:solidFill>
                <a:latin typeface="Livvic"/>
              </a:rPr>
              <a:t>nhân</a:t>
            </a:r>
            <a:r>
              <a:rPr lang="en-US" sz="3196" dirty="0">
                <a:solidFill>
                  <a:srgbClr val="870303"/>
                </a:solidFill>
                <a:latin typeface="Livvic"/>
              </a:rPr>
              <a:t> </a:t>
            </a:r>
            <a:r>
              <a:rPr lang="en-US" sz="3196" dirty="0" err="1">
                <a:solidFill>
                  <a:srgbClr val="870303"/>
                </a:solidFill>
                <a:latin typeface="Livvic"/>
              </a:rPr>
              <a:t>vật</a:t>
            </a:r>
            <a:endParaRPr lang="en-US" sz="3196" dirty="0">
              <a:solidFill>
                <a:srgbClr val="870303"/>
              </a:solidFill>
              <a:latin typeface="Livvic"/>
            </a:endParaRPr>
          </a:p>
        </p:txBody>
      </p:sp>
      <p:pic>
        <p:nvPicPr>
          <p:cNvPr id="38" name="Audio 3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17648238" y="9647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33624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22" grpId="0"/>
      <p:bldP spid="23" grpId="0"/>
      <p:bldP spid="24" grpId="0"/>
      <p:bldP spid="3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/>
          <p:cNvSpPr txBox="1"/>
          <p:nvPr/>
        </p:nvSpPr>
        <p:spPr>
          <a:xfrm>
            <a:off x="5422856" y="1618176"/>
            <a:ext cx="6664380" cy="10130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875"/>
              </a:lnSpc>
            </a:pPr>
            <a:r>
              <a:rPr lang="en-US" sz="6562" dirty="0" err="1">
                <a:solidFill>
                  <a:srgbClr val="870303"/>
                </a:solidFill>
                <a:latin typeface="Livvic Bold Italics"/>
              </a:rPr>
              <a:t>Bài</a:t>
            </a:r>
            <a:r>
              <a:rPr lang="en-US" sz="6562" dirty="0">
                <a:solidFill>
                  <a:srgbClr val="870303"/>
                </a:solidFill>
                <a:latin typeface="Livvic Bold Italics"/>
              </a:rPr>
              <a:t> </a:t>
            </a:r>
            <a:r>
              <a:rPr lang="en-US" sz="6562" dirty="0" err="1">
                <a:solidFill>
                  <a:srgbClr val="870303"/>
                </a:solidFill>
                <a:latin typeface="Livvic Bold Italics"/>
              </a:rPr>
              <a:t>tham</a:t>
            </a:r>
            <a:r>
              <a:rPr lang="en-US" sz="6562" dirty="0">
                <a:solidFill>
                  <a:srgbClr val="870303"/>
                </a:solidFill>
                <a:latin typeface="Livvic Bold Italics"/>
              </a:rPr>
              <a:t> </a:t>
            </a:r>
            <a:r>
              <a:rPr lang="en-US" sz="6562" dirty="0" err="1">
                <a:solidFill>
                  <a:srgbClr val="870303"/>
                </a:solidFill>
                <a:latin typeface="Livvic Bold Italics"/>
              </a:rPr>
              <a:t>khảo</a:t>
            </a:r>
            <a:endParaRPr lang="en-US" sz="6562" dirty="0">
              <a:solidFill>
                <a:srgbClr val="870303"/>
              </a:solidFill>
              <a:latin typeface="Livvic Bold Italics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alphaModFix amt="48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650820" y="7297408"/>
            <a:ext cx="5940219" cy="341292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2427647" y="2222195"/>
            <a:ext cx="718542" cy="74565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-2080798" y="-643369"/>
            <a:ext cx="4508444" cy="444286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1573608">
            <a:off x="16737285" y="8941618"/>
            <a:ext cx="1325977" cy="132597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4">
            <a:alphaModFix amt="6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-1328701">
            <a:off x="2900181" y="153115"/>
            <a:ext cx="1536572" cy="162522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87683" y="3445860"/>
            <a:ext cx="8397421" cy="592484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372600" y="3445861"/>
            <a:ext cx="8224723" cy="5924847"/>
          </a:xfrm>
          <a:prstGeom prst="rect">
            <a:avLst/>
          </a:prstGeom>
        </p:spPr>
      </p:pic>
      <p:pic>
        <p:nvPicPr>
          <p:cNvPr id="17" name="Picture 12"/>
          <p:cNvPicPr>
            <a:picLocks noChangeAspect="1"/>
          </p:cNvPicPr>
          <p:nvPr/>
        </p:nvPicPr>
        <p:blipFill>
          <a:blip r:embed="rId14">
            <a:alphaModFix amt="6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-1328701">
            <a:off x="13512443" y="1481604"/>
            <a:ext cx="1536572" cy="1625220"/>
          </a:xfrm>
          <a:prstGeom prst="rect">
            <a:avLst/>
          </a:prstGeom>
        </p:spPr>
      </p:pic>
      <p:pic>
        <p:nvPicPr>
          <p:cNvPr id="18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4939385" y="3186782"/>
            <a:ext cx="718542" cy="745657"/>
          </a:xfrm>
          <a:prstGeom prst="rect">
            <a:avLst/>
          </a:prstGeom>
        </p:spPr>
      </p:pic>
      <p:pic>
        <p:nvPicPr>
          <p:cNvPr id="19" name="Picture 7"/>
          <p:cNvPicPr>
            <a:picLocks noChangeAspect="1"/>
          </p:cNvPicPr>
          <p:nvPr/>
        </p:nvPicPr>
        <p:blipFill>
          <a:blip r:embed="rId4">
            <a:alphaModFix amt="48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12307542" y="-402"/>
            <a:ext cx="5940219" cy="3412926"/>
          </a:xfrm>
          <a:prstGeom prst="rect">
            <a:avLst/>
          </a:prstGeom>
        </p:spPr>
      </p:pic>
      <p:pic>
        <p:nvPicPr>
          <p:cNvPr id="23" name="Audio 2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7648238" y="96853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5116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alphaModFix amt="48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650820" y="7297408"/>
            <a:ext cx="5940219" cy="341292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2427647" y="2222195"/>
            <a:ext cx="718542" cy="74565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-2080798" y="-643369"/>
            <a:ext cx="4508444" cy="444286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1573608">
            <a:off x="16737285" y="8941618"/>
            <a:ext cx="1325977" cy="132597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4">
            <a:alphaModFix amt="6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-1328701">
            <a:off x="2900181" y="153115"/>
            <a:ext cx="1536572" cy="1625220"/>
          </a:xfrm>
          <a:prstGeom prst="rect">
            <a:avLst/>
          </a:prstGeom>
        </p:spPr>
      </p:pic>
      <p:pic>
        <p:nvPicPr>
          <p:cNvPr id="17" name="Picture 12"/>
          <p:cNvPicPr>
            <a:picLocks noChangeAspect="1"/>
          </p:cNvPicPr>
          <p:nvPr/>
        </p:nvPicPr>
        <p:blipFill>
          <a:blip r:embed="rId14">
            <a:alphaModFix amt="6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-1328701">
            <a:off x="13512443" y="1481604"/>
            <a:ext cx="1536572" cy="1625220"/>
          </a:xfrm>
          <a:prstGeom prst="rect">
            <a:avLst/>
          </a:prstGeom>
        </p:spPr>
      </p:pic>
      <p:pic>
        <p:nvPicPr>
          <p:cNvPr id="18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4939385" y="3186782"/>
            <a:ext cx="718542" cy="745657"/>
          </a:xfrm>
          <a:prstGeom prst="rect">
            <a:avLst/>
          </a:prstGeom>
        </p:spPr>
      </p:pic>
      <p:pic>
        <p:nvPicPr>
          <p:cNvPr id="19" name="Picture 7"/>
          <p:cNvPicPr>
            <a:picLocks noChangeAspect="1"/>
          </p:cNvPicPr>
          <p:nvPr/>
        </p:nvPicPr>
        <p:blipFill>
          <a:blip r:embed="rId2">
            <a:alphaModFix amt="48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12307542" y="-402"/>
            <a:ext cx="5940219" cy="34129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2466" y="114300"/>
            <a:ext cx="6694094" cy="47292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272453" y="4987252"/>
            <a:ext cx="6884000" cy="49717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675175" y="4969127"/>
            <a:ext cx="7012625" cy="501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928318"/>
      </p:ext>
    </p:extLst>
  </p:cSld>
  <p:clrMapOvr>
    <a:masterClrMapping/>
  </p:clrMapOvr>
  <p:transition spd="slow" advTm="3966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1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475915" y="9258300"/>
            <a:ext cx="2725379" cy="100095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alphaModFix amt="48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838605" y="6954727"/>
            <a:ext cx="4523703" cy="259907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alphaModFix amt="48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12924818" y="8745901"/>
            <a:ext cx="4663839" cy="267958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alphaModFix amt="21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11730455" y="-347210"/>
            <a:ext cx="5528845" cy="203059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alphaModFix amt="48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2980694" y="3274318"/>
            <a:ext cx="4663839" cy="26795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17784" y="1051146"/>
            <a:ext cx="5985028" cy="832699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76400" y="111546"/>
            <a:ext cx="7036605" cy="491462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16545" y="5235984"/>
            <a:ext cx="7055369" cy="4773398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alphaModFix amt="21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73424" y="9404133"/>
            <a:ext cx="2403845" cy="88286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1573608">
            <a:off x="91436" y="7467333"/>
            <a:ext cx="1325977" cy="1325977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>
            <a:off x="887726" y="1214378"/>
            <a:ext cx="16145925" cy="7870415"/>
          </a:xfrm>
          <a:prstGeom prst="rect">
            <a:avLst/>
          </a:prstGeom>
          <a:solidFill>
            <a:srgbClr val="FFE67A"/>
          </a:solid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alphaModFix amt="48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642151" y="7347861"/>
            <a:ext cx="3990007" cy="229244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2068376" y="3053841"/>
            <a:ext cx="718542" cy="74565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-2080798" y="-643369"/>
            <a:ext cx="4508444" cy="444286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-2358634">
            <a:off x="487576" y="4962537"/>
            <a:ext cx="800301" cy="78866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1573608">
            <a:off x="16966005" y="2043445"/>
            <a:ext cx="1325977" cy="132597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15400334" y="398904"/>
            <a:ext cx="1340933" cy="141829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8">
            <a:alphaModFix amt="6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 rot="-1328701">
            <a:off x="2826910" y="-413706"/>
            <a:ext cx="1536572" cy="162522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>
            <a:off x="1003742" y="7242595"/>
            <a:ext cx="443408" cy="42889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>
            <a:off x="6424594" y="9084792"/>
            <a:ext cx="524548" cy="50738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5"/>
              </a:ext>
            </a:extLst>
          </a:blip>
          <a:srcRect/>
          <a:stretch>
            <a:fillRect/>
          </a:stretch>
        </p:blipFill>
        <p:spPr>
          <a:xfrm>
            <a:off x="14013682" y="748866"/>
            <a:ext cx="578604" cy="55966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6">
            <a:alphaModFix amt="21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7"/>
              </a:ext>
            </a:extLst>
          </a:blip>
          <a:srcRect/>
          <a:stretch>
            <a:fillRect/>
          </a:stretch>
        </p:blipFill>
        <p:spPr>
          <a:xfrm flipH="1">
            <a:off x="11864702" y="1699509"/>
            <a:ext cx="4876565" cy="179102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9"/>
              </a:ext>
            </a:extLst>
          </a:blip>
          <a:srcRect/>
          <a:stretch>
            <a:fillRect/>
          </a:stretch>
        </p:blipFill>
        <p:spPr>
          <a:xfrm>
            <a:off x="13456908" y="6072922"/>
            <a:ext cx="3284359" cy="411480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1"/>
              </a:ext>
            </a:extLst>
          </a:blip>
          <a:srcRect/>
          <a:stretch>
            <a:fillRect/>
          </a:stretch>
        </p:blipFill>
        <p:spPr>
          <a:xfrm>
            <a:off x="1028700" y="6172200"/>
            <a:ext cx="5695225" cy="4114800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2703884" y="1584185"/>
            <a:ext cx="12745641" cy="1533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000000"/>
                </a:solidFill>
                <a:latin typeface="Livvic Bold"/>
              </a:rPr>
              <a:t>3. Luyện tập - sáng tạo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120526" y="3592941"/>
            <a:ext cx="13978849" cy="2372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206"/>
              </a:lnSpc>
            </a:pPr>
            <a:r>
              <a:rPr lang="en-US" sz="4433" dirty="0">
                <a:solidFill>
                  <a:srgbClr val="000000"/>
                </a:solidFill>
                <a:latin typeface="Livvic Bold"/>
              </a:rPr>
              <a:t> </a:t>
            </a:r>
          </a:p>
          <a:p>
            <a:pPr>
              <a:lnSpc>
                <a:spcPts val="6066"/>
              </a:lnSpc>
            </a:pPr>
            <a:r>
              <a:rPr lang="en-US" sz="4333" dirty="0" err="1">
                <a:solidFill>
                  <a:srgbClr val="000000"/>
                </a:solidFill>
                <a:latin typeface="Livvic Bold"/>
              </a:rPr>
              <a:t>Vẽ</a:t>
            </a:r>
            <a:r>
              <a:rPr lang="en-US" sz="4333" dirty="0">
                <a:solidFill>
                  <a:srgbClr val="000000"/>
                </a:solidFill>
                <a:latin typeface="Livvic Bold"/>
              </a:rPr>
              <a:t>, </a:t>
            </a:r>
            <a:r>
              <a:rPr lang="en-US" sz="4333" dirty="0" err="1">
                <a:solidFill>
                  <a:srgbClr val="000000"/>
                </a:solidFill>
                <a:latin typeface="Livvic Bold"/>
              </a:rPr>
              <a:t>xé</a:t>
            </a:r>
            <a:r>
              <a:rPr lang="en-US" sz="4333" dirty="0">
                <a:solidFill>
                  <a:srgbClr val="000000"/>
                </a:solidFill>
                <a:latin typeface="Livvic Bold"/>
              </a:rPr>
              <a:t>, </a:t>
            </a:r>
            <a:r>
              <a:rPr lang="en-US" sz="4333" dirty="0" err="1">
                <a:solidFill>
                  <a:srgbClr val="000000"/>
                </a:solidFill>
                <a:latin typeface="Livvic Bold"/>
              </a:rPr>
              <a:t>cắt</a:t>
            </a:r>
            <a:r>
              <a:rPr lang="en-US" sz="4333" dirty="0">
                <a:solidFill>
                  <a:srgbClr val="000000"/>
                </a:solidFill>
                <a:latin typeface="Livvic Bold"/>
              </a:rPr>
              <a:t> </a:t>
            </a:r>
            <a:r>
              <a:rPr lang="en-US" sz="4333" dirty="0" err="1" smtClean="0">
                <a:solidFill>
                  <a:srgbClr val="000000"/>
                </a:solidFill>
                <a:latin typeface="Livvic Bold"/>
              </a:rPr>
              <a:t>dán</a:t>
            </a:r>
            <a:r>
              <a:rPr lang="en-US" sz="4333" dirty="0" smtClean="0">
                <a:solidFill>
                  <a:srgbClr val="000000"/>
                </a:solidFill>
                <a:latin typeface="Livvic Bold"/>
              </a:rPr>
              <a:t> </a:t>
            </a:r>
            <a:r>
              <a:rPr lang="en-US" sz="4333" dirty="0" err="1" smtClean="0">
                <a:solidFill>
                  <a:srgbClr val="000000"/>
                </a:solidFill>
                <a:latin typeface="Livvic Bold"/>
              </a:rPr>
              <a:t>tranh</a:t>
            </a:r>
            <a:r>
              <a:rPr lang="en-US" sz="4333" dirty="0" smtClean="0">
                <a:solidFill>
                  <a:srgbClr val="000000"/>
                </a:solidFill>
                <a:latin typeface="Livvic Bold"/>
              </a:rPr>
              <a:t> "</a:t>
            </a:r>
            <a:r>
              <a:rPr lang="en-US" sz="4333" dirty="0" err="1" smtClean="0">
                <a:solidFill>
                  <a:srgbClr val="000000"/>
                </a:solidFill>
                <a:latin typeface="Livvic Bold"/>
              </a:rPr>
              <a:t>Ngày</a:t>
            </a:r>
            <a:r>
              <a:rPr lang="en-US" sz="4333" dirty="0" smtClean="0">
                <a:solidFill>
                  <a:srgbClr val="000000"/>
                </a:solidFill>
                <a:latin typeface="Livvic Bold"/>
              </a:rPr>
              <a:t> </a:t>
            </a:r>
            <a:r>
              <a:rPr lang="en-US" sz="4333" dirty="0" err="1">
                <a:solidFill>
                  <a:srgbClr val="000000"/>
                </a:solidFill>
                <a:latin typeface="Livvic Bold"/>
              </a:rPr>
              <a:t>Tết</a:t>
            </a:r>
            <a:r>
              <a:rPr lang="en-US" sz="4333" dirty="0">
                <a:solidFill>
                  <a:srgbClr val="000000"/>
                </a:solidFill>
                <a:latin typeface="Livvic Bold"/>
              </a:rPr>
              <a:t>, </a:t>
            </a:r>
            <a:r>
              <a:rPr lang="en-US" sz="4333" dirty="0" err="1">
                <a:solidFill>
                  <a:srgbClr val="000000"/>
                </a:solidFill>
                <a:latin typeface="Livvic Bold"/>
              </a:rPr>
              <a:t>lễ</a:t>
            </a:r>
            <a:r>
              <a:rPr lang="en-US" sz="4333" dirty="0">
                <a:solidFill>
                  <a:srgbClr val="000000"/>
                </a:solidFill>
                <a:latin typeface="Livvic Bold"/>
              </a:rPr>
              <a:t> </a:t>
            </a:r>
            <a:r>
              <a:rPr lang="en-US" sz="4333" dirty="0" err="1">
                <a:solidFill>
                  <a:srgbClr val="000000"/>
                </a:solidFill>
                <a:latin typeface="Livvic Bold"/>
              </a:rPr>
              <a:t>hội</a:t>
            </a:r>
            <a:r>
              <a:rPr lang="en-US" sz="4333" dirty="0">
                <a:solidFill>
                  <a:srgbClr val="000000"/>
                </a:solidFill>
                <a:latin typeface="Livvic Bold"/>
              </a:rPr>
              <a:t> </a:t>
            </a:r>
            <a:r>
              <a:rPr lang="en-US" sz="4333" dirty="0" err="1">
                <a:solidFill>
                  <a:srgbClr val="000000"/>
                </a:solidFill>
                <a:latin typeface="Livvic Bold"/>
              </a:rPr>
              <a:t>và</a:t>
            </a:r>
            <a:r>
              <a:rPr lang="en-US" sz="4333" dirty="0">
                <a:solidFill>
                  <a:srgbClr val="000000"/>
                </a:solidFill>
                <a:latin typeface="Livvic Bold"/>
              </a:rPr>
              <a:t> </a:t>
            </a:r>
            <a:r>
              <a:rPr lang="en-US" sz="4333" dirty="0" err="1">
                <a:solidFill>
                  <a:srgbClr val="000000"/>
                </a:solidFill>
                <a:latin typeface="Livvic Bold"/>
              </a:rPr>
              <a:t>mùa</a:t>
            </a:r>
            <a:r>
              <a:rPr lang="en-US" sz="4333" dirty="0">
                <a:solidFill>
                  <a:srgbClr val="000000"/>
                </a:solidFill>
                <a:latin typeface="Livvic Bold"/>
              </a:rPr>
              <a:t> </a:t>
            </a:r>
            <a:r>
              <a:rPr lang="en-US" sz="4333" dirty="0" err="1">
                <a:solidFill>
                  <a:srgbClr val="000000"/>
                </a:solidFill>
                <a:latin typeface="Livvic Bold"/>
              </a:rPr>
              <a:t>xuân</a:t>
            </a:r>
            <a:r>
              <a:rPr lang="en-US" sz="4333" dirty="0">
                <a:solidFill>
                  <a:srgbClr val="000000"/>
                </a:solidFill>
                <a:latin typeface="Livvic Bold"/>
              </a:rPr>
              <a:t>"</a:t>
            </a:r>
          </a:p>
          <a:p>
            <a:pPr algn="ctr">
              <a:lnSpc>
                <a:spcPts val="6206"/>
              </a:lnSpc>
            </a:pPr>
            <a:endParaRPr lang="en-US" sz="4333" dirty="0">
              <a:solidFill>
                <a:srgbClr val="000000"/>
              </a:solidFill>
              <a:latin typeface="Livvic Bold"/>
            </a:endParaRPr>
          </a:p>
        </p:txBody>
      </p:sp>
      <p:pic>
        <p:nvPicPr>
          <p:cNvPr id="21" name="Audio 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17648238" y="9647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9214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7030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3415493" y="4774448"/>
            <a:ext cx="8497042" cy="849704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r="51818" b="43289"/>
          <a:stretch>
            <a:fillRect/>
          </a:stretch>
        </p:blipFill>
        <p:spPr>
          <a:xfrm rot="2806639">
            <a:off x="13405892" y="4783634"/>
            <a:ext cx="6671413" cy="7922423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>
            <a:off x="10596920" y="1606459"/>
            <a:ext cx="6144679" cy="7416510"/>
          </a:xfrm>
          <a:prstGeom prst="rect">
            <a:avLst/>
          </a:prstGeom>
          <a:solidFill>
            <a:srgbClr val="FFE67A"/>
          </a:solidFill>
        </p:spPr>
      </p:sp>
      <p:sp>
        <p:nvSpPr>
          <p:cNvPr id="5" name="TextBox 5"/>
          <p:cNvSpPr txBox="1"/>
          <p:nvPr/>
        </p:nvSpPr>
        <p:spPr>
          <a:xfrm>
            <a:off x="11253092" y="4427645"/>
            <a:ext cx="4832335" cy="1371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00"/>
              </a:lnSpc>
            </a:pPr>
            <a:r>
              <a:rPr lang="en-US" sz="9000">
                <a:solidFill>
                  <a:srgbClr val="870303"/>
                </a:solidFill>
                <a:latin typeface="Livvic Bold Italics"/>
              </a:rPr>
              <a:t>Dặn dò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2700000">
            <a:off x="12348970" y="7521917"/>
            <a:ext cx="8785258" cy="445652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5564168">
            <a:off x="306144" y="-2359448"/>
            <a:ext cx="5414394" cy="541439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r="51818" b="43289"/>
          <a:stretch>
            <a:fillRect/>
          </a:stretch>
        </p:blipFill>
        <p:spPr>
          <a:xfrm rot="2806639">
            <a:off x="-2098097" y="-2694499"/>
            <a:ext cx="7243609" cy="860191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2700000">
            <a:off x="-5253817" y="-1449422"/>
            <a:ext cx="9651880" cy="4896135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282625" y="4437657"/>
            <a:ext cx="8440989" cy="18711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165862" lvl="1" indent="-582931" algn="ctr">
              <a:lnSpc>
                <a:spcPts val="7560"/>
              </a:lnSpc>
              <a:buFont typeface="Arial"/>
              <a:buChar char="•"/>
            </a:pPr>
            <a:r>
              <a:rPr lang="en-US" sz="5400" dirty="0" err="1">
                <a:solidFill>
                  <a:srgbClr val="FFF5DD"/>
                </a:solidFill>
                <a:latin typeface="Livvic Bold"/>
              </a:rPr>
              <a:t>Hoàn</a:t>
            </a:r>
            <a:r>
              <a:rPr lang="en-US" sz="5400" dirty="0">
                <a:solidFill>
                  <a:srgbClr val="FFF5DD"/>
                </a:solidFill>
                <a:latin typeface="Livvic Bold"/>
              </a:rPr>
              <a:t> </a:t>
            </a:r>
            <a:r>
              <a:rPr lang="en-US" sz="5400" dirty="0" err="1">
                <a:solidFill>
                  <a:srgbClr val="FFF5DD"/>
                </a:solidFill>
                <a:latin typeface="Livvic Bold"/>
              </a:rPr>
              <a:t>thiện</a:t>
            </a:r>
            <a:r>
              <a:rPr lang="en-US" sz="5400" dirty="0">
                <a:solidFill>
                  <a:srgbClr val="FFF5DD"/>
                </a:solidFill>
                <a:latin typeface="Livvic Bold"/>
              </a:rPr>
              <a:t> </a:t>
            </a:r>
            <a:r>
              <a:rPr lang="en-US" sz="5400" dirty="0" err="1">
                <a:solidFill>
                  <a:srgbClr val="FFF5DD"/>
                </a:solidFill>
                <a:latin typeface="Livvic Bold"/>
              </a:rPr>
              <a:t>và</a:t>
            </a:r>
            <a:r>
              <a:rPr lang="en-US" sz="5400" dirty="0">
                <a:solidFill>
                  <a:srgbClr val="FFF5DD"/>
                </a:solidFill>
                <a:latin typeface="Livvic Bold"/>
              </a:rPr>
              <a:t> </a:t>
            </a:r>
            <a:r>
              <a:rPr lang="en-US" sz="5400" dirty="0" err="1">
                <a:solidFill>
                  <a:srgbClr val="FFF5DD"/>
                </a:solidFill>
                <a:latin typeface="Livvic Bold"/>
              </a:rPr>
              <a:t>chụp</a:t>
            </a:r>
            <a:r>
              <a:rPr lang="en-US" sz="5400" dirty="0">
                <a:solidFill>
                  <a:srgbClr val="FFF5DD"/>
                </a:solidFill>
                <a:latin typeface="Livvic Bold"/>
              </a:rPr>
              <a:t> </a:t>
            </a:r>
            <a:r>
              <a:rPr lang="en-US" sz="5400" dirty="0" err="1">
                <a:solidFill>
                  <a:srgbClr val="FFF5DD"/>
                </a:solidFill>
                <a:latin typeface="Livvic Bold"/>
              </a:rPr>
              <a:t>ảnh</a:t>
            </a:r>
            <a:r>
              <a:rPr lang="en-US" sz="5400" dirty="0">
                <a:solidFill>
                  <a:srgbClr val="FFF5DD"/>
                </a:solidFill>
                <a:latin typeface="Livvic Bold"/>
              </a:rPr>
              <a:t> </a:t>
            </a:r>
            <a:r>
              <a:rPr lang="en-US" sz="5400" dirty="0" err="1">
                <a:solidFill>
                  <a:srgbClr val="FFF5DD"/>
                </a:solidFill>
                <a:latin typeface="Livvic Bold"/>
              </a:rPr>
              <a:t>sản</a:t>
            </a:r>
            <a:r>
              <a:rPr lang="en-US" sz="5400" dirty="0">
                <a:solidFill>
                  <a:srgbClr val="FFF5DD"/>
                </a:solidFill>
                <a:latin typeface="Livvic Bold"/>
              </a:rPr>
              <a:t> </a:t>
            </a:r>
            <a:r>
              <a:rPr lang="en-US" sz="5400" dirty="0" err="1">
                <a:solidFill>
                  <a:srgbClr val="FFF5DD"/>
                </a:solidFill>
                <a:latin typeface="Livvic Bold"/>
              </a:rPr>
              <a:t>phẩm</a:t>
            </a:r>
            <a:r>
              <a:rPr lang="en-US" sz="5400" dirty="0">
                <a:solidFill>
                  <a:srgbClr val="FFF5DD"/>
                </a:solidFill>
                <a:latin typeface="Livvic Bold"/>
              </a:rPr>
              <a:t> </a:t>
            </a:r>
            <a:r>
              <a:rPr lang="en-US" sz="5400" dirty="0" err="1">
                <a:solidFill>
                  <a:srgbClr val="FFF5DD"/>
                </a:solidFill>
                <a:latin typeface="Livvic Bold"/>
              </a:rPr>
              <a:t>gửi</a:t>
            </a:r>
            <a:r>
              <a:rPr lang="en-US" sz="5400" dirty="0">
                <a:solidFill>
                  <a:srgbClr val="FFF5DD"/>
                </a:solidFill>
                <a:latin typeface="Livvic Bold"/>
              </a:rPr>
              <a:t> </a:t>
            </a:r>
            <a:r>
              <a:rPr lang="en-US" sz="5400" dirty="0" err="1">
                <a:solidFill>
                  <a:srgbClr val="FFF5DD"/>
                </a:solidFill>
                <a:latin typeface="Livvic Bold"/>
              </a:rPr>
              <a:t>cô</a:t>
            </a:r>
            <a:r>
              <a:rPr lang="en-US" sz="5400" dirty="0">
                <a:solidFill>
                  <a:srgbClr val="FFF5DD"/>
                </a:solidFill>
                <a:latin typeface="Livvic Bold"/>
              </a:rPr>
              <a:t> </a:t>
            </a:r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7648238" y="9647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7723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7030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1646176">
            <a:off x="14975003" y="-27211"/>
            <a:ext cx="3036460" cy="696488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1646176">
            <a:off x="459738" y="3296324"/>
            <a:ext cx="2643631" cy="606382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968830">
            <a:off x="389316" y="-104093"/>
            <a:ext cx="1982388" cy="226558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380510" y="2501298"/>
            <a:ext cx="1153746" cy="115374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2534256" y="200962"/>
            <a:ext cx="1179511" cy="117951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968830">
            <a:off x="12569643" y="8632516"/>
            <a:ext cx="2711712" cy="309909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6161033" y="7791573"/>
            <a:ext cx="1635418" cy="163541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2264610" y="550029"/>
            <a:ext cx="1660889" cy="166088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3951459" y="1028700"/>
            <a:ext cx="1247873" cy="729526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2950758" y="4842207"/>
            <a:ext cx="13210275" cy="11695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19"/>
              </a:lnSpc>
              <a:spcBef>
                <a:spcPct val="0"/>
              </a:spcBef>
            </a:pPr>
            <a:r>
              <a:rPr lang="en-US" sz="6799">
                <a:solidFill>
                  <a:srgbClr val="FFFFFF"/>
                </a:solidFill>
                <a:latin typeface="Livvic Bold"/>
              </a:rPr>
              <a:t>Xin chào và hẹn gặp lại các em! 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3746334" y="2392461"/>
            <a:ext cx="1247873" cy="729526"/>
          </a:xfrm>
          <a:prstGeom prst="rect">
            <a:avLst/>
          </a:prstGeom>
        </p:spPr>
      </p:pic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7648238" y="9647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4827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7030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3574243" y="4804503"/>
            <a:ext cx="8497042" cy="849704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 r="51818" b="43289"/>
          <a:stretch>
            <a:fillRect/>
          </a:stretch>
        </p:blipFill>
        <p:spPr>
          <a:xfrm rot="2806639">
            <a:off x="13564642" y="4813689"/>
            <a:ext cx="6671413" cy="7922423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>
            <a:off x="10755670" y="1028700"/>
            <a:ext cx="6144679" cy="8229600"/>
          </a:xfrm>
          <a:prstGeom prst="rect">
            <a:avLst/>
          </a:prstGeom>
          <a:solidFill>
            <a:srgbClr val="FFE67A"/>
          </a:solidFill>
        </p:spPr>
      </p:sp>
      <p:sp>
        <p:nvSpPr>
          <p:cNvPr id="5" name="TextBox 5"/>
          <p:cNvSpPr txBox="1"/>
          <p:nvPr/>
        </p:nvSpPr>
        <p:spPr>
          <a:xfrm>
            <a:off x="11411842" y="3771900"/>
            <a:ext cx="4832335" cy="2743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00"/>
              </a:lnSpc>
            </a:pPr>
            <a:r>
              <a:rPr lang="en-US" sz="9000">
                <a:solidFill>
                  <a:srgbClr val="870303"/>
                </a:solidFill>
                <a:latin typeface="Livvic Bold Italics"/>
              </a:rPr>
              <a:t>Khởi động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-2700000">
            <a:off x="12507720" y="7551972"/>
            <a:ext cx="8785258" cy="445652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-5564168">
            <a:off x="464894" y="-2329393"/>
            <a:ext cx="5414394" cy="541439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 r="51818" b="43289"/>
          <a:stretch>
            <a:fillRect/>
          </a:stretch>
        </p:blipFill>
        <p:spPr>
          <a:xfrm rot="2806639">
            <a:off x="-1939347" y="-2664444"/>
            <a:ext cx="7243609" cy="860191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-2700000">
            <a:off x="-5095067" y="-1419368"/>
            <a:ext cx="9651880" cy="4896135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426839" y="4602500"/>
            <a:ext cx="9578697" cy="1461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40"/>
              </a:lnSpc>
              <a:spcBef>
                <a:spcPct val="0"/>
              </a:spcBef>
            </a:pPr>
            <a:r>
              <a:rPr lang="en-US" sz="4100" dirty="0" err="1">
                <a:solidFill>
                  <a:srgbClr val="FFF5DD"/>
                </a:solidFill>
                <a:latin typeface="Livvic Bold"/>
              </a:rPr>
              <a:t>Mùa</a:t>
            </a:r>
            <a:r>
              <a:rPr lang="en-US" sz="4100" dirty="0">
                <a:solidFill>
                  <a:srgbClr val="FFF5DD"/>
                </a:solidFill>
                <a:latin typeface="Livvic Bold"/>
              </a:rPr>
              <a:t> </a:t>
            </a:r>
            <a:r>
              <a:rPr lang="en-US" sz="4100" dirty="0" err="1">
                <a:solidFill>
                  <a:srgbClr val="FFF5DD"/>
                </a:solidFill>
                <a:latin typeface="Livvic Bold"/>
              </a:rPr>
              <a:t>gì</a:t>
            </a:r>
            <a:r>
              <a:rPr lang="en-US" sz="4100" dirty="0">
                <a:solidFill>
                  <a:srgbClr val="FFF5DD"/>
                </a:solidFill>
                <a:latin typeface="Livvic Bold"/>
              </a:rPr>
              <a:t> </a:t>
            </a:r>
            <a:r>
              <a:rPr lang="en-US" sz="4100" dirty="0" err="1">
                <a:solidFill>
                  <a:srgbClr val="FFF5DD"/>
                </a:solidFill>
                <a:latin typeface="Livvic Bold"/>
              </a:rPr>
              <a:t>ấm</a:t>
            </a:r>
            <a:r>
              <a:rPr lang="en-US" sz="4100" dirty="0">
                <a:solidFill>
                  <a:srgbClr val="FFF5DD"/>
                </a:solidFill>
                <a:latin typeface="Livvic Bold"/>
              </a:rPr>
              <a:t> </a:t>
            </a:r>
            <a:r>
              <a:rPr lang="en-US" sz="4100" dirty="0" err="1">
                <a:solidFill>
                  <a:srgbClr val="FFF5DD"/>
                </a:solidFill>
                <a:latin typeface="Livvic Bold"/>
              </a:rPr>
              <a:t>áp</a:t>
            </a:r>
            <a:r>
              <a:rPr lang="en-US" sz="4100" dirty="0">
                <a:solidFill>
                  <a:srgbClr val="FFF5DD"/>
                </a:solidFill>
                <a:latin typeface="Livvic Bold"/>
              </a:rPr>
              <a:t> </a:t>
            </a:r>
            <a:r>
              <a:rPr lang="en-US" sz="4100" dirty="0" err="1">
                <a:solidFill>
                  <a:srgbClr val="FFF5DD"/>
                </a:solidFill>
                <a:latin typeface="Livvic Bold"/>
              </a:rPr>
              <a:t>m</a:t>
            </a:r>
            <a:r>
              <a:rPr lang="en-US" sz="4100" dirty="0" err="1" smtClean="0">
                <a:solidFill>
                  <a:srgbClr val="FFF5DD"/>
                </a:solidFill>
                <a:latin typeface="Livvic Bold"/>
              </a:rPr>
              <a:t>ưa</a:t>
            </a:r>
            <a:r>
              <a:rPr lang="en-US" sz="4100" dirty="0" smtClean="0">
                <a:solidFill>
                  <a:srgbClr val="FFF5DD"/>
                </a:solidFill>
                <a:latin typeface="Livvic Bold"/>
              </a:rPr>
              <a:t> </a:t>
            </a:r>
            <a:r>
              <a:rPr lang="en-US" sz="4100" dirty="0" err="1">
                <a:solidFill>
                  <a:srgbClr val="FFF5DD"/>
                </a:solidFill>
                <a:latin typeface="Livvic Bold"/>
              </a:rPr>
              <a:t>phùn</a:t>
            </a:r>
            <a:r>
              <a:rPr lang="en-US" sz="4100" dirty="0">
                <a:solidFill>
                  <a:srgbClr val="FFF5DD"/>
                </a:solidFill>
                <a:latin typeface="Livvic Bold"/>
              </a:rPr>
              <a:t> </a:t>
            </a:r>
            <a:r>
              <a:rPr lang="en-US" sz="4100" dirty="0" err="1">
                <a:solidFill>
                  <a:srgbClr val="FFF5DD"/>
                </a:solidFill>
                <a:latin typeface="Livvic Bold"/>
              </a:rPr>
              <a:t>nhẹ</a:t>
            </a:r>
            <a:r>
              <a:rPr lang="en-US" sz="4100" dirty="0">
                <a:solidFill>
                  <a:srgbClr val="FFF5DD"/>
                </a:solidFill>
                <a:latin typeface="Livvic Bold"/>
              </a:rPr>
              <a:t> bay </a:t>
            </a:r>
            <a:r>
              <a:rPr lang="en-US" sz="4100" dirty="0" err="1">
                <a:solidFill>
                  <a:srgbClr val="FFF5DD"/>
                </a:solidFill>
                <a:latin typeface="Livvic Bold"/>
              </a:rPr>
              <a:t>Khắp</a:t>
            </a:r>
            <a:r>
              <a:rPr lang="en-US" sz="4100" dirty="0">
                <a:solidFill>
                  <a:srgbClr val="FFF5DD"/>
                </a:solidFill>
                <a:latin typeface="Livvic Bold"/>
              </a:rPr>
              <a:t> </a:t>
            </a:r>
            <a:r>
              <a:rPr lang="en-US" sz="4100" dirty="0" err="1">
                <a:solidFill>
                  <a:srgbClr val="FFF5DD"/>
                </a:solidFill>
                <a:latin typeface="Livvic Bold"/>
              </a:rPr>
              <a:t>chốn</a:t>
            </a:r>
            <a:r>
              <a:rPr lang="en-US" sz="4100" dirty="0">
                <a:solidFill>
                  <a:srgbClr val="FFF5DD"/>
                </a:solidFill>
                <a:latin typeface="Livvic Bold"/>
              </a:rPr>
              <a:t> </a:t>
            </a:r>
            <a:r>
              <a:rPr lang="en-US" sz="4100" dirty="0" err="1">
                <a:solidFill>
                  <a:srgbClr val="FFF5DD"/>
                </a:solidFill>
                <a:latin typeface="Livvic Bold"/>
              </a:rPr>
              <a:t>cỏ</a:t>
            </a:r>
            <a:r>
              <a:rPr lang="en-US" sz="4100" dirty="0">
                <a:solidFill>
                  <a:srgbClr val="FFF5DD"/>
                </a:solidFill>
                <a:latin typeface="Livvic Bold"/>
              </a:rPr>
              <a:t> </a:t>
            </a:r>
            <a:r>
              <a:rPr lang="en-US" sz="4100" dirty="0" err="1">
                <a:solidFill>
                  <a:srgbClr val="FFF5DD"/>
                </a:solidFill>
                <a:latin typeface="Livvic Bold"/>
              </a:rPr>
              <a:t>cây</a:t>
            </a:r>
            <a:r>
              <a:rPr lang="en-US" sz="4100" dirty="0">
                <a:solidFill>
                  <a:srgbClr val="FFF5DD"/>
                </a:solidFill>
                <a:latin typeface="Livvic Bold"/>
              </a:rPr>
              <a:t> </a:t>
            </a:r>
            <a:r>
              <a:rPr lang="en-US" sz="4100" dirty="0" err="1">
                <a:solidFill>
                  <a:srgbClr val="FFF5DD"/>
                </a:solidFill>
                <a:latin typeface="Livvic Bold"/>
              </a:rPr>
              <a:t>đ</a:t>
            </a:r>
            <a:r>
              <a:rPr lang="en-US" sz="4100" dirty="0" err="1" smtClean="0">
                <a:solidFill>
                  <a:srgbClr val="FFF5DD"/>
                </a:solidFill>
                <a:latin typeface="Livvic Bold"/>
              </a:rPr>
              <a:t>âm</a:t>
            </a:r>
            <a:r>
              <a:rPr lang="en-US" sz="4100" dirty="0" smtClean="0">
                <a:solidFill>
                  <a:srgbClr val="FFF5DD"/>
                </a:solidFill>
                <a:latin typeface="Livvic Bold"/>
              </a:rPr>
              <a:t> </a:t>
            </a:r>
            <a:r>
              <a:rPr lang="en-US" sz="4100" dirty="0" err="1">
                <a:solidFill>
                  <a:srgbClr val="FFF5DD"/>
                </a:solidFill>
                <a:latin typeface="Livvic Bold"/>
              </a:rPr>
              <a:t>trồi</a:t>
            </a:r>
            <a:r>
              <a:rPr lang="en-US" sz="4100" dirty="0">
                <a:solidFill>
                  <a:srgbClr val="FFF5DD"/>
                </a:solidFill>
                <a:latin typeface="Livvic Bold"/>
              </a:rPr>
              <a:t> </a:t>
            </a:r>
            <a:r>
              <a:rPr lang="en-US" sz="4100" dirty="0" err="1">
                <a:solidFill>
                  <a:srgbClr val="FFF5DD"/>
                </a:solidFill>
                <a:latin typeface="Livvic Bold"/>
              </a:rPr>
              <a:t>nảy</a:t>
            </a:r>
            <a:r>
              <a:rPr lang="en-US" sz="4100" dirty="0">
                <a:solidFill>
                  <a:srgbClr val="FFF5DD"/>
                </a:solidFill>
                <a:latin typeface="Livvic Bold"/>
              </a:rPr>
              <a:t> </a:t>
            </a:r>
            <a:r>
              <a:rPr lang="en-US" sz="4100" dirty="0" err="1">
                <a:solidFill>
                  <a:srgbClr val="FFF5DD"/>
                </a:solidFill>
                <a:latin typeface="Livvic Bold"/>
              </a:rPr>
              <a:t>lộc</a:t>
            </a:r>
            <a:r>
              <a:rPr lang="en-US" sz="4100" dirty="0">
                <a:solidFill>
                  <a:srgbClr val="FFF5DD"/>
                </a:solidFill>
                <a:latin typeface="Livvic Bold"/>
              </a:rPr>
              <a:t>?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496464" y="6952188"/>
            <a:ext cx="5509073" cy="9084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70"/>
              </a:lnSpc>
              <a:spcBef>
                <a:spcPct val="0"/>
              </a:spcBef>
            </a:pPr>
            <a:r>
              <a:rPr lang="en-US" sz="5335" dirty="0" err="1">
                <a:solidFill>
                  <a:srgbClr val="FFF5DD"/>
                </a:solidFill>
                <a:latin typeface="Livvic"/>
              </a:rPr>
              <a:t>Đáp</a:t>
            </a:r>
            <a:r>
              <a:rPr lang="en-US" sz="5335" dirty="0">
                <a:solidFill>
                  <a:srgbClr val="FFF5DD"/>
                </a:solidFill>
                <a:latin typeface="Livvic"/>
              </a:rPr>
              <a:t> </a:t>
            </a:r>
            <a:r>
              <a:rPr lang="en-US" sz="5335" dirty="0" err="1">
                <a:solidFill>
                  <a:srgbClr val="FFF5DD"/>
                </a:solidFill>
                <a:latin typeface="Livvic"/>
              </a:rPr>
              <a:t>án</a:t>
            </a:r>
            <a:r>
              <a:rPr lang="en-US" sz="5335" dirty="0">
                <a:solidFill>
                  <a:srgbClr val="FFF5DD"/>
                </a:solidFill>
                <a:latin typeface="Livvic"/>
              </a:rPr>
              <a:t>: </a:t>
            </a:r>
            <a:r>
              <a:rPr lang="en-US" sz="5335" dirty="0" err="1">
                <a:solidFill>
                  <a:srgbClr val="FFF5DD"/>
                </a:solidFill>
                <a:latin typeface="Livvic"/>
              </a:rPr>
              <a:t>Mùa</a:t>
            </a:r>
            <a:r>
              <a:rPr lang="en-US" sz="5335" dirty="0">
                <a:solidFill>
                  <a:srgbClr val="FFF5DD"/>
                </a:solidFill>
                <a:latin typeface="Livvic"/>
              </a:rPr>
              <a:t> </a:t>
            </a:r>
            <a:r>
              <a:rPr lang="en-US" sz="5335" dirty="0" err="1">
                <a:solidFill>
                  <a:srgbClr val="FFF5DD"/>
                </a:solidFill>
                <a:latin typeface="Livvic"/>
              </a:rPr>
              <a:t>xuân</a:t>
            </a:r>
            <a:endParaRPr lang="en-US" sz="5335" dirty="0">
              <a:solidFill>
                <a:srgbClr val="FFF5DD"/>
              </a:solidFill>
              <a:latin typeface="Livvic"/>
            </a:endParaRPr>
          </a:p>
        </p:txBody>
      </p:sp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7648238" y="9647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22608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7030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alphaModFix amt="48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642151" y="7347861"/>
            <a:ext cx="3990007" cy="229244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alphaModFix amt="48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11688774" y="6227376"/>
            <a:ext cx="5940219" cy="341292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952310" y="5473339"/>
            <a:ext cx="2142472" cy="212299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4099558" y="271841"/>
            <a:ext cx="718542" cy="74565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-2439977" y="-734565"/>
            <a:ext cx="4508444" cy="444286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1573608">
            <a:off x="91436" y="7467333"/>
            <a:ext cx="1325977" cy="132597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-2358634">
            <a:off x="487576" y="4962537"/>
            <a:ext cx="800301" cy="78866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1573608">
            <a:off x="16966005" y="2043445"/>
            <a:ext cx="1325977" cy="132597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11864702" y="8673322"/>
            <a:ext cx="850785" cy="82294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>
            <a:off x="15400334" y="398904"/>
            <a:ext cx="1340933" cy="141829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0">
            <a:alphaModFix amt="6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 rot="-1328701">
            <a:off x="2327633" y="1266483"/>
            <a:ext cx="1536572" cy="162522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>
            <a:off x="1003742" y="7242595"/>
            <a:ext cx="443408" cy="42889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5"/>
              </a:ext>
            </a:extLst>
          </a:blip>
          <a:srcRect/>
          <a:stretch>
            <a:fillRect/>
          </a:stretch>
        </p:blipFill>
        <p:spPr>
          <a:xfrm>
            <a:off x="6424594" y="9084792"/>
            <a:ext cx="524548" cy="507381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7"/>
              </a:ext>
            </a:extLst>
          </a:blip>
          <a:srcRect/>
          <a:stretch>
            <a:fillRect/>
          </a:stretch>
        </p:blipFill>
        <p:spPr>
          <a:xfrm>
            <a:off x="14013682" y="828217"/>
            <a:ext cx="578604" cy="55966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8">
            <a:alphaModFix amt="21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9"/>
              </a:ext>
            </a:extLst>
          </a:blip>
          <a:srcRect/>
          <a:stretch>
            <a:fillRect/>
          </a:stretch>
        </p:blipFill>
        <p:spPr>
          <a:xfrm>
            <a:off x="173424" y="9404133"/>
            <a:ext cx="2403845" cy="882867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8">
            <a:alphaModFix amt="21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9"/>
              </a:ext>
            </a:extLst>
          </a:blip>
          <a:srcRect/>
          <a:stretch>
            <a:fillRect/>
          </a:stretch>
        </p:blipFill>
        <p:spPr>
          <a:xfrm flipH="1">
            <a:off x="11864702" y="1699509"/>
            <a:ext cx="4876565" cy="1791029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740136" y="3435224"/>
            <a:ext cx="17184354" cy="10900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540"/>
              </a:lnSpc>
              <a:spcBef>
                <a:spcPct val="0"/>
              </a:spcBef>
            </a:pPr>
            <a:r>
              <a:rPr lang="en-US" sz="8000" dirty="0">
                <a:solidFill>
                  <a:srgbClr val="FFF5DD"/>
                </a:solidFill>
                <a:latin typeface="Livvic Bold"/>
              </a:rPr>
              <a:t>NGÀY TẾT, LỄ HỘI VÀ MÙA XUÂN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577269" y="5473339"/>
            <a:ext cx="13577162" cy="7696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576"/>
              </a:lnSpc>
              <a:spcBef>
                <a:spcPct val="0"/>
              </a:spcBef>
            </a:pPr>
            <a:r>
              <a:rPr lang="en-US" sz="4400" dirty="0" err="1">
                <a:solidFill>
                  <a:srgbClr val="FFF5DD"/>
                </a:solidFill>
                <a:latin typeface="Livvic"/>
              </a:rPr>
              <a:t>Tiết</a:t>
            </a:r>
            <a:r>
              <a:rPr lang="en-US" sz="4400" dirty="0">
                <a:solidFill>
                  <a:srgbClr val="FFF5DD"/>
                </a:solidFill>
                <a:latin typeface="Livvic"/>
              </a:rPr>
              <a:t> 2: </a:t>
            </a:r>
            <a:r>
              <a:rPr lang="en-US" sz="4400" dirty="0" err="1" smtClean="0">
                <a:solidFill>
                  <a:srgbClr val="FFF5DD"/>
                </a:solidFill>
                <a:latin typeface="Livvic"/>
              </a:rPr>
              <a:t>Xé</a:t>
            </a:r>
            <a:r>
              <a:rPr lang="en-US" sz="4400" dirty="0" smtClean="0">
                <a:solidFill>
                  <a:srgbClr val="FFF5DD"/>
                </a:solidFill>
                <a:latin typeface="Livvic"/>
              </a:rPr>
              <a:t> </a:t>
            </a:r>
            <a:r>
              <a:rPr lang="en-US" sz="4400" dirty="0" err="1" smtClean="0">
                <a:solidFill>
                  <a:srgbClr val="FFF5DD"/>
                </a:solidFill>
                <a:latin typeface="Livvic"/>
              </a:rPr>
              <a:t>dán</a:t>
            </a:r>
            <a:r>
              <a:rPr lang="en-US" sz="4400" dirty="0" smtClean="0">
                <a:solidFill>
                  <a:srgbClr val="FFF5DD"/>
                </a:solidFill>
                <a:latin typeface="Livvic"/>
              </a:rPr>
              <a:t> </a:t>
            </a:r>
            <a:r>
              <a:rPr lang="en-US" sz="4400" dirty="0" err="1" smtClean="0">
                <a:solidFill>
                  <a:srgbClr val="FFF5DD"/>
                </a:solidFill>
                <a:latin typeface="Livvic"/>
              </a:rPr>
              <a:t>tranh</a:t>
            </a:r>
            <a:r>
              <a:rPr lang="en-US" sz="4400" dirty="0" smtClean="0">
                <a:solidFill>
                  <a:srgbClr val="FFF5DD"/>
                </a:solidFill>
                <a:latin typeface="Livvic"/>
              </a:rPr>
              <a:t> </a:t>
            </a:r>
            <a:r>
              <a:rPr lang="en-US" sz="4400" dirty="0" err="1" smtClean="0">
                <a:solidFill>
                  <a:srgbClr val="FFF5DD"/>
                </a:solidFill>
                <a:latin typeface="Livvic"/>
              </a:rPr>
              <a:t>ngày</a:t>
            </a:r>
            <a:r>
              <a:rPr lang="en-US" sz="4400" dirty="0" smtClean="0">
                <a:solidFill>
                  <a:srgbClr val="FFF5DD"/>
                </a:solidFill>
                <a:latin typeface="Livvic"/>
              </a:rPr>
              <a:t> </a:t>
            </a:r>
            <a:r>
              <a:rPr lang="en-US" sz="4400" dirty="0" err="1" smtClean="0">
                <a:solidFill>
                  <a:srgbClr val="FFF5DD"/>
                </a:solidFill>
                <a:latin typeface="Livvic"/>
              </a:rPr>
              <a:t>Tết</a:t>
            </a:r>
            <a:r>
              <a:rPr lang="en-US" sz="4400" dirty="0" smtClean="0">
                <a:solidFill>
                  <a:srgbClr val="FFF5DD"/>
                </a:solidFill>
                <a:latin typeface="Livvic"/>
              </a:rPr>
              <a:t>, </a:t>
            </a:r>
            <a:r>
              <a:rPr lang="en-US" sz="4400" dirty="0" err="1" smtClean="0">
                <a:solidFill>
                  <a:srgbClr val="FFF5DD"/>
                </a:solidFill>
                <a:latin typeface="Livvic"/>
              </a:rPr>
              <a:t>lễ</a:t>
            </a:r>
            <a:r>
              <a:rPr lang="en-US" sz="4400" dirty="0" smtClean="0">
                <a:solidFill>
                  <a:srgbClr val="FFF5DD"/>
                </a:solidFill>
                <a:latin typeface="Livvic"/>
              </a:rPr>
              <a:t> </a:t>
            </a:r>
            <a:r>
              <a:rPr lang="en-US" sz="4400" dirty="0" err="1" smtClean="0">
                <a:solidFill>
                  <a:srgbClr val="FFF5DD"/>
                </a:solidFill>
                <a:latin typeface="Livvic"/>
              </a:rPr>
              <a:t>hội</a:t>
            </a:r>
            <a:r>
              <a:rPr lang="en-US" sz="4400" dirty="0" smtClean="0">
                <a:solidFill>
                  <a:srgbClr val="FFF5DD"/>
                </a:solidFill>
                <a:latin typeface="Livvic"/>
              </a:rPr>
              <a:t> </a:t>
            </a:r>
            <a:r>
              <a:rPr lang="en-US" sz="4400" dirty="0" err="1" smtClean="0">
                <a:solidFill>
                  <a:srgbClr val="FFF5DD"/>
                </a:solidFill>
                <a:latin typeface="Livvic"/>
              </a:rPr>
              <a:t>và</a:t>
            </a:r>
            <a:r>
              <a:rPr lang="en-US" sz="4400" dirty="0" smtClean="0">
                <a:solidFill>
                  <a:srgbClr val="FFF5DD"/>
                </a:solidFill>
                <a:latin typeface="Livvic"/>
              </a:rPr>
              <a:t> </a:t>
            </a:r>
            <a:r>
              <a:rPr lang="en-US" sz="4400" dirty="0" err="1" smtClean="0">
                <a:solidFill>
                  <a:srgbClr val="FFF5DD"/>
                </a:solidFill>
                <a:latin typeface="Livvic"/>
              </a:rPr>
              <a:t>mùa</a:t>
            </a:r>
            <a:r>
              <a:rPr lang="en-US" sz="4400" dirty="0" smtClean="0">
                <a:solidFill>
                  <a:srgbClr val="FFF5DD"/>
                </a:solidFill>
                <a:latin typeface="Livvic"/>
              </a:rPr>
              <a:t> </a:t>
            </a:r>
            <a:r>
              <a:rPr lang="en-US" sz="4400" dirty="0" err="1" smtClean="0">
                <a:solidFill>
                  <a:srgbClr val="FFF5DD"/>
                </a:solidFill>
                <a:latin typeface="Livvic"/>
              </a:rPr>
              <a:t>xuân</a:t>
            </a:r>
            <a:r>
              <a:rPr lang="en-US" sz="4400" dirty="0" smtClean="0">
                <a:solidFill>
                  <a:srgbClr val="FFF5DD"/>
                </a:solidFill>
                <a:latin typeface="Livvic"/>
              </a:rPr>
              <a:t>  </a:t>
            </a:r>
            <a:endParaRPr lang="en-US" sz="4400" dirty="0">
              <a:solidFill>
                <a:srgbClr val="FFF5DD"/>
              </a:solidFill>
              <a:latin typeface="Livvic"/>
            </a:endParaRPr>
          </a:p>
        </p:txBody>
      </p:sp>
      <p:pic>
        <p:nvPicPr>
          <p:cNvPr id="23" name="Audio 2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17648238" y="9647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11247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3166354" y="5171118"/>
            <a:ext cx="10243292" cy="1024329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 r="51818" b="43289"/>
          <a:stretch>
            <a:fillRect/>
          </a:stretch>
        </p:blipFill>
        <p:spPr>
          <a:xfrm rot="2806639">
            <a:off x="13910372" y="5667549"/>
            <a:ext cx="6826497" cy="810658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-2700000">
            <a:off x="12810788" y="8504472"/>
            <a:ext cx="8785258" cy="445652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-5564168">
            <a:off x="758490" y="-1366956"/>
            <a:ext cx="5007792" cy="5007792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3957322" y="1320779"/>
            <a:ext cx="10373356" cy="12286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8000" dirty="0" err="1">
                <a:solidFill>
                  <a:srgbClr val="870303"/>
                </a:solidFill>
                <a:latin typeface="Livvic Bold Italics"/>
              </a:rPr>
              <a:t>Chuẩn</a:t>
            </a:r>
            <a:r>
              <a:rPr lang="en-US" sz="8000" dirty="0">
                <a:solidFill>
                  <a:srgbClr val="870303"/>
                </a:solidFill>
                <a:latin typeface="Livvic Bold Italics"/>
              </a:rPr>
              <a:t> </a:t>
            </a:r>
            <a:r>
              <a:rPr lang="en-US" sz="8000" dirty="0" err="1">
                <a:solidFill>
                  <a:srgbClr val="870303"/>
                </a:solidFill>
                <a:latin typeface="Livvic Bold Italics"/>
              </a:rPr>
              <a:t>bị</a:t>
            </a:r>
            <a:r>
              <a:rPr lang="en-US" sz="8000" dirty="0">
                <a:solidFill>
                  <a:srgbClr val="870303"/>
                </a:solidFill>
                <a:latin typeface="Livvic Bold Italics"/>
              </a:rPr>
              <a:t> </a:t>
            </a:r>
            <a:r>
              <a:rPr lang="en-US" sz="8000" dirty="0" err="1">
                <a:solidFill>
                  <a:srgbClr val="870303"/>
                </a:solidFill>
                <a:latin typeface="Livvic Bold Italics"/>
              </a:rPr>
              <a:t>đồ</a:t>
            </a:r>
            <a:r>
              <a:rPr lang="en-US" sz="8000" dirty="0">
                <a:solidFill>
                  <a:srgbClr val="870303"/>
                </a:solidFill>
                <a:latin typeface="Livvic Bold Italics"/>
              </a:rPr>
              <a:t> </a:t>
            </a:r>
            <a:r>
              <a:rPr lang="en-US" sz="8000" dirty="0" err="1">
                <a:solidFill>
                  <a:srgbClr val="870303"/>
                </a:solidFill>
                <a:latin typeface="Livvic Bold Italics"/>
              </a:rPr>
              <a:t>dùng</a:t>
            </a:r>
            <a:endParaRPr lang="en-US" sz="8000" dirty="0">
              <a:solidFill>
                <a:srgbClr val="870303"/>
              </a:solidFill>
              <a:latin typeface="Livvic Bold Italics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 r="51818" b="43289"/>
          <a:stretch>
            <a:fillRect/>
          </a:stretch>
        </p:blipFill>
        <p:spPr>
          <a:xfrm rot="2806639">
            <a:off x="-1636278" y="-1711944"/>
            <a:ext cx="7243609" cy="860191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-2700000">
            <a:off x="-4791999" y="-466868"/>
            <a:ext cx="9651880" cy="489613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0419537" y="6231140"/>
            <a:ext cx="1358438" cy="302716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3049715" y="3632831"/>
            <a:ext cx="2561926" cy="305901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1985526" y="4770861"/>
            <a:ext cx="4788960" cy="401401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7232461" y="3651881"/>
            <a:ext cx="3148976" cy="3145040"/>
          </a:xfrm>
          <a:prstGeom prst="rect">
            <a:avLst/>
          </a:prstGeom>
        </p:spPr>
      </p:pic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7648238" y="9647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15744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>
            <a:alphaModFix amt="21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73424" y="9404133"/>
            <a:ext cx="2403845" cy="88286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1573608">
            <a:off x="91436" y="7467333"/>
            <a:ext cx="1325977" cy="1325977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>
            <a:off x="1003742" y="1387885"/>
            <a:ext cx="16145925" cy="7870415"/>
          </a:xfrm>
          <a:prstGeom prst="rect">
            <a:avLst/>
          </a:prstGeom>
          <a:solidFill>
            <a:srgbClr val="FFE67A"/>
          </a:solid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9">
            <a:alphaModFix amt="48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2027356" y="7553126"/>
            <a:ext cx="3990007" cy="229244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>
            <a:alphaModFix amt="48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flipH="1">
            <a:off x="13100691" y="6874074"/>
            <a:ext cx="5940219" cy="341292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2427647" y="2222195"/>
            <a:ext cx="718542" cy="74565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-2080798" y="-643369"/>
            <a:ext cx="4508444" cy="444286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rot="-2358634">
            <a:off x="487576" y="4962537"/>
            <a:ext cx="800301" cy="78866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 rot="1573608">
            <a:off x="16966005" y="2043445"/>
            <a:ext cx="1325977" cy="132597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>
            <a:off x="11864702" y="8673322"/>
            <a:ext cx="850785" cy="82294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>
            <a:off x="15400334" y="398904"/>
            <a:ext cx="1340933" cy="141829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1">
            <a:alphaModFix amt="6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 rot="-1328701">
            <a:off x="2826910" y="-413706"/>
            <a:ext cx="1536572" cy="162522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4"/>
              </a:ext>
            </a:extLst>
          </a:blip>
          <a:srcRect/>
          <a:stretch>
            <a:fillRect/>
          </a:stretch>
        </p:blipFill>
        <p:spPr>
          <a:xfrm>
            <a:off x="1003742" y="7242595"/>
            <a:ext cx="443408" cy="42889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6"/>
              </a:ext>
            </a:extLst>
          </a:blip>
          <a:srcRect/>
          <a:stretch>
            <a:fillRect/>
          </a:stretch>
        </p:blipFill>
        <p:spPr>
          <a:xfrm>
            <a:off x="6424594" y="9084792"/>
            <a:ext cx="524548" cy="50738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8"/>
              </a:ext>
            </a:extLst>
          </a:blip>
          <a:srcRect/>
          <a:stretch>
            <a:fillRect/>
          </a:stretch>
        </p:blipFill>
        <p:spPr>
          <a:xfrm>
            <a:off x="14013682" y="748866"/>
            <a:ext cx="578604" cy="559668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9">
            <a:alphaModFix amt="21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0"/>
              </a:ext>
            </a:extLst>
          </a:blip>
          <a:srcRect/>
          <a:stretch>
            <a:fillRect/>
          </a:stretch>
        </p:blipFill>
        <p:spPr>
          <a:xfrm flipH="1">
            <a:off x="11864702" y="1699509"/>
            <a:ext cx="4876565" cy="1791029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4704134" y="1584185"/>
            <a:ext cx="8745141" cy="1533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 dirty="0" err="1">
                <a:solidFill>
                  <a:srgbClr val="000000"/>
                </a:solidFill>
                <a:latin typeface="Livvic Bold"/>
              </a:rPr>
              <a:t>Yêu</a:t>
            </a:r>
            <a:r>
              <a:rPr lang="en-US" sz="9000" dirty="0">
                <a:solidFill>
                  <a:srgbClr val="000000"/>
                </a:solidFill>
                <a:latin typeface="Livvic Bold"/>
              </a:rPr>
              <a:t> </a:t>
            </a:r>
            <a:r>
              <a:rPr lang="en-US" sz="9000" dirty="0" err="1">
                <a:solidFill>
                  <a:srgbClr val="000000"/>
                </a:solidFill>
                <a:latin typeface="Livvic Bold"/>
              </a:rPr>
              <a:t>cầu</a:t>
            </a:r>
            <a:r>
              <a:rPr lang="en-US" sz="9000" dirty="0">
                <a:solidFill>
                  <a:srgbClr val="000000"/>
                </a:solidFill>
                <a:latin typeface="Livvic Bold"/>
              </a:rPr>
              <a:t> </a:t>
            </a:r>
            <a:r>
              <a:rPr lang="en-US" sz="9000" dirty="0" err="1">
                <a:solidFill>
                  <a:srgbClr val="000000"/>
                </a:solidFill>
                <a:latin typeface="Livvic Bold"/>
              </a:rPr>
              <a:t>cần</a:t>
            </a:r>
            <a:r>
              <a:rPr lang="en-US" sz="9000" dirty="0">
                <a:solidFill>
                  <a:srgbClr val="000000"/>
                </a:solidFill>
                <a:latin typeface="Livvic Bold"/>
              </a:rPr>
              <a:t> </a:t>
            </a:r>
            <a:r>
              <a:rPr lang="en-US" sz="9000" dirty="0" err="1">
                <a:solidFill>
                  <a:srgbClr val="000000"/>
                </a:solidFill>
                <a:latin typeface="Livvic Bold"/>
              </a:rPr>
              <a:t>đạt</a:t>
            </a:r>
            <a:endParaRPr lang="en-US" sz="9000" dirty="0">
              <a:solidFill>
                <a:srgbClr val="000000"/>
              </a:solidFill>
              <a:latin typeface="Livvic Bold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642151" y="3557377"/>
            <a:ext cx="15099116" cy="47705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06"/>
              </a:lnSpc>
            </a:pPr>
            <a:r>
              <a:rPr lang="en-US" sz="4433" dirty="0">
                <a:solidFill>
                  <a:srgbClr val="000000"/>
                </a:solidFill>
                <a:latin typeface="Open Sans Bold"/>
              </a:rPr>
              <a:t>1. </a:t>
            </a:r>
            <a:r>
              <a:rPr lang="en-US" sz="4433" dirty="0" err="1">
                <a:solidFill>
                  <a:srgbClr val="000000"/>
                </a:solidFill>
                <a:latin typeface="Open Sans Bold"/>
              </a:rPr>
              <a:t>Biết</a:t>
            </a:r>
            <a:r>
              <a:rPr lang="en-US" sz="4433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4433" dirty="0" err="1">
                <a:solidFill>
                  <a:srgbClr val="000000"/>
                </a:solidFill>
                <a:latin typeface="Open Sans Bold"/>
              </a:rPr>
              <a:t>và</a:t>
            </a:r>
            <a:r>
              <a:rPr lang="en-US" sz="4433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4433" dirty="0" err="1">
                <a:solidFill>
                  <a:srgbClr val="000000"/>
                </a:solidFill>
                <a:latin typeface="Open Sans Bold"/>
              </a:rPr>
              <a:t>nêu</a:t>
            </a:r>
            <a:r>
              <a:rPr lang="en-US" sz="4433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4433" dirty="0" err="1">
                <a:solidFill>
                  <a:srgbClr val="000000"/>
                </a:solidFill>
                <a:latin typeface="Open Sans Bold"/>
              </a:rPr>
              <a:t>được</a:t>
            </a:r>
            <a:r>
              <a:rPr lang="en-US" sz="4433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4433" dirty="0" err="1">
                <a:solidFill>
                  <a:srgbClr val="000000"/>
                </a:solidFill>
                <a:latin typeface="Open Sans Bold"/>
              </a:rPr>
              <a:t>một</a:t>
            </a:r>
            <a:r>
              <a:rPr lang="en-US" sz="4433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4433" dirty="0" err="1">
                <a:solidFill>
                  <a:srgbClr val="000000"/>
                </a:solidFill>
                <a:latin typeface="Open Sans Bold"/>
              </a:rPr>
              <a:t>số</a:t>
            </a:r>
            <a:r>
              <a:rPr lang="en-US" sz="4433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4433" dirty="0" err="1">
                <a:solidFill>
                  <a:srgbClr val="000000"/>
                </a:solidFill>
                <a:latin typeface="Open Sans Bold"/>
              </a:rPr>
              <a:t>đặc</a:t>
            </a:r>
            <a:r>
              <a:rPr lang="en-US" sz="4433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4433" dirty="0" err="1">
                <a:solidFill>
                  <a:srgbClr val="000000"/>
                </a:solidFill>
                <a:latin typeface="Open Sans Bold"/>
              </a:rPr>
              <a:t>điểm</a:t>
            </a:r>
            <a:r>
              <a:rPr lang="en-US" sz="4433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4433" dirty="0" err="1">
                <a:solidFill>
                  <a:srgbClr val="000000"/>
                </a:solidFill>
                <a:latin typeface="Open Sans Bold"/>
              </a:rPr>
              <a:t>về</a:t>
            </a:r>
            <a:r>
              <a:rPr lang="en-US" sz="4433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4433" dirty="0" err="1">
                <a:solidFill>
                  <a:srgbClr val="000000"/>
                </a:solidFill>
                <a:latin typeface="Open Sans Bold"/>
              </a:rPr>
              <a:t>ngày</a:t>
            </a:r>
            <a:r>
              <a:rPr lang="en-US" sz="4433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4433" dirty="0" err="1">
                <a:solidFill>
                  <a:srgbClr val="000000"/>
                </a:solidFill>
                <a:latin typeface="Open Sans Bold"/>
              </a:rPr>
              <a:t>Tết</a:t>
            </a:r>
            <a:r>
              <a:rPr lang="en-US" sz="4433" dirty="0">
                <a:solidFill>
                  <a:srgbClr val="000000"/>
                </a:solidFill>
                <a:latin typeface="Open Sans Bold"/>
              </a:rPr>
              <a:t>, </a:t>
            </a:r>
            <a:r>
              <a:rPr lang="en-US" sz="4433" dirty="0" err="1">
                <a:solidFill>
                  <a:srgbClr val="000000"/>
                </a:solidFill>
                <a:latin typeface="Open Sans Bold"/>
              </a:rPr>
              <a:t>lễ</a:t>
            </a:r>
            <a:r>
              <a:rPr lang="en-US" sz="4433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4433" dirty="0" err="1">
                <a:solidFill>
                  <a:srgbClr val="000000"/>
                </a:solidFill>
                <a:latin typeface="Open Sans Bold"/>
              </a:rPr>
              <a:t>hội</a:t>
            </a:r>
            <a:r>
              <a:rPr lang="en-US" sz="4433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4433" dirty="0" err="1">
                <a:solidFill>
                  <a:srgbClr val="000000"/>
                </a:solidFill>
                <a:latin typeface="Open Sans Bold"/>
              </a:rPr>
              <a:t>và</a:t>
            </a:r>
            <a:r>
              <a:rPr lang="en-US" sz="4433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4433" dirty="0" err="1">
                <a:solidFill>
                  <a:srgbClr val="000000"/>
                </a:solidFill>
                <a:latin typeface="Open Sans Bold"/>
              </a:rPr>
              <a:t>mùa</a:t>
            </a:r>
            <a:r>
              <a:rPr lang="en-US" sz="4433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4433" dirty="0" err="1">
                <a:solidFill>
                  <a:srgbClr val="000000"/>
                </a:solidFill>
                <a:latin typeface="Open Sans Bold"/>
              </a:rPr>
              <a:t>xuân</a:t>
            </a:r>
            <a:endParaRPr lang="en-US" sz="4433" dirty="0">
              <a:solidFill>
                <a:srgbClr val="000000"/>
              </a:solidFill>
              <a:latin typeface="Open Sans Bold"/>
            </a:endParaRPr>
          </a:p>
          <a:p>
            <a:pPr>
              <a:lnSpc>
                <a:spcPts val="6206"/>
              </a:lnSpc>
            </a:pPr>
            <a:r>
              <a:rPr lang="en-US" sz="4433" dirty="0">
                <a:solidFill>
                  <a:srgbClr val="000000"/>
                </a:solidFill>
                <a:latin typeface="Open Sans Bold"/>
              </a:rPr>
              <a:t>2. </a:t>
            </a:r>
            <a:r>
              <a:rPr lang="en-US" sz="4433" dirty="0" err="1">
                <a:solidFill>
                  <a:srgbClr val="000000"/>
                </a:solidFill>
                <a:latin typeface="Open Sans Bold"/>
              </a:rPr>
              <a:t>Sáng</a:t>
            </a:r>
            <a:r>
              <a:rPr lang="en-US" sz="4433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4433" dirty="0" err="1">
                <a:solidFill>
                  <a:srgbClr val="000000"/>
                </a:solidFill>
                <a:latin typeface="Open Sans Bold"/>
              </a:rPr>
              <a:t>tạo</a:t>
            </a:r>
            <a:r>
              <a:rPr lang="en-US" sz="4433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4433" dirty="0" err="1">
                <a:solidFill>
                  <a:srgbClr val="000000"/>
                </a:solidFill>
                <a:latin typeface="Open Sans Bold"/>
              </a:rPr>
              <a:t>được</a:t>
            </a:r>
            <a:r>
              <a:rPr lang="en-US" sz="4433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4433" dirty="0" err="1">
                <a:solidFill>
                  <a:srgbClr val="000000"/>
                </a:solidFill>
                <a:latin typeface="Open Sans Bold"/>
              </a:rPr>
              <a:t>sản</a:t>
            </a:r>
            <a:r>
              <a:rPr lang="en-US" sz="4433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4433" dirty="0" err="1">
                <a:solidFill>
                  <a:srgbClr val="000000"/>
                </a:solidFill>
                <a:latin typeface="Open Sans Bold"/>
              </a:rPr>
              <a:t>phẩm</a:t>
            </a:r>
            <a:r>
              <a:rPr lang="en-US" sz="4433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4433" dirty="0" err="1">
                <a:solidFill>
                  <a:srgbClr val="000000"/>
                </a:solidFill>
                <a:latin typeface="Open Sans Bold"/>
              </a:rPr>
              <a:t>mĩ</a:t>
            </a:r>
            <a:r>
              <a:rPr lang="en-US" sz="4433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4433" dirty="0" err="1">
                <a:solidFill>
                  <a:srgbClr val="000000"/>
                </a:solidFill>
                <a:latin typeface="Open Sans Bold"/>
              </a:rPr>
              <a:t>thuật</a:t>
            </a:r>
            <a:r>
              <a:rPr lang="en-US" sz="4433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4433" dirty="0" err="1">
                <a:solidFill>
                  <a:srgbClr val="000000"/>
                </a:solidFill>
                <a:latin typeface="Open Sans Bold"/>
              </a:rPr>
              <a:t>bằng</a:t>
            </a:r>
            <a:r>
              <a:rPr lang="en-US" sz="4433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4433" dirty="0" err="1" smtClean="0">
                <a:solidFill>
                  <a:srgbClr val="000000"/>
                </a:solidFill>
                <a:latin typeface="Open Sans Bold"/>
              </a:rPr>
              <a:t>cách</a:t>
            </a:r>
            <a:r>
              <a:rPr lang="en-US" sz="4433" dirty="0" smtClean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4433" dirty="0" err="1" smtClean="0">
                <a:solidFill>
                  <a:srgbClr val="000000"/>
                </a:solidFill>
                <a:latin typeface="Open Sans Bold"/>
              </a:rPr>
              <a:t>vẽ</a:t>
            </a:r>
            <a:r>
              <a:rPr lang="en-US" sz="4433" dirty="0" smtClean="0">
                <a:solidFill>
                  <a:srgbClr val="000000"/>
                </a:solidFill>
                <a:latin typeface="Open Sans Bold"/>
              </a:rPr>
              <a:t>, </a:t>
            </a:r>
            <a:r>
              <a:rPr lang="en-US" sz="4433" dirty="0" err="1">
                <a:solidFill>
                  <a:srgbClr val="000000"/>
                </a:solidFill>
                <a:latin typeface="Open Sans Bold"/>
              </a:rPr>
              <a:t>cắt</a:t>
            </a:r>
            <a:r>
              <a:rPr lang="en-US" sz="4433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4433" dirty="0" err="1">
                <a:solidFill>
                  <a:srgbClr val="000000"/>
                </a:solidFill>
                <a:latin typeface="Open Sans Bold"/>
              </a:rPr>
              <a:t>dán</a:t>
            </a:r>
            <a:r>
              <a:rPr lang="en-US" sz="4433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4433" dirty="0" err="1">
                <a:solidFill>
                  <a:srgbClr val="000000"/>
                </a:solidFill>
                <a:latin typeface="Open Sans Bold"/>
              </a:rPr>
              <a:t>theo</a:t>
            </a:r>
            <a:r>
              <a:rPr lang="en-US" sz="4433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4433" dirty="0" err="1">
                <a:solidFill>
                  <a:srgbClr val="000000"/>
                </a:solidFill>
                <a:latin typeface="Open Sans Bold"/>
              </a:rPr>
              <a:t>nội</a:t>
            </a:r>
            <a:r>
              <a:rPr lang="en-US" sz="4433" dirty="0">
                <a:solidFill>
                  <a:srgbClr val="000000"/>
                </a:solidFill>
                <a:latin typeface="Open Sans Bold"/>
              </a:rPr>
              <a:t> dung </a:t>
            </a:r>
            <a:r>
              <a:rPr lang="en-US" sz="4433" dirty="0" err="1">
                <a:solidFill>
                  <a:srgbClr val="000000"/>
                </a:solidFill>
                <a:latin typeface="Open Sans Bold"/>
              </a:rPr>
              <a:t>chủ</a:t>
            </a:r>
            <a:r>
              <a:rPr lang="en-US" sz="4433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4433" dirty="0" err="1">
                <a:solidFill>
                  <a:srgbClr val="000000"/>
                </a:solidFill>
                <a:latin typeface="Open Sans Bold"/>
              </a:rPr>
              <a:t>đề</a:t>
            </a:r>
            <a:r>
              <a:rPr lang="en-US" sz="4433" dirty="0">
                <a:solidFill>
                  <a:srgbClr val="000000"/>
                </a:solidFill>
                <a:latin typeface="Open Sans Bold"/>
              </a:rPr>
              <a:t> </a:t>
            </a:r>
            <a:endParaRPr lang="en-US" sz="4433" dirty="0" smtClean="0">
              <a:solidFill>
                <a:srgbClr val="000000"/>
              </a:solidFill>
              <a:latin typeface="Open Sans Bold"/>
            </a:endParaRPr>
          </a:p>
          <a:p>
            <a:pPr>
              <a:lnSpc>
                <a:spcPts val="6206"/>
              </a:lnSpc>
            </a:pPr>
            <a:r>
              <a:rPr lang="en-US" sz="4433" dirty="0" smtClean="0">
                <a:solidFill>
                  <a:srgbClr val="000000"/>
                </a:solidFill>
                <a:latin typeface="Open Sans Bold"/>
              </a:rPr>
              <a:t>3</a:t>
            </a:r>
            <a:r>
              <a:rPr lang="en-US" sz="4433" dirty="0">
                <a:solidFill>
                  <a:srgbClr val="000000"/>
                </a:solidFill>
                <a:latin typeface="Open Sans Bold"/>
              </a:rPr>
              <a:t>. </a:t>
            </a:r>
            <a:r>
              <a:rPr lang="en-US" sz="4433" dirty="0" err="1">
                <a:solidFill>
                  <a:srgbClr val="000000"/>
                </a:solidFill>
                <a:latin typeface="Open Sans Bold"/>
              </a:rPr>
              <a:t>Giới</a:t>
            </a:r>
            <a:r>
              <a:rPr lang="en-US" sz="4433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4433" dirty="0" err="1">
                <a:solidFill>
                  <a:srgbClr val="000000"/>
                </a:solidFill>
                <a:latin typeface="Open Sans Bold"/>
              </a:rPr>
              <a:t>thiệu</a:t>
            </a:r>
            <a:r>
              <a:rPr lang="en-US" sz="4433" dirty="0">
                <a:solidFill>
                  <a:srgbClr val="000000"/>
                </a:solidFill>
                <a:latin typeface="Open Sans Bold"/>
              </a:rPr>
              <a:t>, </a:t>
            </a:r>
            <a:r>
              <a:rPr lang="en-US" sz="4433" dirty="0" err="1">
                <a:solidFill>
                  <a:srgbClr val="000000"/>
                </a:solidFill>
                <a:latin typeface="Open Sans Bold"/>
              </a:rPr>
              <a:t>nhận</a:t>
            </a:r>
            <a:r>
              <a:rPr lang="en-US" sz="4433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4433" dirty="0" err="1">
                <a:solidFill>
                  <a:srgbClr val="000000"/>
                </a:solidFill>
                <a:latin typeface="Open Sans Bold"/>
              </a:rPr>
              <a:t>xét</a:t>
            </a:r>
            <a:r>
              <a:rPr lang="en-US" sz="4433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4433" dirty="0" err="1">
                <a:solidFill>
                  <a:srgbClr val="000000"/>
                </a:solidFill>
                <a:latin typeface="Open Sans Bold"/>
              </a:rPr>
              <a:t>và</a:t>
            </a:r>
            <a:r>
              <a:rPr lang="en-US" sz="4433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4433" dirty="0" err="1">
                <a:solidFill>
                  <a:srgbClr val="000000"/>
                </a:solidFill>
                <a:latin typeface="Open Sans Bold"/>
              </a:rPr>
              <a:t>nêu</a:t>
            </a:r>
            <a:r>
              <a:rPr lang="en-US" sz="4433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4433" dirty="0" err="1">
                <a:solidFill>
                  <a:srgbClr val="000000"/>
                </a:solidFill>
                <a:latin typeface="Open Sans Bold"/>
              </a:rPr>
              <a:t>được</a:t>
            </a:r>
            <a:r>
              <a:rPr lang="en-US" sz="4433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4433" dirty="0" err="1">
                <a:solidFill>
                  <a:srgbClr val="000000"/>
                </a:solidFill>
                <a:latin typeface="Open Sans Bold"/>
              </a:rPr>
              <a:t>cảm</a:t>
            </a:r>
            <a:r>
              <a:rPr lang="en-US" sz="4433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4433" dirty="0" err="1">
                <a:solidFill>
                  <a:srgbClr val="000000"/>
                </a:solidFill>
                <a:latin typeface="Open Sans Bold"/>
              </a:rPr>
              <a:t>nhận</a:t>
            </a:r>
            <a:r>
              <a:rPr lang="en-US" sz="4433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4433" dirty="0" err="1">
                <a:solidFill>
                  <a:srgbClr val="000000"/>
                </a:solidFill>
                <a:latin typeface="Open Sans Bold"/>
              </a:rPr>
              <a:t>về</a:t>
            </a:r>
            <a:r>
              <a:rPr lang="en-US" sz="4433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4433" dirty="0" err="1">
                <a:solidFill>
                  <a:srgbClr val="000000"/>
                </a:solidFill>
                <a:latin typeface="Open Sans Bold"/>
              </a:rPr>
              <a:t>sản</a:t>
            </a:r>
            <a:r>
              <a:rPr lang="en-US" sz="4433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4433" dirty="0" err="1">
                <a:solidFill>
                  <a:srgbClr val="000000"/>
                </a:solidFill>
                <a:latin typeface="Open Sans Bold"/>
              </a:rPr>
              <a:t>phẩm</a:t>
            </a:r>
            <a:r>
              <a:rPr lang="en-US" sz="4433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4433" dirty="0" err="1">
                <a:solidFill>
                  <a:srgbClr val="000000"/>
                </a:solidFill>
                <a:latin typeface="Open Sans Bold"/>
              </a:rPr>
              <a:t>của</a:t>
            </a:r>
            <a:r>
              <a:rPr lang="en-US" sz="4433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4433" dirty="0" err="1">
                <a:solidFill>
                  <a:srgbClr val="000000"/>
                </a:solidFill>
                <a:latin typeface="Open Sans Bold"/>
              </a:rPr>
              <a:t>mình</a:t>
            </a:r>
            <a:r>
              <a:rPr lang="en-US" sz="4433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4433" dirty="0" err="1">
                <a:solidFill>
                  <a:srgbClr val="000000"/>
                </a:solidFill>
                <a:latin typeface="Open Sans Bold"/>
              </a:rPr>
              <a:t>với</a:t>
            </a:r>
            <a:r>
              <a:rPr lang="en-US" sz="4433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4433" dirty="0" err="1">
                <a:solidFill>
                  <a:srgbClr val="000000"/>
                </a:solidFill>
                <a:latin typeface="Open Sans Bold"/>
              </a:rPr>
              <a:t>người</a:t>
            </a:r>
            <a:r>
              <a:rPr lang="en-US" sz="4433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4433" dirty="0" err="1">
                <a:solidFill>
                  <a:srgbClr val="000000"/>
                </a:solidFill>
                <a:latin typeface="Open Sans Bold"/>
              </a:rPr>
              <a:t>thân</a:t>
            </a:r>
            <a:r>
              <a:rPr lang="en-US" sz="4433" dirty="0" smtClean="0">
                <a:solidFill>
                  <a:srgbClr val="000000"/>
                </a:solidFill>
                <a:latin typeface="Open Sans Bold"/>
              </a:rPr>
              <a:t>.</a:t>
            </a:r>
            <a:endParaRPr lang="en-US" sz="4433" dirty="0">
              <a:solidFill>
                <a:srgbClr val="000000"/>
              </a:solidFill>
              <a:latin typeface="Open Sans Bold"/>
            </a:endParaRPr>
          </a:p>
        </p:txBody>
      </p:sp>
      <p:pic>
        <p:nvPicPr>
          <p:cNvPr id="24" name="Audio 2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7648238" y="9647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20194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18" grpId="0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>
            <a:alphaModFix amt="48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551442" y="5628002"/>
            <a:ext cx="3459943" cy="198789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alphaModFix amt="48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3782508" y="879613"/>
            <a:ext cx="5151074" cy="295952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2649375" y="2744882"/>
            <a:ext cx="718542" cy="74565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5678800" y="-2292542"/>
            <a:ext cx="4508444" cy="444286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1573608">
            <a:off x="17223183" y="2819762"/>
            <a:ext cx="1325977" cy="132597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5678800" y="7123170"/>
            <a:ext cx="2207371" cy="213513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1003742" y="7242595"/>
            <a:ext cx="443408" cy="42889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14013682" y="8540921"/>
            <a:ext cx="1348788" cy="130464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>
            <a:off x="14013682" y="828217"/>
            <a:ext cx="578604" cy="55966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1">
            <a:alphaModFix amt="21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>
            <a:off x="173424" y="9404133"/>
            <a:ext cx="2403845" cy="88286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1">
            <a:alphaModFix amt="21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 flipH="1">
            <a:off x="11864702" y="1699509"/>
            <a:ext cx="4876565" cy="1791029"/>
          </a:xfrm>
          <a:prstGeom prst="rect">
            <a:avLst/>
          </a:prstGeom>
        </p:spPr>
      </p:pic>
      <p:sp>
        <p:nvSpPr>
          <p:cNvPr id="13" name="AutoShape 13"/>
          <p:cNvSpPr/>
          <p:nvPr/>
        </p:nvSpPr>
        <p:spPr>
          <a:xfrm>
            <a:off x="833823" y="1312275"/>
            <a:ext cx="5897369" cy="7645565"/>
          </a:xfrm>
          <a:prstGeom prst="rect">
            <a:avLst/>
          </a:prstGeom>
          <a:solidFill>
            <a:srgbClr val="FFE67A"/>
          </a:solidFill>
        </p:spPr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4"/>
              </a:ext>
            </a:extLst>
          </a:blip>
          <a:srcRect/>
          <a:stretch>
            <a:fillRect/>
          </a:stretch>
        </p:blipFill>
        <p:spPr>
          <a:xfrm>
            <a:off x="-558552" y="0"/>
            <a:ext cx="2582799" cy="255931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6"/>
              </a:ext>
            </a:extLst>
          </a:blip>
          <a:srcRect/>
          <a:stretch>
            <a:fillRect/>
          </a:stretch>
        </p:blipFill>
        <p:spPr>
          <a:xfrm rot="1573608">
            <a:off x="7382867" y="8294852"/>
            <a:ext cx="1325977" cy="132597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8"/>
              </a:ext>
            </a:extLst>
          </a:blip>
          <a:srcRect/>
          <a:stretch>
            <a:fillRect/>
          </a:stretch>
        </p:blipFill>
        <p:spPr>
          <a:xfrm rot="-2358634">
            <a:off x="332697" y="3719372"/>
            <a:ext cx="800301" cy="78866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9">
            <a:alphaModFix amt="6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0"/>
              </a:ext>
            </a:extLst>
          </a:blip>
          <a:srcRect/>
          <a:stretch>
            <a:fillRect/>
          </a:stretch>
        </p:blipFill>
        <p:spPr>
          <a:xfrm rot="-1328701">
            <a:off x="2240360" y="295441"/>
            <a:ext cx="1536572" cy="1625220"/>
          </a:xfrm>
          <a:prstGeom prst="rect">
            <a:avLst/>
          </a:prstGeom>
        </p:spPr>
      </p:pic>
      <p:grpSp>
        <p:nvGrpSpPr>
          <p:cNvPr id="18" name="Group 18"/>
          <p:cNvGrpSpPr>
            <a:grpSpLocks noChangeAspect="1"/>
          </p:cNvGrpSpPr>
          <p:nvPr/>
        </p:nvGrpSpPr>
        <p:grpSpPr>
          <a:xfrm>
            <a:off x="9664165" y="5000299"/>
            <a:ext cx="8699035" cy="6380871"/>
            <a:chOff x="0" y="0"/>
            <a:chExt cx="4198620" cy="3079750"/>
          </a:xfrm>
        </p:grpSpPr>
        <p:sp>
          <p:nvSpPr>
            <p:cNvPr id="19" name="Freeform 19"/>
            <p:cNvSpPr/>
            <p:nvPr/>
          </p:nvSpPr>
          <p:spPr>
            <a:xfrm>
              <a:off x="-12699" y="-2540"/>
              <a:ext cx="4215129" cy="3083560"/>
            </a:xfrm>
            <a:custGeom>
              <a:avLst/>
              <a:gdLst/>
              <a:ahLst/>
              <a:cxnLst/>
              <a:rect l="l" t="t" r="r" b="b"/>
              <a:pathLst>
                <a:path w="4215129" h="3083560">
                  <a:moveTo>
                    <a:pt x="4196079" y="1511300"/>
                  </a:moveTo>
                  <a:cubicBezTo>
                    <a:pt x="4199889" y="1508760"/>
                    <a:pt x="4203699" y="1507490"/>
                    <a:pt x="4206239" y="1503680"/>
                  </a:cubicBezTo>
                  <a:cubicBezTo>
                    <a:pt x="4208779" y="1501140"/>
                    <a:pt x="4213859" y="1497330"/>
                    <a:pt x="4213859" y="1493520"/>
                  </a:cubicBezTo>
                  <a:cubicBezTo>
                    <a:pt x="4213859" y="1490980"/>
                    <a:pt x="4208779" y="1487170"/>
                    <a:pt x="4206239" y="1484630"/>
                  </a:cubicBezTo>
                  <a:lnTo>
                    <a:pt x="4194809" y="1473200"/>
                  </a:lnTo>
                  <a:cubicBezTo>
                    <a:pt x="4197349" y="1470660"/>
                    <a:pt x="4202429" y="1469390"/>
                    <a:pt x="4202429" y="1465580"/>
                  </a:cubicBezTo>
                  <a:cubicBezTo>
                    <a:pt x="4204969" y="1455420"/>
                    <a:pt x="4208779" y="1445260"/>
                    <a:pt x="4208779" y="1435100"/>
                  </a:cubicBezTo>
                  <a:cubicBezTo>
                    <a:pt x="4208779" y="1430020"/>
                    <a:pt x="4199889" y="1426210"/>
                    <a:pt x="4194809" y="1419860"/>
                  </a:cubicBezTo>
                  <a:cubicBezTo>
                    <a:pt x="4199889" y="1419860"/>
                    <a:pt x="4202429" y="1419860"/>
                    <a:pt x="4206239" y="1418590"/>
                  </a:cubicBezTo>
                  <a:lnTo>
                    <a:pt x="4206239" y="1414780"/>
                  </a:lnTo>
                  <a:lnTo>
                    <a:pt x="4194809" y="1414780"/>
                  </a:lnTo>
                  <a:cubicBezTo>
                    <a:pt x="4187189" y="1409700"/>
                    <a:pt x="4179569" y="1399540"/>
                    <a:pt x="4177029" y="1400810"/>
                  </a:cubicBezTo>
                  <a:cubicBezTo>
                    <a:pt x="4163059" y="1408430"/>
                    <a:pt x="4163059" y="1398270"/>
                    <a:pt x="4160519" y="1390650"/>
                  </a:cubicBezTo>
                  <a:cubicBezTo>
                    <a:pt x="4155439" y="1391920"/>
                    <a:pt x="4150359" y="1393190"/>
                    <a:pt x="4146549" y="1391920"/>
                  </a:cubicBezTo>
                  <a:cubicBezTo>
                    <a:pt x="4137659" y="1390650"/>
                    <a:pt x="4128769" y="1386840"/>
                    <a:pt x="4119879" y="1386840"/>
                  </a:cubicBezTo>
                  <a:cubicBezTo>
                    <a:pt x="4108449" y="1385570"/>
                    <a:pt x="4095749" y="1385570"/>
                    <a:pt x="4083049" y="1384300"/>
                  </a:cubicBezTo>
                  <a:cubicBezTo>
                    <a:pt x="4063999" y="1381760"/>
                    <a:pt x="4044949" y="1379220"/>
                    <a:pt x="4025899" y="1376680"/>
                  </a:cubicBezTo>
                  <a:cubicBezTo>
                    <a:pt x="4024629" y="1376680"/>
                    <a:pt x="4022089" y="1379220"/>
                    <a:pt x="4020819" y="1379220"/>
                  </a:cubicBezTo>
                  <a:cubicBezTo>
                    <a:pt x="4010659" y="1377950"/>
                    <a:pt x="4000499" y="1376680"/>
                    <a:pt x="3991609" y="1374140"/>
                  </a:cubicBezTo>
                  <a:cubicBezTo>
                    <a:pt x="3989069" y="1372870"/>
                    <a:pt x="3987799" y="1366520"/>
                    <a:pt x="3987799" y="1363980"/>
                  </a:cubicBezTo>
                  <a:cubicBezTo>
                    <a:pt x="4001769" y="1353820"/>
                    <a:pt x="4015740" y="1343660"/>
                    <a:pt x="4024629" y="1337310"/>
                  </a:cubicBezTo>
                  <a:cubicBezTo>
                    <a:pt x="4034789" y="1336040"/>
                    <a:pt x="4041139" y="1334770"/>
                    <a:pt x="4050029" y="1334770"/>
                  </a:cubicBezTo>
                  <a:cubicBezTo>
                    <a:pt x="4042409" y="1324610"/>
                    <a:pt x="4037329" y="1319530"/>
                    <a:pt x="4030979" y="1311910"/>
                  </a:cubicBezTo>
                  <a:cubicBezTo>
                    <a:pt x="4027169" y="1313180"/>
                    <a:pt x="4023359" y="1314450"/>
                    <a:pt x="4017009" y="1316990"/>
                  </a:cubicBezTo>
                  <a:cubicBezTo>
                    <a:pt x="4017009" y="1310640"/>
                    <a:pt x="4017009" y="1304290"/>
                    <a:pt x="4018279" y="1304290"/>
                  </a:cubicBezTo>
                  <a:cubicBezTo>
                    <a:pt x="4023359" y="1303020"/>
                    <a:pt x="4030979" y="1301750"/>
                    <a:pt x="4034789" y="1304290"/>
                  </a:cubicBezTo>
                  <a:cubicBezTo>
                    <a:pt x="4039869" y="1308100"/>
                    <a:pt x="4042409" y="1314450"/>
                    <a:pt x="4047489" y="1322070"/>
                  </a:cubicBezTo>
                  <a:cubicBezTo>
                    <a:pt x="4050029" y="1322070"/>
                    <a:pt x="4055109" y="1323340"/>
                    <a:pt x="4060189" y="1323340"/>
                  </a:cubicBezTo>
                  <a:cubicBezTo>
                    <a:pt x="4058919" y="1306830"/>
                    <a:pt x="4058919" y="1306830"/>
                    <a:pt x="4044949" y="1282700"/>
                  </a:cubicBezTo>
                  <a:cubicBezTo>
                    <a:pt x="4062729" y="1282700"/>
                    <a:pt x="4067809" y="1277620"/>
                    <a:pt x="4063999" y="1259840"/>
                  </a:cubicBezTo>
                  <a:cubicBezTo>
                    <a:pt x="4075429" y="1258570"/>
                    <a:pt x="4088129" y="1257300"/>
                    <a:pt x="4099559" y="1257300"/>
                  </a:cubicBezTo>
                  <a:cubicBezTo>
                    <a:pt x="4098289" y="1254760"/>
                    <a:pt x="4095749" y="1249680"/>
                    <a:pt x="4094479" y="1245870"/>
                  </a:cubicBezTo>
                  <a:cubicBezTo>
                    <a:pt x="4099559" y="1247140"/>
                    <a:pt x="4103369" y="1248410"/>
                    <a:pt x="4105909" y="1249680"/>
                  </a:cubicBezTo>
                  <a:cubicBezTo>
                    <a:pt x="4107179" y="1243330"/>
                    <a:pt x="4107179" y="1236980"/>
                    <a:pt x="4108449" y="1231900"/>
                  </a:cubicBezTo>
                  <a:cubicBezTo>
                    <a:pt x="4109719" y="1225550"/>
                    <a:pt x="4110989" y="1217930"/>
                    <a:pt x="4112259" y="1211580"/>
                  </a:cubicBezTo>
                  <a:cubicBezTo>
                    <a:pt x="4112259" y="1209040"/>
                    <a:pt x="4110989" y="1205230"/>
                    <a:pt x="4112259" y="1201420"/>
                  </a:cubicBezTo>
                  <a:cubicBezTo>
                    <a:pt x="4116069" y="1191260"/>
                    <a:pt x="4117339" y="1176020"/>
                    <a:pt x="4113529" y="1168400"/>
                  </a:cubicBezTo>
                  <a:cubicBezTo>
                    <a:pt x="4116069" y="1165860"/>
                    <a:pt x="4117339" y="1162050"/>
                    <a:pt x="4117339" y="1159510"/>
                  </a:cubicBezTo>
                  <a:cubicBezTo>
                    <a:pt x="4117339" y="1149350"/>
                    <a:pt x="4117339" y="1137920"/>
                    <a:pt x="4116069" y="1127760"/>
                  </a:cubicBezTo>
                  <a:cubicBezTo>
                    <a:pt x="4114799" y="1117600"/>
                    <a:pt x="4113529" y="1108710"/>
                    <a:pt x="4112259" y="1098550"/>
                  </a:cubicBezTo>
                  <a:cubicBezTo>
                    <a:pt x="4110989" y="1096010"/>
                    <a:pt x="4110989" y="1093470"/>
                    <a:pt x="4112259" y="1089660"/>
                  </a:cubicBezTo>
                  <a:cubicBezTo>
                    <a:pt x="4116069" y="1079500"/>
                    <a:pt x="4118609" y="1069340"/>
                    <a:pt x="4110989" y="1059180"/>
                  </a:cubicBezTo>
                  <a:cubicBezTo>
                    <a:pt x="4108449" y="1056640"/>
                    <a:pt x="4109719" y="1050290"/>
                    <a:pt x="4110989" y="1046480"/>
                  </a:cubicBezTo>
                  <a:cubicBezTo>
                    <a:pt x="4114799" y="1032510"/>
                    <a:pt x="4107179" y="1021080"/>
                    <a:pt x="4093209" y="1018540"/>
                  </a:cubicBezTo>
                  <a:lnTo>
                    <a:pt x="4088129" y="1018540"/>
                  </a:lnTo>
                  <a:cubicBezTo>
                    <a:pt x="4089399" y="1014730"/>
                    <a:pt x="4090669" y="1013460"/>
                    <a:pt x="4091939" y="1010920"/>
                  </a:cubicBezTo>
                  <a:cubicBezTo>
                    <a:pt x="4088129" y="1009650"/>
                    <a:pt x="4084319" y="1009650"/>
                    <a:pt x="4081779" y="1007110"/>
                  </a:cubicBezTo>
                  <a:cubicBezTo>
                    <a:pt x="4079239" y="1005840"/>
                    <a:pt x="4077969" y="1002030"/>
                    <a:pt x="4075429" y="1000760"/>
                  </a:cubicBezTo>
                  <a:cubicBezTo>
                    <a:pt x="4065269" y="995680"/>
                    <a:pt x="4053839" y="990600"/>
                    <a:pt x="4042409" y="985520"/>
                  </a:cubicBezTo>
                  <a:cubicBezTo>
                    <a:pt x="4038599" y="984250"/>
                    <a:pt x="4033519" y="984250"/>
                    <a:pt x="4029709" y="984250"/>
                  </a:cubicBezTo>
                  <a:cubicBezTo>
                    <a:pt x="4027169" y="985520"/>
                    <a:pt x="4025899" y="980440"/>
                    <a:pt x="4023359" y="980440"/>
                  </a:cubicBezTo>
                  <a:cubicBezTo>
                    <a:pt x="4005579" y="976630"/>
                    <a:pt x="3987799" y="974090"/>
                    <a:pt x="3970019" y="969010"/>
                  </a:cubicBezTo>
                  <a:cubicBezTo>
                    <a:pt x="3956049" y="963930"/>
                    <a:pt x="3939539" y="974090"/>
                    <a:pt x="3925569" y="963930"/>
                  </a:cubicBezTo>
                  <a:cubicBezTo>
                    <a:pt x="3924299" y="962660"/>
                    <a:pt x="3921759" y="965200"/>
                    <a:pt x="3920489" y="965200"/>
                  </a:cubicBezTo>
                  <a:cubicBezTo>
                    <a:pt x="3909059" y="962660"/>
                    <a:pt x="3898899" y="969010"/>
                    <a:pt x="3887469" y="965200"/>
                  </a:cubicBezTo>
                  <a:cubicBezTo>
                    <a:pt x="3876039" y="961390"/>
                    <a:pt x="3863339" y="960120"/>
                    <a:pt x="3858259" y="948690"/>
                  </a:cubicBezTo>
                  <a:cubicBezTo>
                    <a:pt x="3853179" y="937260"/>
                    <a:pt x="3849369" y="925830"/>
                    <a:pt x="3849369" y="914400"/>
                  </a:cubicBezTo>
                  <a:cubicBezTo>
                    <a:pt x="3850639" y="900430"/>
                    <a:pt x="3856989" y="885190"/>
                    <a:pt x="3832859" y="887730"/>
                  </a:cubicBezTo>
                  <a:cubicBezTo>
                    <a:pt x="3834129" y="885190"/>
                    <a:pt x="3834129" y="882650"/>
                    <a:pt x="3835399" y="881380"/>
                  </a:cubicBezTo>
                  <a:cubicBezTo>
                    <a:pt x="3761739" y="873760"/>
                    <a:pt x="3688079" y="867410"/>
                    <a:pt x="3615689" y="859790"/>
                  </a:cubicBezTo>
                  <a:cubicBezTo>
                    <a:pt x="3613149" y="850900"/>
                    <a:pt x="3610609" y="840740"/>
                    <a:pt x="3608069" y="826770"/>
                  </a:cubicBezTo>
                  <a:cubicBezTo>
                    <a:pt x="3622039" y="842010"/>
                    <a:pt x="3634739" y="850900"/>
                    <a:pt x="3652519" y="849630"/>
                  </a:cubicBezTo>
                  <a:cubicBezTo>
                    <a:pt x="3653789" y="839470"/>
                    <a:pt x="3652519" y="831850"/>
                    <a:pt x="3642359" y="825500"/>
                  </a:cubicBezTo>
                  <a:cubicBezTo>
                    <a:pt x="3641089" y="824230"/>
                    <a:pt x="3639819" y="819150"/>
                    <a:pt x="3641089" y="816610"/>
                  </a:cubicBezTo>
                  <a:cubicBezTo>
                    <a:pt x="3646169" y="803910"/>
                    <a:pt x="3651249" y="792480"/>
                    <a:pt x="3655059" y="781050"/>
                  </a:cubicBezTo>
                  <a:cubicBezTo>
                    <a:pt x="3660139" y="784860"/>
                    <a:pt x="3663949" y="787400"/>
                    <a:pt x="3669029" y="789940"/>
                  </a:cubicBezTo>
                  <a:lnTo>
                    <a:pt x="3671569" y="787400"/>
                  </a:lnTo>
                  <a:lnTo>
                    <a:pt x="3656329" y="764540"/>
                  </a:lnTo>
                  <a:cubicBezTo>
                    <a:pt x="3666489" y="767080"/>
                    <a:pt x="3675379" y="768350"/>
                    <a:pt x="3686809" y="770890"/>
                  </a:cubicBezTo>
                  <a:cubicBezTo>
                    <a:pt x="3682999" y="763270"/>
                    <a:pt x="3679189" y="758190"/>
                    <a:pt x="3679189" y="758190"/>
                  </a:cubicBezTo>
                  <a:cubicBezTo>
                    <a:pt x="3685539" y="753110"/>
                    <a:pt x="3691889" y="748030"/>
                    <a:pt x="3700779" y="741680"/>
                  </a:cubicBezTo>
                  <a:cubicBezTo>
                    <a:pt x="3700779" y="740410"/>
                    <a:pt x="3702049" y="732790"/>
                    <a:pt x="3705859" y="731520"/>
                  </a:cubicBezTo>
                  <a:cubicBezTo>
                    <a:pt x="3713479" y="727710"/>
                    <a:pt x="3716019" y="734060"/>
                    <a:pt x="3718559" y="740410"/>
                  </a:cubicBezTo>
                  <a:cubicBezTo>
                    <a:pt x="3719829" y="744220"/>
                    <a:pt x="3727449" y="745490"/>
                    <a:pt x="3732529" y="746760"/>
                  </a:cubicBezTo>
                  <a:cubicBezTo>
                    <a:pt x="3737609" y="748030"/>
                    <a:pt x="3743959" y="748030"/>
                    <a:pt x="3750309" y="746760"/>
                  </a:cubicBezTo>
                  <a:cubicBezTo>
                    <a:pt x="3760469" y="746760"/>
                    <a:pt x="3770629" y="745490"/>
                    <a:pt x="3784599" y="744220"/>
                  </a:cubicBezTo>
                  <a:cubicBezTo>
                    <a:pt x="3774440" y="741680"/>
                    <a:pt x="3766819" y="739140"/>
                    <a:pt x="3760469" y="737870"/>
                  </a:cubicBezTo>
                  <a:cubicBezTo>
                    <a:pt x="3760469" y="736600"/>
                    <a:pt x="3760469" y="735330"/>
                    <a:pt x="3759199" y="734060"/>
                  </a:cubicBezTo>
                  <a:cubicBezTo>
                    <a:pt x="3769359" y="731520"/>
                    <a:pt x="3779519" y="728980"/>
                    <a:pt x="3788409" y="726440"/>
                  </a:cubicBezTo>
                  <a:cubicBezTo>
                    <a:pt x="3798569" y="728980"/>
                    <a:pt x="3807459" y="732790"/>
                    <a:pt x="3815079" y="735330"/>
                  </a:cubicBezTo>
                  <a:cubicBezTo>
                    <a:pt x="3817619" y="758190"/>
                    <a:pt x="3832859" y="739140"/>
                    <a:pt x="3841749" y="741680"/>
                  </a:cubicBezTo>
                  <a:cubicBezTo>
                    <a:pt x="3839209" y="736600"/>
                    <a:pt x="3835399" y="731520"/>
                    <a:pt x="3831590" y="725170"/>
                  </a:cubicBezTo>
                  <a:cubicBezTo>
                    <a:pt x="3848099" y="727710"/>
                    <a:pt x="3864610" y="727710"/>
                    <a:pt x="3876040" y="740410"/>
                  </a:cubicBezTo>
                  <a:cubicBezTo>
                    <a:pt x="3877310" y="741680"/>
                    <a:pt x="3882390" y="740410"/>
                    <a:pt x="3884930" y="739140"/>
                  </a:cubicBezTo>
                  <a:cubicBezTo>
                    <a:pt x="3888740" y="740410"/>
                    <a:pt x="3895090" y="742950"/>
                    <a:pt x="3897630" y="741680"/>
                  </a:cubicBezTo>
                  <a:cubicBezTo>
                    <a:pt x="3901440" y="737870"/>
                    <a:pt x="3901440" y="731520"/>
                    <a:pt x="3905250" y="723900"/>
                  </a:cubicBezTo>
                  <a:cubicBezTo>
                    <a:pt x="3914140" y="739140"/>
                    <a:pt x="3923030" y="730250"/>
                    <a:pt x="3931920" y="723900"/>
                  </a:cubicBezTo>
                  <a:cubicBezTo>
                    <a:pt x="3930650" y="727710"/>
                    <a:pt x="3930650" y="730250"/>
                    <a:pt x="3930650" y="730250"/>
                  </a:cubicBezTo>
                  <a:cubicBezTo>
                    <a:pt x="3938270" y="734060"/>
                    <a:pt x="3944620" y="736600"/>
                    <a:pt x="3953510" y="740410"/>
                  </a:cubicBezTo>
                  <a:cubicBezTo>
                    <a:pt x="3959860" y="737870"/>
                    <a:pt x="3967480" y="728980"/>
                    <a:pt x="3978910" y="737870"/>
                  </a:cubicBezTo>
                  <a:cubicBezTo>
                    <a:pt x="3980180" y="739140"/>
                    <a:pt x="3985260" y="736600"/>
                    <a:pt x="3989069" y="736600"/>
                  </a:cubicBezTo>
                  <a:cubicBezTo>
                    <a:pt x="3992879" y="735330"/>
                    <a:pt x="3995419" y="735330"/>
                    <a:pt x="3996690" y="734060"/>
                  </a:cubicBezTo>
                  <a:cubicBezTo>
                    <a:pt x="3999230" y="725170"/>
                    <a:pt x="4000499" y="717550"/>
                    <a:pt x="4004310" y="709930"/>
                  </a:cubicBezTo>
                  <a:cubicBezTo>
                    <a:pt x="4008120" y="702310"/>
                    <a:pt x="4006850" y="694690"/>
                    <a:pt x="3999230" y="692150"/>
                  </a:cubicBezTo>
                  <a:cubicBezTo>
                    <a:pt x="3996690" y="690880"/>
                    <a:pt x="3994150" y="690880"/>
                    <a:pt x="3992880" y="689610"/>
                  </a:cubicBezTo>
                  <a:cubicBezTo>
                    <a:pt x="4004310" y="678180"/>
                    <a:pt x="4014470" y="670560"/>
                    <a:pt x="4030980" y="675640"/>
                  </a:cubicBezTo>
                  <a:cubicBezTo>
                    <a:pt x="4034790" y="676910"/>
                    <a:pt x="4039870" y="671830"/>
                    <a:pt x="4046220" y="668020"/>
                  </a:cubicBezTo>
                  <a:cubicBezTo>
                    <a:pt x="4042410" y="664210"/>
                    <a:pt x="4039870" y="662940"/>
                    <a:pt x="4037330" y="661670"/>
                  </a:cubicBezTo>
                  <a:cubicBezTo>
                    <a:pt x="4047490" y="640080"/>
                    <a:pt x="4064000" y="654050"/>
                    <a:pt x="4079240" y="654050"/>
                  </a:cubicBezTo>
                  <a:cubicBezTo>
                    <a:pt x="4074160" y="650240"/>
                    <a:pt x="4071619" y="646430"/>
                    <a:pt x="4069080" y="645160"/>
                  </a:cubicBezTo>
                  <a:cubicBezTo>
                    <a:pt x="4076700" y="641350"/>
                    <a:pt x="4084320" y="638810"/>
                    <a:pt x="4090670" y="635000"/>
                  </a:cubicBezTo>
                  <a:cubicBezTo>
                    <a:pt x="4091940" y="629920"/>
                    <a:pt x="4090670" y="624840"/>
                    <a:pt x="4091940" y="622300"/>
                  </a:cubicBezTo>
                  <a:cubicBezTo>
                    <a:pt x="4098290" y="612140"/>
                    <a:pt x="4094480" y="604520"/>
                    <a:pt x="4084320" y="599440"/>
                  </a:cubicBezTo>
                  <a:cubicBezTo>
                    <a:pt x="4080510" y="596900"/>
                    <a:pt x="4076700" y="591820"/>
                    <a:pt x="4074160" y="588010"/>
                  </a:cubicBezTo>
                  <a:cubicBezTo>
                    <a:pt x="4077970" y="588010"/>
                    <a:pt x="4083050" y="586740"/>
                    <a:pt x="4088130" y="586740"/>
                  </a:cubicBezTo>
                  <a:lnTo>
                    <a:pt x="4088130" y="571500"/>
                  </a:lnTo>
                  <a:cubicBezTo>
                    <a:pt x="4090670" y="571500"/>
                    <a:pt x="4093210" y="571500"/>
                    <a:pt x="4095750" y="572770"/>
                  </a:cubicBezTo>
                  <a:cubicBezTo>
                    <a:pt x="4097020" y="557530"/>
                    <a:pt x="4098290" y="542290"/>
                    <a:pt x="4100830" y="525780"/>
                  </a:cubicBezTo>
                  <a:cubicBezTo>
                    <a:pt x="4086860" y="518160"/>
                    <a:pt x="4094480" y="509270"/>
                    <a:pt x="4102100" y="497840"/>
                  </a:cubicBezTo>
                  <a:cubicBezTo>
                    <a:pt x="4102100" y="497840"/>
                    <a:pt x="4099560" y="496570"/>
                    <a:pt x="4097020" y="496570"/>
                  </a:cubicBezTo>
                  <a:cubicBezTo>
                    <a:pt x="4098290" y="491490"/>
                    <a:pt x="4100830" y="486410"/>
                    <a:pt x="4102100" y="481330"/>
                  </a:cubicBezTo>
                  <a:cubicBezTo>
                    <a:pt x="4104640" y="471170"/>
                    <a:pt x="4100830" y="469900"/>
                    <a:pt x="4089400" y="474980"/>
                  </a:cubicBezTo>
                  <a:cubicBezTo>
                    <a:pt x="4088130" y="472440"/>
                    <a:pt x="4086860" y="468630"/>
                    <a:pt x="4084320" y="466090"/>
                  </a:cubicBezTo>
                  <a:cubicBezTo>
                    <a:pt x="4083050" y="467360"/>
                    <a:pt x="4083050" y="468630"/>
                    <a:pt x="4081780" y="469900"/>
                  </a:cubicBezTo>
                  <a:cubicBezTo>
                    <a:pt x="4076700" y="468630"/>
                    <a:pt x="4072890" y="466090"/>
                    <a:pt x="4067810" y="464820"/>
                  </a:cubicBezTo>
                  <a:cubicBezTo>
                    <a:pt x="4042410" y="454660"/>
                    <a:pt x="4015740" y="457200"/>
                    <a:pt x="3990340" y="455930"/>
                  </a:cubicBezTo>
                  <a:cubicBezTo>
                    <a:pt x="3986530" y="455930"/>
                    <a:pt x="3981450" y="459740"/>
                    <a:pt x="3977640" y="459740"/>
                  </a:cubicBezTo>
                  <a:cubicBezTo>
                    <a:pt x="3962400" y="458470"/>
                    <a:pt x="3948430" y="453390"/>
                    <a:pt x="3934460" y="452120"/>
                  </a:cubicBezTo>
                  <a:cubicBezTo>
                    <a:pt x="3915410" y="450850"/>
                    <a:pt x="3896360" y="450850"/>
                    <a:pt x="3877310" y="450850"/>
                  </a:cubicBezTo>
                  <a:cubicBezTo>
                    <a:pt x="3863340" y="450850"/>
                    <a:pt x="3860800" y="443230"/>
                    <a:pt x="3862070" y="433070"/>
                  </a:cubicBezTo>
                  <a:cubicBezTo>
                    <a:pt x="3867150" y="429260"/>
                    <a:pt x="3872230" y="421640"/>
                    <a:pt x="3872230" y="420370"/>
                  </a:cubicBezTo>
                  <a:cubicBezTo>
                    <a:pt x="3855720" y="407670"/>
                    <a:pt x="3870960" y="398780"/>
                    <a:pt x="3874770" y="388620"/>
                  </a:cubicBezTo>
                  <a:cubicBezTo>
                    <a:pt x="3873500" y="363220"/>
                    <a:pt x="3872230" y="337820"/>
                    <a:pt x="3870960" y="311150"/>
                  </a:cubicBezTo>
                  <a:cubicBezTo>
                    <a:pt x="3873500" y="309880"/>
                    <a:pt x="3878580" y="308610"/>
                    <a:pt x="3882390" y="307340"/>
                  </a:cubicBezTo>
                  <a:cubicBezTo>
                    <a:pt x="3881120" y="303530"/>
                    <a:pt x="3878580" y="299720"/>
                    <a:pt x="3878580" y="295910"/>
                  </a:cubicBezTo>
                  <a:cubicBezTo>
                    <a:pt x="3882390" y="280670"/>
                    <a:pt x="3883660" y="265430"/>
                    <a:pt x="3867150" y="254000"/>
                  </a:cubicBezTo>
                  <a:cubicBezTo>
                    <a:pt x="3874770" y="248920"/>
                    <a:pt x="3881120" y="245110"/>
                    <a:pt x="3888740" y="240030"/>
                  </a:cubicBezTo>
                  <a:cubicBezTo>
                    <a:pt x="3887470" y="238760"/>
                    <a:pt x="3886200" y="236220"/>
                    <a:pt x="3886200" y="234950"/>
                  </a:cubicBezTo>
                  <a:cubicBezTo>
                    <a:pt x="3886200" y="233680"/>
                    <a:pt x="3884930" y="233680"/>
                    <a:pt x="3883660" y="233680"/>
                  </a:cubicBezTo>
                  <a:cubicBezTo>
                    <a:pt x="3870960" y="233680"/>
                    <a:pt x="3865880" y="231140"/>
                    <a:pt x="3864610" y="218440"/>
                  </a:cubicBezTo>
                  <a:cubicBezTo>
                    <a:pt x="3864610" y="215900"/>
                    <a:pt x="3864610" y="212090"/>
                    <a:pt x="3867150" y="209550"/>
                  </a:cubicBezTo>
                  <a:cubicBezTo>
                    <a:pt x="3872230" y="205740"/>
                    <a:pt x="3877310" y="201930"/>
                    <a:pt x="3883660" y="199390"/>
                  </a:cubicBezTo>
                  <a:cubicBezTo>
                    <a:pt x="3886200" y="198120"/>
                    <a:pt x="3891280" y="199390"/>
                    <a:pt x="3893820" y="200660"/>
                  </a:cubicBezTo>
                  <a:cubicBezTo>
                    <a:pt x="3907790" y="208280"/>
                    <a:pt x="3909060" y="208280"/>
                    <a:pt x="3911600" y="191770"/>
                  </a:cubicBezTo>
                  <a:cubicBezTo>
                    <a:pt x="3914140" y="193040"/>
                    <a:pt x="3916680" y="194310"/>
                    <a:pt x="3920490" y="195580"/>
                  </a:cubicBezTo>
                  <a:cubicBezTo>
                    <a:pt x="3919220" y="190500"/>
                    <a:pt x="3919220" y="186690"/>
                    <a:pt x="3916680" y="182880"/>
                  </a:cubicBezTo>
                  <a:cubicBezTo>
                    <a:pt x="3916680" y="181610"/>
                    <a:pt x="3914140" y="180340"/>
                    <a:pt x="3911600" y="179070"/>
                  </a:cubicBezTo>
                  <a:cubicBezTo>
                    <a:pt x="3914140" y="177800"/>
                    <a:pt x="3916680" y="175260"/>
                    <a:pt x="3919220" y="176530"/>
                  </a:cubicBezTo>
                  <a:cubicBezTo>
                    <a:pt x="3931920" y="180340"/>
                    <a:pt x="3939540" y="171450"/>
                    <a:pt x="3948430" y="166370"/>
                  </a:cubicBezTo>
                  <a:cubicBezTo>
                    <a:pt x="3940810" y="156210"/>
                    <a:pt x="3933190" y="147320"/>
                    <a:pt x="3926840" y="137160"/>
                  </a:cubicBezTo>
                  <a:cubicBezTo>
                    <a:pt x="3937000" y="132080"/>
                    <a:pt x="3944620" y="129540"/>
                    <a:pt x="3952240" y="125730"/>
                  </a:cubicBezTo>
                  <a:cubicBezTo>
                    <a:pt x="3935730" y="97790"/>
                    <a:pt x="3935730" y="97790"/>
                    <a:pt x="3947160" y="86360"/>
                  </a:cubicBezTo>
                  <a:cubicBezTo>
                    <a:pt x="3947160" y="85090"/>
                    <a:pt x="3945890" y="83820"/>
                    <a:pt x="3945890" y="82550"/>
                  </a:cubicBezTo>
                  <a:cubicBezTo>
                    <a:pt x="3942080" y="83820"/>
                    <a:pt x="3937000" y="85090"/>
                    <a:pt x="3933190" y="87630"/>
                  </a:cubicBezTo>
                  <a:lnTo>
                    <a:pt x="3931920" y="86360"/>
                  </a:lnTo>
                  <a:cubicBezTo>
                    <a:pt x="3937000" y="81280"/>
                    <a:pt x="3942080" y="77470"/>
                    <a:pt x="3947160" y="72390"/>
                  </a:cubicBezTo>
                  <a:cubicBezTo>
                    <a:pt x="3947160" y="68580"/>
                    <a:pt x="3949700" y="59690"/>
                    <a:pt x="3947160" y="57150"/>
                  </a:cubicBezTo>
                  <a:cubicBezTo>
                    <a:pt x="3937000" y="48260"/>
                    <a:pt x="3948430" y="39370"/>
                    <a:pt x="3945890" y="30480"/>
                  </a:cubicBezTo>
                  <a:cubicBezTo>
                    <a:pt x="3944620" y="27940"/>
                    <a:pt x="3945890" y="21590"/>
                    <a:pt x="3944620" y="21590"/>
                  </a:cubicBezTo>
                  <a:cubicBezTo>
                    <a:pt x="3937000" y="17780"/>
                    <a:pt x="3928110" y="11430"/>
                    <a:pt x="3919220" y="11430"/>
                  </a:cubicBezTo>
                  <a:cubicBezTo>
                    <a:pt x="3898900" y="10160"/>
                    <a:pt x="3878580" y="12700"/>
                    <a:pt x="3858260" y="12700"/>
                  </a:cubicBezTo>
                  <a:lnTo>
                    <a:pt x="3793490" y="12700"/>
                  </a:lnTo>
                  <a:cubicBezTo>
                    <a:pt x="3778250" y="12700"/>
                    <a:pt x="3765550" y="8890"/>
                    <a:pt x="3750310" y="5080"/>
                  </a:cubicBezTo>
                  <a:cubicBezTo>
                    <a:pt x="3732530" y="0"/>
                    <a:pt x="3713480" y="3810"/>
                    <a:pt x="3694430" y="5080"/>
                  </a:cubicBezTo>
                  <a:cubicBezTo>
                    <a:pt x="3653790" y="6350"/>
                    <a:pt x="3613150" y="6350"/>
                    <a:pt x="3572510" y="7620"/>
                  </a:cubicBezTo>
                  <a:cubicBezTo>
                    <a:pt x="3553460" y="7620"/>
                    <a:pt x="3533140" y="10160"/>
                    <a:pt x="3514090" y="11430"/>
                  </a:cubicBezTo>
                  <a:cubicBezTo>
                    <a:pt x="3489960" y="12700"/>
                    <a:pt x="3465830" y="11430"/>
                    <a:pt x="3441700" y="12700"/>
                  </a:cubicBezTo>
                  <a:cubicBezTo>
                    <a:pt x="3416300" y="13970"/>
                    <a:pt x="3390900" y="16510"/>
                    <a:pt x="3365500" y="17780"/>
                  </a:cubicBezTo>
                  <a:cubicBezTo>
                    <a:pt x="3335020" y="19050"/>
                    <a:pt x="3304540" y="19050"/>
                    <a:pt x="3274060" y="20320"/>
                  </a:cubicBezTo>
                  <a:lnTo>
                    <a:pt x="3178810" y="24130"/>
                  </a:lnTo>
                  <a:cubicBezTo>
                    <a:pt x="3149600" y="25400"/>
                    <a:pt x="3121660" y="25400"/>
                    <a:pt x="3092450" y="25400"/>
                  </a:cubicBezTo>
                  <a:cubicBezTo>
                    <a:pt x="3070860" y="25400"/>
                    <a:pt x="3048000" y="26670"/>
                    <a:pt x="3026410" y="27940"/>
                  </a:cubicBezTo>
                  <a:lnTo>
                    <a:pt x="2961640" y="31750"/>
                  </a:lnTo>
                  <a:cubicBezTo>
                    <a:pt x="2946400" y="33020"/>
                    <a:pt x="2931160" y="33020"/>
                    <a:pt x="2914650" y="34290"/>
                  </a:cubicBezTo>
                  <a:cubicBezTo>
                    <a:pt x="2889250" y="35560"/>
                    <a:pt x="2863850" y="35560"/>
                    <a:pt x="2838450" y="36830"/>
                  </a:cubicBezTo>
                  <a:cubicBezTo>
                    <a:pt x="2809240" y="38100"/>
                    <a:pt x="2781300" y="40640"/>
                    <a:pt x="2753360" y="41910"/>
                  </a:cubicBezTo>
                  <a:cubicBezTo>
                    <a:pt x="2724150" y="44450"/>
                    <a:pt x="2696210" y="46990"/>
                    <a:pt x="2667000" y="49530"/>
                  </a:cubicBezTo>
                  <a:cubicBezTo>
                    <a:pt x="2655570" y="50800"/>
                    <a:pt x="2644140" y="50800"/>
                    <a:pt x="2631440" y="52070"/>
                  </a:cubicBezTo>
                  <a:lnTo>
                    <a:pt x="2594610" y="52070"/>
                  </a:lnTo>
                  <a:cubicBezTo>
                    <a:pt x="2552700" y="54610"/>
                    <a:pt x="2512060" y="58420"/>
                    <a:pt x="2470150" y="60960"/>
                  </a:cubicBezTo>
                  <a:cubicBezTo>
                    <a:pt x="2444750" y="62230"/>
                    <a:pt x="2418080" y="63500"/>
                    <a:pt x="2392680" y="66040"/>
                  </a:cubicBezTo>
                  <a:cubicBezTo>
                    <a:pt x="2377440" y="67310"/>
                    <a:pt x="2360930" y="69850"/>
                    <a:pt x="2345690" y="71120"/>
                  </a:cubicBezTo>
                  <a:lnTo>
                    <a:pt x="2242819" y="78740"/>
                  </a:lnTo>
                  <a:cubicBezTo>
                    <a:pt x="2221230" y="80010"/>
                    <a:pt x="2200909" y="85090"/>
                    <a:pt x="2180590" y="86360"/>
                  </a:cubicBezTo>
                  <a:cubicBezTo>
                    <a:pt x="2148840" y="88900"/>
                    <a:pt x="2115819" y="90170"/>
                    <a:pt x="2084069" y="92710"/>
                  </a:cubicBezTo>
                  <a:cubicBezTo>
                    <a:pt x="2076449" y="92710"/>
                    <a:pt x="2067559" y="93980"/>
                    <a:pt x="2059940" y="93980"/>
                  </a:cubicBezTo>
                  <a:cubicBezTo>
                    <a:pt x="2032000" y="96520"/>
                    <a:pt x="2005330" y="99060"/>
                    <a:pt x="1977390" y="101600"/>
                  </a:cubicBezTo>
                  <a:cubicBezTo>
                    <a:pt x="1962150" y="102870"/>
                    <a:pt x="1945640" y="105410"/>
                    <a:pt x="1930400" y="106680"/>
                  </a:cubicBezTo>
                  <a:cubicBezTo>
                    <a:pt x="1911350" y="107950"/>
                    <a:pt x="1892300" y="109220"/>
                    <a:pt x="1874520" y="110490"/>
                  </a:cubicBezTo>
                  <a:cubicBezTo>
                    <a:pt x="1838960" y="114300"/>
                    <a:pt x="1802130" y="118110"/>
                    <a:pt x="1766570" y="121920"/>
                  </a:cubicBezTo>
                  <a:cubicBezTo>
                    <a:pt x="1760220" y="123190"/>
                    <a:pt x="1755140" y="127000"/>
                    <a:pt x="1748790" y="127000"/>
                  </a:cubicBezTo>
                  <a:cubicBezTo>
                    <a:pt x="1719580" y="129540"/>
                    <a:pt x="1690370" y="129540"/>
                    <a:pt x="1662430" y="133350"/>
                  </a:cubicBezTo>
                  <a:cubicBezTo>
                    <a:pt x="1647190" y="135890"/>
                    <a:pt x="1630680" y="129540"/>
                    <a:pt x="1616710" y="142240"/>
                  </a:cubicBezTo>
                  <a:cubicBezTo>
                    <a:pt x="1611630" y="146050"/>
                    <a:pt x="1597660" y="139700"/>
                    <a:pt x="1588770" y="140970"/>
                  </a:cubicBezTo>
                  <a:cubicBezTo>
                    <a:pt x="1553210" y="144780"/>
                    <a:pt x="1517650" y="149860"/>
                    <a:pt x="1483360" y="153670"/>
                  </a:cubicBezTo>
                  <a:cubicBezTo>
                    <a:pt x="1455420" y="157480"/>
                    <a:pt x="1428750" y="160020"/>
                    <a:pt x="1400810" y="163830"/>
                  </a:cubicBezTo>
                  <a:cubicBezTo>
                    <a:pt x="1390650" y="165100"/>
                    <a:pt x="1380490" y="168910"/>
                    <a:pt x="1371600" y="170180"/>
                  </a:cubicBezTo>
                  <a:cubicBezTo>
                    <a:pt x="1346200" y="172720"/>
                    <a:pt x="1320800" y="175260"/>
                    <a:pt x="1296670" y="177800"/>
                  </a:cubicBezTo>
                  <a:cubicBezTo>
                    <a:pt x="1296670" y="182880"/>
                    <a:pt x="1296670" y="185420"/>
                    <a:pt x="1295400" y="187960"/>
                  </a:cubicBezTo>
                  <a:cubicBezTo>
                    <a:pt x="1292860" y="185420"/>
                    <a:pt x="1290320" y="181610"/>
                    <a:pt x="1287780" y="176530"/>
                  </a:cubicBezTo>
                  <a:cubicBezTo>
                    <a:pt x="1282700" y="190500"/>
                    <a:pt x="1272540" y="181610"/>
                    <a:pt x="1264920" y="182880"/>
                  </a:cubicBezTo>
                  <a:cubicBezTo>
                    <a:pt x="1250950" y="185420"/>
                    <a:pt x="1235710" y="189230"/>
                    <a:pt x="1221740" y="190500"/>
                  </a:cubicBezTo>
                  <a:cubicBezTo>
                    <a:pt x="1196340" y="194310"/>
                    <a:pt x="1170940" y="196850"/>
                    <a:pt x="1145540" y="199390"/>
                  </a:cubicBezTo>
                  <a:cubicBezTo>
                    <a:pt x="1123950" y="201930"/>
                    <a:pt x="1102360" y="207010"/>
                    <a:pt x="1080770" y="210820"/>
                  </a:cubicBezTo>
                  <a:cubicBezTo>
                    <a:pt x="1043940" y="217170"/>
                    <a:pt x="1005840" y="220980"/>
                    <a:pt x="969010" y="227330"/>
                  </a:cubicBezTo>
                  <a:cubicBezTo>
                    <a:pt x="943610" y="231140"/>
                    <a:pt x="918210" y="237490"/>
                    <a:pt x="891540" y="241300"/>
                  </a:cubicBezTo>
                  <a:cubicBezTo>
                    <a:pt x="864870" y="246380"/>
                    <a:pt x="836930" y="250190"/>
                    <a:pt x="810260" y="255270"/>
                  </a:cubicBezTo>
                  <a:cubicBezTo>
                    <a:pt x="791210" y="259080"/>
                    <a:pt x="772160" y="264160"/>
                    <a:pt x="753110" y="267970"/>
                  </a:cubicBezTo>
                  <a:cubicBezTo>
                    <a:pt x="715010" y="274320"/>
                    <a:pt x="675640" y="280670"/>
                    <a:pt x="637540" y="287020"/>
                  </a:cubicBezTo>
                  <a:cubicBezTo>
                    <a:pt x="623570" y="289560"/>
                    <a:pt x="610870" y="294640"/>
                    <a:pt x="596900" y="297180"/>
                  </a:cubicBezTo>
                  <a:cubicBezTo>
                    <a:pt x="572770" y="302260"/>
                    <a:pt x="548640" y="304800"/>
                    <a:pt x="524510" y="309880"/>
                  </a:cubicBezTo>
                  <a:cubicBezTo>
                    <a:pt x="506730" y="313690"/>
                    <a:pt x="490220" y="320040"/>
                    <a:pt x="473710" y="322580"/>
                  </a:cubicBezTo>
                  <a:cubicBezTo>
                    <a:pt x="438150" y="330200"/>
                    <a:pt x="402590" y="335280"/>
                    <a:pt x="367030" y="341630"/>
                  </a:cubicBezTo>
                  <a:cubicBezTo>
                    <a:pt x="351790" y="344170"/>
                    <a:pt x="336550" y="349250"/>
                    <a:pt x="321310" y="353060"/>
                  </a:cubicBezTo>
                  <a:cubicBezTo>
                    <a:pt x="297180" y="359410"/>
                    <a:pt x="271780" y="364490"/>
                    <a:pt x="247650" y="370840"/>
                  </a:cubicBezTo>
                  <a:cubicBezTo>
                    <a:pt x="241300" y="372110"/>
                    <a:pt x="234950" y="375920"/>
                    <a:pt x="227330" y="377190"/>
                  </a:cubicBezTo>
                  <a:cubicBezTo>
                    <a:pt x="219710" y="378460"/>
                    <a:pt x="212090" y="378460"/>
                    <a:pt x="204470" y="379730"/>
                  </a:cubicBezTo>
                  <a:cubicBezTo>
                    <a:pt x="189230" y="383540"/>
                    <a:pt x="173990" y="387350"/>
                    <a:pt x="160020" y="391160"/>
                  </a:cubicBezTo>
                  <a:cubicBezTo>
                    <a:pt x="129540" y="398780"/>
                    <a:pt x="114300" y="401320"/>
                    <a:pt x="100330" y="408940"/>
                  </a:cubicBezTo>
                  <a:cubicBezTo>
                    <a:pt x="87630" y="415290"/>
                    <a:pt x="69850" y="414020"/>
                    <a:pt x="64770" y="434340"/>
                  </a:cubicBezTo>
                  <a:cubicBezTo>
                    <a:pt x="62230" y="440690"/>
                    <a:pt x="55880" y="444500"/>
                    <a:pt x="67310" y="447040"/>
                  </a:cubicBezTo>
                  <a:cubicBezTo>
                    <a:pt x="68580" y="447040"/>
                    <a:pt x="71120" y="450850"/>
                    <a:pt x="69850" y="452120"/>
                  </a:cubicBezTo>
                  <a:cubicBezTo>
                    <a:pt x="67310" y="459740"/>
                    <a:pt x="64770" y="467360"/>
                    <a:pt x="62230" y="477520"/>
                  </a:cubicBezTo>
                  <a:cubicBezTo>
                    <a:pt x="62230" y="477520"/>
                    <a:pt x="64770" y="478790"/>
                    <a:pt x="67310" y="481330"/>
                  </a:cubicBezTo>
                  <a:cubicBezTo>
                    <a:pt x="59690" y="488950"/>
                    <a:pt x="59690" y="516890"/>
                    <a:pt x="64770" y="525780"/>
                  </a:cubicBezTo>
                  <a:cubicBezTo>
                    <a:pt x="67310" y="530860"/>
                    <a:pt x="68580" y="537210"/>
                    <a:pt x="69850" y="543560"/>
                  </a:cubicBezTo>
                  <a:cubicBezTo>
                    <a:pt x="54610" y="547370"/>
                    <a:pt x="72390" y="556260"/>
                    <a:pt x="67310" y="561340"/>
                  </a:cubicBezTo>
                  <a:cubicBezTo>
                    <a:pt x="69850" y="561340"/>
                    <a:pt x="72390" y="561340"/>
                    <a:pt x="76200" y="562610"/>
                  </a:cubicBezTo>
                  <a:cubicBezTo>
                    <a:pt x="73660" y="566420"/>
                    <a:pt x="71120" y="568960"/>
                    <a:pt x="69850" y="570230"/>
                  </a:cubicBezTo>
                  <a:cubicBezTo>
                    <a:pt x="72390" y="572770"/>
                    <a:pt x="76200" y="574040"/>
                    <a:pt x="78740" y="576580"/>
                  </a:cubicBezTo>
                  <a:cubicBezTo>
                    <a:pt x="64770" y="595630"/>
                    <a:pt x="64770" y="604520"/>
                    <a:pt x="81280" y="621030"/>
                  </a:cubicBezTo>
                  <a:cubicBezTo>
                    <a:pt x="82550" y="622300"/>
                    <a:pt x="85090" y="624840"/>
                    <a:pt x="85090" y="626110"/>
                  </a:cubicBezTo>
                  <a:cubicBezTo>
                    <a:pt x="81280" y="640080"/>
                    <a:pt x="82550" y="652780"/>
                    <a:pt x="91440" y="664210"/>
                  </a:cubicBezTo>
                  <a:cubicBezTo>
                    <a:pt x="91440" y="664210"/>
                    <a:pt x="90170" y="668020"/>
                    <a:pt x="87630" y="670560"/>
                  </a:cubicBezTo>
                  <a:cubicBezTo>
                    <a:pt x="91440" y="669290"/>
                    <a:pt x="93980" y="668020"/>
                    <a:pt x="96520" y="668020"/>
                  </a:cubicBezTo>
                  <a:lnTo>
                    <a:pt x="92710" y="690880"/>
                  </a:lnTo>
                  <a:lnTo>
                    <a:pt x="106680" y="690880"/>
                  </a:lnTo>
                  <a:cubicBezTo>
                    <a:pt x="110490" y="695960"/>
                    <a:pt x="114300" y="699770"/>
                    <a:pt x="114300" y="701040"/>
                  </a:cubicBezTo>
                  <a:cubicBezTo>
                    <a:pt x="118110" y="697230"/>
                    <a:pt x="120650" y="695960"/>
                    <a:pt x="121920" y="694690"/>
                  </a:cubicBezTo>
                  <a:cubicBezTo>
                    <a:pt x="128270" y="704850"/>
                    <a:pt x="133350" y="712470"/>
                    <a:pt x="137160" y="720090"/>
                  </a:cubicBezTo>
                  <a:cubicBezTo>
                    <a:pt x="135890" y="728980"/>
                    <a:pt x="133350" y="736600"/>
                    <a:pt x="132080" y="741680"/>
                  </a:cubicBezTo>
                  <a:cubicBezTo>
                    <a:pt x="125730" y="741680"/>
                    <a:pt x="119380" y="740410"/>
                    <a:pt x="115570" y="742950"/>
                  </a:cubicBezTo>
                  <a:cubicBezTo>
                    <a:pt x="111760" y="745490"/>
                    <a:pt x="111760" y="751840"/>
                    <a:pt x="109220" y="755650"/>
                  </a:cubicBezTo>
                  <a:cubicBezTo>
                    <a:pt x="109220" y="756920"/>
                    <a:pt x="118110" y="773430"/>
                    <a:pt x="116840" y="774700"/>
                  </a:cubicBezTo>
                  <a:cubicBezTo>
                    <a:pt x="115570" y="783590"/>
                    <a:pt x="113030" y="792480"/>
                    <a:pt x="111760" y="802640"/>
                  </a:cubicBezTo>
                  <a:cubicBezTo>
                    <a:pt x="116840" y="806450"/>
                    <a:pt x="123190" y="811530"/>
                    <a:pt x="128270" y="815340"/>
                  </a:cubicBezTo>
                  <a:cubicBezTo>
                    <a:pt x="119380" y="820420"/>
                    <a:pt x="113030" y="825500"/>
                    <a:pt x="106680" y="829310"/>
                  </a:cubicBezTo>
                  <a:cubicBezTo>
                    <a:pt x="109220" y="830580"/>
                    <a:pt x="110490" y="831850"/>
                    <a:pt x="113030" y="833120"/>
                  </a:cubicBezTo>
                  <a:cubicBezTo>
                    <a:pt x="114300" y="838200"/>
                    <a:pt x="116840" y="843280"/>
                    <a:pt x="116840" y="848360"/>
                  </a:cubicBezTo>
                  <a:cubicBezTo>
                    <a:pt x="116840" y="853440"/>
                    <a:pt x="113030" y="862330"/>
                    <a:pt x="115570" y="863600"/>
                  </a:cubicBezTo>
                  <a:cubicBezTo>
                    <a:pt x="127000" y="869950"/>
                    <a:pt x="120650" y="889000"/>
                    <a:pt x="135890" y="891540"/>
                  </a:cubicBezTo>
                  <a:cubicBezTo>
                    <a:pt x="137160" y="891540"/>
                    <a:pt x="137160" y="894080"/>
                    <a:pt x="139700" y="896620"/>
                  </a:cubicBezTo>
                  <a:cubicBezTo>
                    <a:pt x="135890" y="896620"/>
                    <a:pt x="133350" y="896620"/>
                    <a:pt x="128270" y="897890"/>
                  </a:cubicBezTo>
                  <a:cubicBezTo>
                    <a:pt x="142240" y="908050"/>
                    <a:pt x="138430" y="916940"/>
                    <a:pt x="133350" y="924560"/>
                  </a:cubicBezTo>
                  <a:cubicBezTo>
                    <a:pt x="128270" y="925830"/>
                    <a:pt x="124460" y="927100"/>
                    <a:pt x="120650" y="928370"/>
                  </a:cubicBezTo>
                  <a:cubicBezTo>
                    <a:pt x="121920" y="930910"/>
                    <a:pt x="121920" y="932180"/>
                    <a:pt x="123190" y="934720"/>
                  </a:cubicBezTo>
                  <a:cubicBezTo>
                    <a:pt x="124460" y="935990"/>
                    <a:pt x="130810" y="952500"/>
                    <a:pt x="130810" y="955040"/>
                  </a:cubicBezTo>
                  <a:cubicBezTo>
                    <a:pt x="128270" y="961390"/>
                    <a:pt x="127000" y="967740"/>
                    <a:pt x="125730" y="974090"/>
                  </a:cubicBezTo>
                  <a:cubicBezTo>
                    <a:pt x="133350" y="974090"/>
                    <a:pt x="139700" y="975360"/>
                    <a:pt x="142240" y="975360"/>
                  </a:cubicBezTo>
                  <a:cubicBezTo>
                    <a:pt x="139700" y="976630"/>
                    <a:pt x="135890" y="979170"/>
                    <a:pt x="133350" y="980440"/>
                  </a:cubicBezTo>
                  <a:cubicBezTo>
                    <a:pt x="134620" y="982980"/>
                    <a:pt x="135890" y="985520"/>
                    <a:pt x="138430" y="986790"/>
                  </a:cubicBezTo>
                  <a:cubicBezTo>
                    <a:pt x="148590" y="985520"/>
                    <a:pt x="158750" y="984250"/>
                    <a:pt x="170180" y="982980"/>
                  </a:cubicBezTo>
                  <a:cubicBezTo>
                    <a:pt x="168910" y="989330"/>
                    <a:pt x="167640" y="994410"/>
                    <a:pt x="165100" y="999490"/>
                  </a:cubicBezTo>
                  <a:cubicBezTo>
                    <a:pt x="171450" y="999490"/>
                    <a:pt x="179070" y="1000760"/>
                    <a:pt x="185420" y="1000760"/>
                  </a:cubicBezTo>
                  <a:lnTo>
                    <a:pt x="185420" y="1007110"/>
                  </a:lnTo>
                  <a:cubicBezTo>
                    <a:pt x="176530" y="1008380"/>
                    <a:pt x="167640" y="1010920"/>
                    <a:pt x="160020" y="1012190"/>
                  </a:cubicBezTo>
                  <a:cubicBezTo>
                    <a:pt x="191770" y="1027430"/>
                    <a:pt x="220980" y="1013460"/>
                    <a:pt x="255270" y="1008380"/>
                  </a:cubicBezTo>
                  <a:cubicBezTo>
                    <a:pt x="261620" y="1014730"/>
                    <a:pt x="267970" y="1009650"/>
                    <a:pt x="273050" y="999490"/>
                  </a:cubicBezTo>
                  <a:cubicBezTo>
                    <a:pt x="279400" y="1008380"/>
                    <a:pt x="284480" y="1005840"/>
                    <a:pt x="297180" y="988060"/>
                  </a:cubicBezTo>
                  <a:cubicBezTo>
                    <a:pt x="298450" y="988060"/>
                    <a:pt x="299720" y="989330"/>
                    <a:pt x="300990" y="989330"/>
                  </a:cubicBezTo>
                  <a:cubicBezTo>
                    <a:pt x="299720" y="994410"/>
                    <a:pt x="297180" y="998220"/>
                    <a:pt x="295910" y="1003300"/>
                  </a:cubicBezTo>
                  <a:cubicBezTo>
                    <a:pt x="303530" y="1000760"/>
                    <a:pt x="309880" y="999490"/>
                    <a:pt x="317500" y="996950"/>
                  </a:cubicBezTo>
                  <a:lnTo>
                    <a:pt x="344170" y="993140"/>
                  </a:lnTo>
                  <a:cubicBezTo>
                    <a:pt x="358140" y="990600"/>
                    <a:pt x="372110" y="989330"/>
                    <a:pt x="384810" y="986790"/>
                  </a:cubicBezTo>
                  <a:cubicBezTo>
                    <a:pt x="389890" y="985520"/>
                    <a:pt x="394970" y="981710"/>
                    <a:pt x="400050" y="980440"/>
                  </a:cubicBezTo>
                  <a:cubicBezTo>
                    <a:pt x="405130" y="979170"/>
                    <a:pt x="412750" y="975360"/>
                    <a:pt x="415290" y="977900"/>
                  </a:cubicBezTo>
                  <a:cubicBezTo>
                    <a:pt x="425450" y="986790"/>
                    <a:pt x="434340" y="996950"/>
                    <a:pt x="444500" y="1005840"/>
                  </a:cubicBezTo>
                  <a:cubicBezTo>
                    <a:pt x="445770" y="1003300"/>
                    <a:pt x="447040" y="999490"/>
                    <a:pt x="447040" y="999490"/>
                  </a:cubicBezTo>
                  <a:cubicBezTo>
                    <a:pt x="455930" y="1002030"/>
                    <a:pt x="462280" y="1003300"/>
                    <a:pt x="471170" y="1005840"/>
                  </a:cubicBezTo>
                  <a:cubicBezTo>
                    <a:pt x="472440" y="1009650"/>
                    <a:pt x="474980" y="1014730"/>
                    <a:pt x="474980" y="1017270"/>
                  </a:cubicBezTo>
                  <a:cubicBezTo>
                    <a:pt x="488950" y="1018540"/>
                    <a:pt x="500380" y="1019810"/>
                    <a:pt x="510540" y="1021080"/>
                  </a:cubicBezTo>
                  <a:cubicBezTo>
                    <a:pt x="510540" y="1022350"/>
                    <a:pt x="511810" y="1023620"/>
                    <a:pt x="511810" y="1024890"/>
                  </a:cubicBezTo>
                  <a:lnTo>
                    <a:pt x="488950" y="1032510"/>
                  </a:lnTo>
                  <a:cubicBezTo>
                    <a:pt x="487680" y="1028700"/>
                    <a:pt x="486410" y="1027430"/>
                    <a:pt x="483870" y="1021080"/>
                  </a:cubicBezTo>
                  <a:cubicBezTo>
                    <a:pt x="485140" y="1035050"/>
                    <a:pt x="486410" y="1043940"/>
                    <a:pt x="486410" y="1055370"/>
                  </a:cubicBezTo>
                  <a:cubicBezTo>
                    <a:pt x="497840" y="1046480"/>
                    <a:pt x="513080" y="1056640"/>
                    <a:pt x="520700" y="1041400"/>
                  </a:cubicBezTo>
                  <a:cubicBezTo>
                    <a:pt x="520700" y="1040130"/>
                    <a:pt x="525780" y="1040130"/>
                    <a:pt x="527050" y="1041400"/>
                  </a:cubicBezTo>
                  <a:cubicBezTo>
                    <a:pt x="537210" y="1042670"/>
                    <a:pt x="547370" y="1043940"/>
                    <a:pt x="557530" y="1046480"/>
                  </a:cubicBezTo>
                  <a:cubicBezTo>
                    <a:pt x="556260" y="1043940"/>
                    <a:pt x="556260" y="1041400"/>
                    <a:pt x="554990" y="1038860"/>
                  </a:cubicBezTo>
                  <a:cubicBezTo>
                    <a:pt x="561340" y="1040130"/>
                    <a:pt x="566420" y="1041400"/>
                    <a:pt x="570230" y="1042670"/>
                  </a:cubicBezTo>
                  <a:cubicBezTo>
                    <a:pt x="570230" y="1043940"/>
                    <a:pt x="571500" y="1045210"/>
                    <a:pt x="571500" y="1046480"/>
                  </a:cubicBezTo>
                  <a:cubicBezTo>
                    <a:pt x="562610" y="1051560"/>
                    <a:pt x="553720" y="1057910"/>
                    <a:pt x="544830" y="1062990"/>
                  </a:cubicBezTo>
                  <a:cubicBezTo>
                    <a:pt x="530860" y="1071880"/>
                    <a:pt x="518160" y="1083310"/>
                    <a:pt x="504190" y="1087120"/>
                  </a:cubicBezTo>
                  <a:cubicBezTo>
                    <a:pt x="480060" y="1092200"/>
                    <a:pt x="455930" y="1101090"/>
                    <a:pt x="430530" y="1102360"/>
                  </a:cubicBezTo>
                  <a:lnTo>
                    <a:pt x="424180" y="1102360"/>
                  </a:lnTo>
                  <a:cubicBezTo>
                    <a:pt x="397510" y="1107440"/>
                    <a:pt x="372110" y="1112520"/>
                    <a:pt x="345440" y="1117600"/>
                  </a:cubicBezTo>
                  <a:cubicBezTo>
                    <a:pt x="341630" y="1118870"/>
                    <a:pt x="339090" y="1120140"/>
                    <a:pt x="335280" y="1120140"/>
                  </a:cubicBezTo>
                  <a:cubicBezTo>
                    <a:pt x="318770" y="1122680"/>
                    <a:pt x="302260" y="1123950"/>
                    <a:pt x="287020" y="1126490"/>
                  </a:cubicBezTo>
                  <a:cubicBezTo>
                    <a:pt x="270510" y="1130300"/>
                    <a:pt x="252730" y="1132840"/>
                    <a:pt x="236220" y="1139190"/>
                  </a:cubicBezTo>
                  <a:cubicBezTo>
                    <a:pt x="223520" y="1143000"/>
                    <a:pt x="207010" y="1141730"/>
                    <a:pt x="201930" y="1154430"/>
                  </a:cubicBezTo>
                  <a:cubicBezTo>
                    <a:pt x="196850" y="1154430"/>
                    <a:pt x="191770" y="1153160"/>
                    <a:pt x="189230" y="1154430"/>
                  </a:cubicBezTo>
                  <a:cubicBezTo>
                    <a:pt x="170180" y="1162050"/>
                    <a:pt x="151130" y="1169670"/>
                    <a:pt x="133350" y="1178560"/>
                  </a:cubicBezTo>
                  <a:cubicBezTo>
                    <a:pt x="127000" y="1183640"/>
                    <a:pt x="121920" y="1186180"/>
                    <a:pt x="119380" y="1191260"/>
                  </a:cubicBezTo>
                  <a:cubicBezTo>
                    <a:pt x="118110" y="1195070"/>
                    <a:pt x="121920" y="1201420"/>
                    <a:pt x="123190" y="1203960"/>
                  </a:cubicBezTo>
                  <a:cubicBezTo>
                    <a:pt x="120650" y="1205230"/>
                    <a:pt x="115570" y="1206500"/>
                    <a:pt x="115570" y="1207770"/>
                  </a:cubicBezTo>
                  <a:cubicBezTo>
                    <a:pt x="115570" y="1215390"/>
                    <a:pt x="115570" y="1223010"/>
                    <a:pt x="118110" y="1229360"/>
                  </a:cubicBezTo>
                  <a:cubicBezTo>
                    <a:pt x="121920" y="1238250"/>
                    <a:pt x="133350" y="1245870"/>
                    <a:pt x="120650" y="1257300"/>
                  </a:cubicBezTo>
                  <a:cubicBezTo>
                    <a:pt x="118110" y="1258570"/>
                    <a:pt x="120650" y="1264920"/>
                    <a:pt x="120650" y="1270000"/>
                  </a:cubicBezTo>
                  <a:cubicBezTo>
                    <a:pt x="124460" y="1268730"/>
                    <a:pt x="127000" y="1268730"/>
                    <a:pt x="130810" y="1268730"/>
                  </a:cubicBezTo>
                  <a:cubicBezTo>
                    <a:pt x="118110" y="1290320"/>
                    <a:pt x="118110" y="1297940"/>
                    <a:pt x="130810" y="1301750"/>
                  </a:cubicBezTo>
                  <a:cubicBezTo>
                    <a:pt x="130810" y="1309370"/>
                    <a:pt x="128270" y="1316990"/>
                    <a:pt x="130810" y="1322070"/>
                  </a:cubicBezTo>
                  <a:cubicBezTo>
                    <a:pt x="138430" y="1334770"/>
                    <a:pt x="148590" y="1347470"/>
                    <a:pt x="157480" y="1358900"/>
                  </a:cubicBezTo>
                  <a:cubicBezTo>
                    <a:pt x="156210" y="1360170"/>
                    <a:pt x="153670" y="1361440"/>
                    <a:pt x="152400" y="1361440"/>
                  </a:cubicBezTo>
                  <a:cubicBezTo>
                    <a:pt x="157480" y="1367790"/>
                    <a:pt x="162560" y="1374140"/>
                    <a:pt x="166370" y="1377950"/>
                  </a:cubicBezTo>
                  <a:cubicBezTo>
                    <a:pt x="161290" y="1385570"/>
                    <a:pt x="157480" y="1391920"/>
                    <a:pt x="152400" y="1398270"/>
                  </a:cubicBezTo>
                  <a:cubicBezTo>
                    <a:pt x="158750" y="1400810"/>
                    <a:pt x="162560" y="1402080"/>
                    <a:pt x="167640" y="1403350"/>
                  </a:cubicBezTo>
                  <a:cubicBezTo>
                    <a:pt x="158750" y="1405890"/>
                    <a:pt x="151130" y="1408430"/>
                    <a:pt x="139700" y="1413510"/>
                  </a:cubicBezTo>
                  <a:cubicBezTo>
                    <a:pt x="161290" y="1418590"/>
                    <a:pt x="162560" y="1433830"/>
                    <a:pt x="165100" y="1449070"/>
                  </a:cubicBezTo>
                  <a:cubicBezTo>
                    <a:pt x="165100" y="1450340"/>
                    <a:pt x="171450" y="1451610"/>
                    <a:pt x="175260" y="1452880"/>
                  </a:cubicBezTo>
                  <a:cubicBezTo>
                    <a:pt x="175260" y="1455420"/>
                    <a:pt x="172720" y="1459230"/>
                    <a:pt x="173990" y="1461770"/>
                  </a:cubicBezTo>
                  <a:cubicBezTo>
                    <a:pt x="179070" y="1468120"/>
                    <a:pt x="187960" y="1471930"/>
                    <a:pt x="189230" y="1479550"/>
                  </a:cubicBezTo>
                  <a:cubicBezTo>
                    <a:pt x="196850" y="1501140"/>
                    <a:pt x="210820" y="1497330"/>
                    <a:pt x="226060" y="1492250"/>
                  </a:cubicBezTo>
                  <a:lnTo>
                    <a:pt x="233680" y="1503680"/>
                  </a:lnTo>
                  <a:cubicBezTo>
                    <a:pt x="236220" y="1502410"/>
                    <a:pt x="238760" y="1499870"/>
                    <a:pt x="240030" y="1498600"/>
                  </a:cubicBezTo>
                  <a:cubicBezTo>
                    <a:pt x="241300" y="1506220"/>
                    <a:pt x="254000" y="1515110"/>
                    <a:pt x="257810" y="1510030"/>
                  </a:cubicBezTo>
                  <a:cubicBezTo>
                    <a:pt x="266700" y="1497330"/>
                    <a:pt x="276860" y="1504950"/>
                    <a:pt x="287020" y="1506220"/>
                  </a:cubicBezTo>
                  <a:cubicBezTo>
                    <a:pt x="292100" y="1507490"/>
                    <a:pt x="299720" y="1508760"/>
                    <a:pt x="302260" y="1506220"/>
                  </a:cubicBezTo>
                  <a:cubicBezTo>
                    <a:pt x="308610" y="1499870"/>
                    <a:pt x="327660" y="1506220"/>
                    <a:pt x="322580" y="1488440"/>
                  </a:cubicBezTo>
                  <a:cubicBezTo>
                    <a:pt x="321310" y="1484630"/>
                    <a:pt x="316230" y="1480820"/>
                    <a:pt x="311150" y="1477010"/>
                  </a:cubicBezTo>
                  <a:lnTo>
                    <a:pt x="347980" y="1477010"/>
                  </a:lnTo>
                  <a:cubicBezTo>
                    <a:pt x="349250" y="1480820"/>
                    <a:pt x="349250" y="1485900"/>
                    <a:pt x="350520" y="1489710"/>
                  </a:cubicBezTo>
                  <a:cubicBezTo>
                    <a:pt x="344170" y="1490980"/>
                    <a:pt x="337820" y="1492250"/>
                    <a:pt x="331470" y="1494790"/>
                  </a:cubicBezTo>
                  <a:cubicBezTo>
                    <a:pt x="331470" y="1496060"/>
                    <a:pt x="332740" y="1497330"/>
                    <a:pt x="332740" y="1499870"/>
                  </a:cubicBezTo>
                  <a:cubicBezTo>
                    <a:pt x="335280" y="1499870"/>
                    <a:pt x="339090" y="1498600"/>
                    <a:pt x="341630" y="1498600"/>
                  </a:cubicBezTo>
                  <a:cubicBezTo>
                    <a:pt x="351790" y="1502410"/>
                    <a:pt x="365760" y="1492250"/>
                    <a:pt x="374650" y="1504950"/>
                  </a:cubicBezTo>
                  <a:cubicBezTo>
                    <a:pt x="391160" y="1527810"/>
                    <a:pt x="420370" y="1534160"/>
                    <a:pt x="447040" y="1521460"/>
                  </a:cubicBezTo>
                  <a:cubicBezTo>
                    <a:pt x="449580" y="1520190"/>
                    <a:pt x="454660" y="1524000"/>
                    <a:pt x="458470" y="1525270"/>
                  </a:cubicBezTo>
                  <a:cubicBezTo>
                    <a:pt x="459740" y="1525270"/>
                    <a:pt x="459740" y="1525270"/>
                    <a:pt x="461010" y="1526540"/>
                  </a:cubicBezTo>
                  <a:cubicBezTo>
                    <a:pt x="462280" y="1524000"/>
                    <a:pt x="462280" y="1521460"/>
                    <a:pt x="462280" y="1522730"/>
                  </a:cubicBezTo>
                  <a:cubicBezTo>
                    <a:pt x="471170" y="1522730"/>
                    <a:pt x="480060" y="1525270"/>
                    <a:pt x="488950" y="1524000"/>
                  </a:cubicBezTo>
                  <a:cubicBezTo>
                    <a:pt x="502920" y="1522730"/>
                    <a:pt x="516890" y="1517650"/>
                    <a:pt x="530860" y="1516380"/>
                  </a:cubicBezTo>
                  <a:cubicBezTo>
                    <a:pt x="552450" y="1513840"/>
                    <a:pt x="574040" y="1513840"/>
                    <a:pt x="595630" y="1508760"/>
                  </a:cubicBezTo>
                  <a:cubicBezTo>
                    <a:pt x="604520" y="1506220"/>
                    <a:pt x="610870" y="1507490"/>
                    <a:pt x="617220" y="1510030"/>
                  </a:cubicBezTo>
                  <a:cubicBezTo>
                    <a:pt x="577850" y="1526540"/>
                    <a:pt x="538480" y="1543050"/>
                    <a:pt x="499110" y="1558290"/>
                  </a:cubicBezTo>
                  <a:cubicBezTo>
                    <a:pt x="499110" y="1559560"/>
                    <a:pt x="500380" y="1560830"/>
                    <a:pt x="500380" y="1562100"/>
                  </a:cubicBezTo>
                  <a:cubicBezTo>
                    <a:pt x="502920" y="1562100"/>
                    <a:pt x="505460" y="1563370"/>
                    <a:pt x="510540" y="1564640"/>
                  </a:cubicBezTo>
                  <a:cubicBezTo>
                    <a:pt x="501650" y="1568450"/>
                    <a:pt x="497840" y="1569720"/>
                    <a:pt x="491490" y="1572260"/>
                  </a:cubicBezTo>
                  <a:cubicBezTo>
                    <a:pt x="502920" y="1579880"/>
                    <a:pt x="487680" y="1588770"/>
                    <a:pt x="494030" y="1598930"/>
                  </a:cubicBezTo>
                  <a:cubicBezTo>
                    <a:pt x="499110" y="1609090"/>
                    <a:pt x="495300" y="1624330"/>
                    <a:pt x="518160" y="1620520"/>
                  </a:cubicBezTo>
                  <a:cubicBezTo>
                    <a:pt x="495300" y="1631950"/>
                    <a:pt x="494030" y="1648460"/>
                    <a:pt x="509270" y="1666240"/>
                  </a:cubicBezTo>
                  <a:cubicBezTo>
                    <a:pt x="511810" y="1668780"/>
                    <a:pt x="513080" y="1673860"/>
                    <a:pt x="511810" y="1676400"/>
                  </a:cubicBezTo>
                  <a:cubicBezTo>
                    <a:pt x="509270" y="1685290"/>
                    <a:pt x="505460" y="1692910"/>
                    <a:pt x="502920" y="1699260"/>
                  </a:cubicBezTo>
                  <a:cubicBezTo>
                    <a:pt x="494030" y="1699260"/>
                    <a:pt x="488950" y="1697990"/>
                    <a:pt x="483870" y="1697990"/>
                  </a:cubicBezTo>
                  <a:cubicBezTo>
                    <a:pt x="471170" y="1699260"/>
                    <a:pt x="458470" y="1701800"/>
                    <a:pt x="445770" y="1704340"/>
                  </a:cubicBezTo>
                  <a:cubicBezTo>
                    <a:pt x="405130" y="1711960"/>
                    <a:pt x="363220" y="1719580"/>
                    <a:pt x="322580" y="1727200"/>
                  </a:cubicBezTo>
                  <a:cubicBezTo>
                    <a:pt x="288290" y="1733550"/>
                    <a:pt x="255270" y="1746250"/>
                    <a:pt x="220980" y="1748790"/>
                  </a:cubicBezTo>
                  <a:cubicBezTo>
                    <a:pt x="196850" y="1750060"/>
                    <a:pt x="175260" y="1762760"/>
                    <a:pt x="152400" y="1764030"/>
                  </a:cubicBezTo>
                  <a:cubicBezTo>
                    <a:pt x="137160" y="1765300"/>
                    <a:pt x="121920" y="1771650"/>
                    <a:pt x="107950" y="1778000"/>
                  </a:cubicBezTo>
                  <a:cubicBezTo>
                    <a:pt x="100330" y="1780540"/>
                    <a:pt x="93980" y="1786890"/>
                    <a:pt x="87630" y="1790700"/>
                  </a:cubicBezTo>
                  <a:cubicBezTo>
                    <a:pt x="86360" y="1790700"/>
                    <a:pt x="82550" y="1789430"/>
                    <a:pt x="81280" y="1790700"/>
                  </a:cubicBezTo>
                  <a:cubicBezTo>
                    <a:pt x="71120" y="1795780"/>
                    <a:pt x="62230" y="1800860"/>
                    <a:pt x="52070" y="1804670"/>
                  </a:cubicBezTo>
                  <a:cubicBezTo>
                    <a:pt x="44450" y="1808480"/>
                    <a:pt x="38100" y="1812290"/>
                    <a:pt x="30480" y="1816100"/>
                  </a:cubicBezTo>
                  <a:cubicBezTo>
                    <a:pt x="30480" y="1817370"/>
                    <a:pt x="31750" y="1818640"/>
                    <a:pt x="31750" y="1819910"/>
                  </a:cubicBezTo>
                  <a:cubicBezTo>
                    <a:pt x="29210" y="1819910"/>
                    <a:pt x="25400" y="1818640"/>
                    <a:pt x="21590" y="1817370"/>
                  </a:cubicBezTo>
                  <a:cubicBezTo>
                    <a:pt x="22860" y="1824990"/>
                    <a:pt x="24130" y="1830070"/>
                    <a:pt x="25400" y="1836420"/>
                  </a:cubicBezTo>
                  <a:cubicBezTo>
                    <a:pt x="24130" y="1836420"/>
                    <a:pt x="24130" y="1836420"/>
                    <a:pt x="22860" y="1837690"/>
                  </a:cubicBezTo>
                  <a:cubicBezTo>
                    <a:pt x="21590" y="1835150"/>
                    <a:pt x="20320" y="1832610"/>
                    <a:pt x="19050" y="1831340"/>
                  </a:cubicBezTo>
                  <a:cubicBezTo>
                    <a:pt x="7620" y="1844040"/>
                    <a:pt x="0" y="1855470"/>
                    <a:pt x="17780" y="1863090"/>
                  </a:cubicBezTo>
                  <a:cubicBezTo>
                    <a:pt x="16510" y="1869440"/>
                    <a:pt x="16510" y="1874520"/>
                    <a:pt x="16510" y="1878330"/>
                  </a:cubicBezTo>
                  <a:lnTo>
                    <a:pt x="20320" y="1905000"/>
                  </a:lnTo>
                  <a:cubicBezTo>
                    <a:pt x="21590" y="1916430"/>
                    <a:pt x="19050" y="1927860"/>
                    <a:pt x="33020" y="1931671"/>
                  </a:cubicBezTo>
                  <a:cubicBezTo>
                    <a:pt x="29210" y="1938021"/>
                    <a:pt x="29210" y="1967231"/>
                    <a:pt x="34290" y="1968500"/>
                  </a:cubicBezTo>
                  <a:cubicBezTo>
                    <a:pt x="43180" y="1972310"/>
                    <a:pt x="45720" y="1983740"/>
                    <a:pt x="53340" y="1988821"/>
                  </a:cubicBezTo>
                  <a:cubicBezTo>
                    <a:pt x="54610" y="1990091"/>
                    <a:pt x="55880" y="1992631"/>
                    <a:pt x="55880" y="1992631"/>
                  </a:cubicBezTo>
                  <a:cubicBezTo>
                    <a:pt x="45720" y="2004060"/>
                    <a:pt x="60960" y="1998981"/>
                    <a:pt x="63500" y="2004060"/>
                  </a:cubicBezTo>
                  <a:cubicBezTo>
                    <a:pt x="60960" y="2010410"/>
                    <a:pt x="55880" y="2016760"/>
                    <a:pt x="54610" y="2024381"/>
                  </a:cubicBezTo>
                  <a:cubicBezTo>
                    <a:pt x="53340" y="2032001"/>
                    <a:pt x="54610" y="2038351"/>
                    <a:pt x="66040" y="2034541"/>
                  </a:cubicBezTo>
                  <a:cubicBezTo>
                    <a:pt x="64770" y="2045971"/>
                    <a:pt x="63500" y="2056131"/>
                    <a:pt x="62230" y="2067561"/>
                  </a:cubicBezTo>
                  <a:cubicBezTo>
                    <a:pt x="63500" y="2067561"/>
                    <a:pt x="64770" y="2066291"/>
                    <a:pt x="64770" y="2066291"/>
                  </a:cubicBezTo>
                  <a:cubicBezTo>
                    <a:pt x="68580" y="2075181"/>
                    <a:pt x="71120" y="2082801"/>
                    <a:pt x="74930" y="2090421"/>
                  </a:cubicBezTo>
                  <a:cubicBezTo>
                    <a:pt x="81280" y="2090421"/>
                    <a:pt x="87630" y="2091691"/>
                    <a:pt x="95250" y="2092960"/>
                  </a:cubicBezTo>
                  <a:lnTo>
                    <a:pt x="95250" y="2096771"/>
                  </a:lnTo>
                  <a:cubicBezTo>
                    <a:pt x="91440" y="2098041"/>
                    <a:pt x="87630" y="2099310"/>
                    <a:pt x="83820" y="2100581"/>
                  </a:cubicBezTo>
                  <a:cubicBezTo>
                    <a:pt x="85090" y="2101851"/>
                    <a:pt x="87630" y="2101851"/>
                    <a:pt x="87630" y="2101851"/>
                  </a:cubicBezTo>
                  <a:cubicBezTo>
                    <a:pt x="88900" y="2120901"/>
                    <a:pt x="105410" y="2118361"/>
                    <a:pt x="116840" y="2123441"/>
                  </a:cubicBezTo>
                  <a:cubicBezTo>
                    <a:pt x="121920" y="2125981"/>
                    <a:pt x="128270" y="2127251"/>
                    <a:pt x="132080" y="2125981"/>
                  </a:cubicBezTo>
                  <a:cubicBezTo>
                    <a:pt x="139700" y="2122171"/>
                    <a:pt x="144780" y="2123441"/>
                    <a:pt x="144780" y="2131060"/>
                  </a:cubicBezTo>
                  <a:cubicBezTo>
                    <a:pt x="144780" y="2134871"/>
                    <a:pt x="142240" y="2139950"/>
                    <a:pt x="140970" y="2142490"/>
                  </a:cubicBezTo>
                  <a:cubicBezTo>
                    <a:pt x="149860" y="2142490"/>
                    <a:pt x="163830" y="2146300"/>
                    <a:pt x="171450" y="2141220"/>
                  </a:cubicBezTo>
                  <a:cubicBezTo>
                    <a:pt x="189230" y="2129790"/>
                    <a:pt x="205740" y="2139950"/>
                    <a:pt x="222250" y="2136140"/>
                  </a:cubicBezTo>
                  <a:cubicBezTo>
                    <a:pt x="231140" y="2133600"/>
                    <a:pt x="238760" y="2133600"/>
                    <a:pt x="251460" y="2131060"/>
                  </a:cubicBezTo>
                  <a:cubicBezTo>
                    <a:pt x="257810" y="2136140"/>
                    <a:pt x="264160" y="2134871"/>
                    <a:pt x="265430" y="2128521"/>
                  </a:cubicBezTo>
                  <a:cubicBezTo>
                    <a:pt x="275590" y="2128521"/>
                    <a:pt x="284480" y="2128521"/>
                    <a:pt x="293370" y="2127250"/>
                  </a:cubicBezTo>
                  <a:cubicBezTo>
                    <a:pt x="307340" y="2124710"/>
                    <a:pt x="320040" y="2120900"/>
                    <a:pt x="334010" y="2119630"/>
                  </a:cubicBezTo>
                  <a:cubicBezTo>
                    <a:pt x="342900" y="2118360"/>
                    <a:pt x="353060" y="2120900"/>
                    <a:pt x="363220" y="2119630"/>
                  </a:cubicBezTo>
                  <a:cubicBezTo>
                    <a:pt x="368300" y="2118360"/>
                    <a:pt x="372110" y="2110740"/>
                    <a:pt x="377190" y="2106930"/>
                  </a:cubicBezTo>
                  <a:cubicBezTo>
                    <a:pt x="382270" y="2119630"/>
                    <a:pt x="392430" y="2120900"/>
                    <a:pt x="408940" y="2112010"/>
                  </a:cubicBezTo>
                  <a:cubicBezTo>
                    <a:pt x="402590" y="2106930"/>
                    <a:pt x="394970" y="2103120"/>
                    <a:pt x="388620" y="2099310"/>
                  </a:cubicBezTo>
                  <a:cubicBezTo>
                    <a:pt x="394970" y="2096770"/>
                    <a:pt x="400050" y="2092960"/>
                    <a:pt x="405130" y="2091690"/>
                  </a:cubicBezTo>
                  <a:cubicBezTo>
                    <a:pt x="410210" y="2091690"/>
                    <a:pt x="414020" y="2092960"/>
                    <a:pt x="417830" y="2092960"/>
                  </a:cubicBezTo>
                  <a:cubicBezTo>
                    <a:pt x="421640" y="2092960"/>
                    <a:pt x="425450" y="2092960"/>
                    <a:pt x="429260" y="2091690"/>
                  </a:cubicBezTo>
                  <a:cubicBezTo>
                    <a:pt x="433070" y="2090420"/>
                    <a:pt x="435610" y="2089150"/>
                    <a:pt x="438150" y="2086610"/>
                  </a:cubicBezTo>
                  <a:cubicBezTo>
                    <a:pt x="438150" y="2090420"/>
                    <a:pt x="439420" y="2095500"/>
                    <a:pt x="439420" y="2099310"/>
                  </a:cubicBezTo>
                  <a:cubicBezTo>
                    <a:pt x="439420" y="2103120"/>
                    <a:pt x="436880" y="2106930"/>
                    <a:pt x="435610" y="2110740"/>
                  </a:cubicBezTo>
                  <a:cubicBezTo>
                    <a:pt x="439420" y="2110740"/>
                    <a:pt x="443230" y="2110740"/>
                    <a:pt x="448310" y="2109470"/>
                  </a:cubicBezTo>
                  <a:cubicBezTo>
                    <a:pt x="453390" y="2117090"/>
                    <a:pt x="439420" y="2133600"/>
                    <a:pt x="458470" y="2134870"/>
                  </a:cubicBezTo>
                  <a:cubicBezTo>
                    <a:pt x="457200" y="2139950"/>
                    <a:pt x="455930" y="2143760"/>
                    <a:pt x="454660" y="2148840"/>
                  </a:cubicBezTo>
                  <a:cubicBezTo>
                    <a:pt x="462280" y="2148840"/>
                    <a:pt x="469900" y="2150110"/>
                    <a:pt x="481330" y="2151380"/>
                  </a:cubicBezTo>
                  <a:cubicBezTo>
                    <a:pt x="476250" y="2157730"/>
                    <a:pt x="472440" y="2162810"/>
                    <a:pt x="467360" y="2167890"/>
                  </a:cubicBezTo>
                  <a:cubicBezTo>
                    <a:pt x="471170" y="2166620"/>
                    <a:pt x="474980" y="2166620"/>
                    <a:pt x="482600" y="2165350"/>
                  </a:cubicBezTo>
                  <a:cubicBezTo>
                    <a:pt x="466090" y="2180590"/>
                    <a:pt x="483870" y="2181860"/>
                    <a:pt x="490220" y="2190750"/>
                  </a:cubicBezTo>
                  <a:cubicBezTo>
                    <a:pt x="494030" y="2180590"/>
                    <a:pt x="496570" y="2174240"/>
                    <a:pt x="497840" y="2169160"/>
                  </a:cubicBezTo>
                  <a:cubicBezTo>
                    <a:pt x="504190" y="2175510"/>
                    <a:pt x="511810" y="2183130"/>
                    <a:pt x="519430" y="2192020"/>
                  </a:cubicBezTo>
                  <a:cubicBezTo>
                    <a:pt x="520700" y="2192020"/>
                    <a:pt x="523240" y="2189480"/>
                    <a:pt x="524510" y="2190750"/>
                  </a:cubicBezTo>
                  <a:cubicBezTo>
                    <a:pt x="538480" y="2197100"/>
                    <a:pt x="544830" y="2190750"/>
                    <a:pt x="549910" y="2178050"/>
                  </a:cubicBezTo>
                  <a:cubicBezTo>
                    <a:pt x="551180" y="2175510"/>
                    <a:pt x="557530" y="2174240"/>
                    <a:pt x="558800" y="2172970"/>
                  </a:cubicBezTo>
                  <a:cubicBezTo>
                    <a:pt x="556260" y="2180590"/>
                    <a:pt x="552450" y="2188210"/>
                    <a:pt x="548640" y="2197100"/>
                  </a:cubicBezTo>
                  <a:cubicBezTo>
                    <a:pt x="533400" y="2199640"/>
                    <a:pt x="515620" y="2203450"/>
                    <a:pt x="497840" y="2207260"/>
                  </a:cubicBezTo>
                  <a:cubicBezTo>
                    <a:pt x="481330" y="2211070"/>
                    <a:pt x="464820" y="2217420"/>
                    <a:pt x="447040" y="2219960"/>
                  </a:cubicBezTo>
                  <a:cubicBezTo>
                    <a:pt x="422910" y="2223770"/>
                    <a:pt x="398780" y="2226310"/>
                    <a:pt x="373380" y="2230120"/>
                  </a:cubicBezTo>
                  <a:cubicBezTo>
                    <a:pt x="344170" y="2235200"/>
                    <a:pt x="314960" y="2240280"/>
                    <a:pt x="285750" y="2246630"/>
                  </a:cubicBezTo>
                  <a:cubicBezTo>
                    <a:pt x="261620" y="2251710"/>
                    <a:pt x="238760" y="2259330"/>
                    <a:pt x="214630" y="2264410"/>
                  </a:cubicBezTo>
                  <a:cubicBezTo>
                    <a:pt x="198120" y="2268220"/>
                    <a:pt x="181610" y="2269490"/>
                    <a:pt x="166370" y="2275840"/>
                  </a:cubicBezTo>
                  <a:cubicBezTo>
                    <a:pt x="151130" y="2282190"/>
                    <a:pt x="129540" y="2280920"/>
                    <a:pt x="124460" y="2302510"/>
                  </a:cubicBezTo>
                  <a:cubicBezTo>
                    <a:pt x="115570" y="2297430"/>
                    <a:pt x="109220" y="2299970"/>
                    <a:pt x="107950" y="2308860"/>
                  </a:cubicBezTo>
                  <a:cubicBezTo>
                    <a:pt x="107950" y="2311400"/>
                    <a:pt x="106680" y="2313940"/>
                    <a:pt x="104140" y="2313940"/>
                  </a:cubicBezTo>
                  <a:cubicBezTo>
                    <a:pt x="90170" y="2317750"/>
                    <a:pt x="93980" y="2325370"/>
                    <a:pt x="100330" y="2332990"/>
                  </a:cubicBezTo>
                  <a:cubicBezTo>
                    <a:pt x="107950" y="2341880"/>
                    <a:pt x="107950" y="2350770"/>
                    <a:pt x="106680" y="2360930"/>
                  </a:cubicBezTo>
                  <a:cubicBezTo>
                    <a:pt x="104140" y="2374900"/>
                    <a:pt x="101600" y="2390140"/>
                    <a:pt x="99060" y="2404110"/>
                  </a:cubicBezTo>
                  <a:cubicBezTo>
                    <a:pt x="99060" y="2407920"/>
                    <a:pt x="102870" y="2411730"/>
                    <a:pt x="105410" y="2415540"/>
                  </a:cubicBezTo>
                  <a:lnTo>
                    <a:pt x="109220" y="2423160"/>
                  </a:lnTo>
                  <a:lnTo>
                    <a:pt x="109220" y="2444750"/>
                  </a:lnTo>
                  <a:cubicBezTo>
                    <a:pt x="114300" y="2444750"/>
                    <a:pt x="120650" y="2443480"/>
                    <a:pt x="127000" y="2443480"/>
                  </a:cubicBezTo>
                  <a:cubicBezTo>
                    <a:pt x="127000" y="2443480"/>
                    <a:pt x="127000" y="2444750"/>
                    <a:pt x="128270" y="2444750"/>
                  </a:cubicBezTo>
                  <a:cubicBezTo>
                    <a:pt x="124460" y="2446020"/>
                    <a:pt x="121920" y="2447290"/>
                    <a:pt x="118110" y="2449830"/>
                  </a:cubicBezTo>
                  <a:cubicBezTo>
                    <a:pt x="125730" y="2458720"/>
                    <a:pt x="111760" y="2481580"/>
                    <a:pt x="142240" y="2476500"/>
                  </a:cubicBezTo>
                  <a:cubicBezTo>
                    <a:pt x="133350" y="2484120"/>
                    <a:pt x="128270" y="2489200"/>
                    <a:pt x="124460" y="2491740"/>
                  </a:cubicBezTo>
                  <a:cubicBezTo>
                    <a:pt x="127000" y="2498090"/>
                    <a:pt x="129540" y="2501900"/>
                    <a:pt x="130810" y="2505710"/>
                  </a:cubicBezTo>
                  <a:cubicBezTo>
                    <a:pt x="125730" y="2509520"/>
                    <a:pt x="121920" y="2513330"/>
                    <a:pt x="118110" y="2515870"/>
                  </a:cubicBezTo>
                  <a:cubicBezTo>
                    <a:pt x="123190" y="2520950"/>
                    <a:pt x="128270" y="2524760"/>
                    <a:pt x="130810" y="2528570"/>
                  </a:cubicBezTo>
                  <a:cubicBezTo>
                    <a:pt x="135890" y="2523490"/>
                    <a:pt x="140970" y="2518410"/>
                    <a:pt x="146050" y="2518410"/>
                  </a:cubicBezTo>
                  <a:cubicBezTo>
                    <a:pt x="151130" y="2518410"/>
                    <a:pt x="157480" y="2527300"/>
                    <a:pt x="163830" y="2532380"/>
                  </a:cubicBezTo>
                  <a:cubicBezTo>
                    <a:pt x="163830" y="2533650"/>
                    <a:pt x="160020" y="2534920"/>
                    <a:pt x="158750" y="2534920"/>
                  </a:cubicBezTo>
                  <a:cubicBezTo>
                    <a:pt x="149860" y="2524760"/>
                    <a:pt x="140970" y="2523490"/>
                    <a:pt x="132080" y="2534920"/>
                  </a:cubicBezTo>
                  <a:cubicBezTo>
                    <a:pt x="132080" y="2534920"/>
                    <a:pt x="130810" y="2534920"/>
                    <a:pt x="130810" y="2533650"/>
                  </a:cubicBezTo>
                  <a:cubicBezTo>
                    <a:pt x="130810" y="2532380"/>
                    <a:pt x="130810" y="2532380"/>
                    <a:pt x="129540" y="2531110"/>
                  </a:cubicBezTo>
                  <a:cubicBezTo>
                    <a:pt x="124460" y="2536190"/>
                    <a:pt x="125730" y="2540000"/>
                    <a:pt x="132080" y="2543810"/>
                  </a:cubicBezTo>
                  <a:cubicBezTo>
                    <a:pt x="140970" y="2548890"/>
                    <a:pt x="139700" y="2552700"/>
                    <a:pt x="134620" y="2559050"/>
                  </a:cubicBezTo>
                  <a:cubicBezTo>
                    <a:pt x="137160" y="2560320"/>
                    <a:pt x="140970" y="2562860"/>
                    <a:pt x="140970" y="2564130"/>
                  </a:cubicBezTo>
                  <a:cubicBezTo>
                    <a:pt x="140970" y="2570480"/>
                    <a:pt x="153670" y="2574290"/>
                    <a:pt x="143510" y="2581910"/>
                  </a:cubicBezTo>
                  <a:cubicBezTo>
                    <a:pt x="148590" y="2588260"/>
                    <a:pt x="151130" y="2594610"/>
                    <a:pt x="162560" y="2597150"/>
                  </a:cubicBezTo>
                  <a:cubicBezTo>
                    <a:pt x="172720" y="2599690"/>
                    <a:pt x="175260" y="2594610"/>
                    <a:pt x="181610" y="2593340"/>
                  </a:cubicBezTo>
                  <a:cubicBezTo>
                    <a:pt x="187960" y="2592070"/>
                    <a:pt x="195580" y="2595880"/>
                    <a:pt x="201930" y="2597150"/>
                  </a:cubicBezTo>
                  <a:cubicBezTo>
                    <a:pt x="204470" y="2597150"/>
                    <a:pt x="207010" y="2593340"/>
                    <a:pt x="207010" y="2592070"/>
                  </a:cubicBezTo>
                  <a:cubicBezTo>
                    <a:pt x="215900" y="2593340"/>
                    <a:pt x="224790" y="2595880"/>
                    <a:pt x="232410" y="2594610"/>
                  </a:cubicBezTo>
                  <a:cubicBezTo>
                    <a:pt x="243840" y="2593340"/>
                    <a:pt x="250190" y="2597150"/>
                    <a:pt x="251460" y="2607310"/>
                  </a:cubicBezTo>
                  <a:cubicBezTo>
                    <a:pt x="252730" y="2618740"/>
                    <a:pt x="259080" y="2620010"/>
                    <a:pt x="267970" y="2618740"/>
                  </a:cubicBezTo>
                  <a:cubicBezTo>
                    <a:pt x="275590" y="2617470"/>
                    <a:pt x="281940" y="2614930"/>
                    <a:pt x="289560" y="2613660"/>
                  </a:cubicBezTo>
                  <a:cubicBezTo>
                    <a:pt x="285750" y="2609850"/>
                    <a:pt x="280670" y="2606040"/>
                    <a:pt x="274320" y="2600960"/>
                  </a:cubicBezTo>
                  <a:cubicBezTo>
                    <a:pt x="280670" y="2599690"/>
                    <a:pt x="287020" y="2597150"/>
                    <a:pt x="292100" y="2597150"/>
                  </a:cubicBezTo>
                  <a:cubicBezTo>
                    <a:pt x="302260" y="2595880"/>
                    <a:pt x="311150" y="2594610"/>
                    <a:pt x="321310" y="2594610"/>
                  </a:cubicBezTo>
                  <a:cubicBezTo>
                    <a:pt x="325120" y="2594610"/>
                    <a:pt x="328930" y="2597150"/>
                    <a:pt x="332740" y="2600960"/>
                  </a:cubicBezTo>
                  <a:cubicBezTo>
                    <a:pt x="316230" y="2600960"/>
                    <a:pt x="300990" y="2600960"/>
                    <a:pt x="289560" y="2613660"/>
                  </a:cubicBezTo>
                  <a:cubicBezTo>
                    <a:pt x="293370" y="2614930"/>
                    <a:pt x="298450" y="2616200"/>
                    <a:pt x="302260" y="2616200"/>
                  </a:cubicBezTo>
                  <a:cubicBezTo>
                    <a:pt x="323850" y="2614930"/>
                    <a:pt x="346710" y="2613660"/>
                    <a:pt x="368300" y="2612390"/>
                  </a:cubicBezTo>
                  <a:cubicBezTo>
                    <a:pt x="389890" y="2611120"/>
                    <a:pt x="410210" y="2608580"/>
                    <a:pt x="433070" y="2607310"/>
                  </a:cubicBezTo>
                  <a:cubicBezTo>
                    <a:pt x="439420" y="2633980"/>
                    <a:pt x="445770" y="2659380"/>
                    <a:pt x="450850" y="2684780"/>
                  </a:cubicBezTo>
                  <a:cubicBezTo>
                    <a:pt x="448310" y="2686050"/>
                    <a:pt x="445770" y="2687320"/>
                    <a:pt x="443230" y="2687320"/>
                  </a:cubicBezTo>
                  <a:cubicBezTo>
                    <a:pt x="447040" y="2692400"/>
                    <a:pt x="452120" y="2697480"/>
                    <a:pt x="453390" y="2702560"/>
                  </a:cubicBezTo>
                  <a:cubicBezTo>
                    <a:pt x="454660" y="2710180"/>
                    <a:pt x="453390" y="2717800"/>
                    <a:pt x="453390" y="2722880"/>
                  </a:cubicBezTo>
                  <a:cubicBezTo>
                    <a:pt x="462280" y="2725420"/>
                    <a:pt x="467360" y="2726690"/>
                    <a:pt x="473710" y="2727960"/>
                  </a:cubicBezTo>
                  <a:cubicBezTo>
                    <a:pt x="472440" y="2727960"/>
                    <a:pt x="471170" y="2729230"/>
                    <a:pt x="468630" y="2729230"/>
                  </a:cubicBezTo>
                  <a:cubicBezTo>
                    <a:pt x="469900" y="2738120"/>
                    <a:pt x="472440" y="2748280"/>
                    <a:pt x="473710" y="2760980"/>
                  </a:cubicBezTo>
                  <a:lnTo>
                    <a:pt x="494030" y="2760980"/>
                  </a:lnTo>
                  <a:cubicBezTo>
                    <a:pt x="497840" y="2760980"/>
                    <a:pt x="501650" y="2763520"/>
                    <a:pt x="502920" y="2764790"/>
                  </a:cubicBezTo>
                  <a:cubicBezTo>
                    <a:pt x="508000" y="2780030"/>
                    <a:pt x="519430" y="2785110"/>
                    <a:pt x="534670" y="2781300"/>
                  </a:cubicBezTo>
                  <a:cubicBezTo>
                    <a:pt x="541020" y="2780030"/>
                    <a:pt x="548640" y="2780030"/>
                    <a:pt x="554990" y="2780030"/>
                  </a:cubicBezTo>
                  <a:lnTo>
                    <a:pt x="570230" y="2780030"/>
                  </a:lnTo>
                  <a:cubicBezTo>
                    <a:pt x="575310" y="2780030"/>
                    <a:pt x="580390" y="2778760"/>
                    <a:pt x="585470" y="2777490"/>
                  </a:cubicBezTo>
                  <a:cubicBezTo>
                    <a:pt x="586740" y="2773680"/>
                    <a:pt x="586740" y="2769870"/>
                    <a:pt x="588010" y="2764790"/>
                  </a:cubicBezTo>
                  <a:cubicBezTo>
                    <a:pt x="591820" y="2764790"/>
                    <a:pt x="594360" y="2763520"/>
                    <a:pt x="598170" y="2763520"/>
                  </a:cubicBezTo>
                  <a:cubicBezTo>
                    <a:pt x="622300" y="2760980"/>
                    <a:pt x="647700" y="2757170"/>
                    <a:pt x="673100" y="2754630"/>
                  </a:cubicBezTo>
                  <a:cubicBezTo>
                    <a:pt x="673100" y="2754630"/>
                    <a:pt x="674370" y="2757170"/>
                    <a:pt x="675640" y="2760980"/>
                  </a:cubicBezTo>
                  <a:cubicBezTo>
                    <a:pt x="671830" y="2762250"/>
                    <a:pt x="669290" y="2763520"/>
                    <a:pt x="666750" y="2764790"/>
                  </a:cubicBezTo>
                  <a:cubicBezTo>
                    <a:pt x="676910" y="2774950"/>
                    <a:pt x="690880" y="2776220"/>
                    <a:pt x="699770" y="2768600"/>
                  </a:cubicBezTo>
                  <a:cubicBezTo>
                    <a:pt x="694690" y="2764790"/>
                    <a:pt x="690880" y="2762250"/>
                    <a:pt x="684530" y="2758440"/>
                  </a:cubicBezTo>
                  <a:lnTo>
                    <a:pt x="688340" y="2754630"/>
                  </a:lnTo>
                  <a:lnTo>
                    <a:pt x="698500" y="2754630"/>
                  </a:lnTo>
                  <a:lnTo>
                    <a:pt x="698500" y="2753360"/>
                  </a:lnTo>
                  <a:cubicBezTo>
                    <a:pt x="703580" y="2754630"/>
                    <a:pt x="707390" y="2757170"/>
                    <a:pt x="712470" y="2753360"/>
                  </a:cubicBezTo>
                  <a:lnTo>
                    <a:pt x="717550" y="2753360"/>
                  </a:lnTo>
                  <a:lnTo>
                    <a:pt x="762000" y="2755900"/>
                  </a:lnTo>
                  <a:cubicBezTo>
                    <a:pt x="767080" y="2755900"/>
                    <a:pt x="769620" y="2754630"/>
                    <a:pt x="772160" y="2752090"/>
                  </a:cubicBezTo>
                  <a:cubicBezTo>
                    <a:pt x="778510" y="2762250"/>
                    <a:pt x="783590" y="2771140"/>
                    <a:pt x="789940" y="2782570"/>
                  </a:cubicBezTo>
                  <a:cubicBezTo>
                    <a:pt x="788670" y="2782570"/>
                    <a:pt x="786130" y="2783840"/>
                    <a:pt x="783590" y="2783840"/>
                  </a:cubicBezTo>
                  <a:cubicBezTo>
                    <a:pt x="800100" y="2810510"/>
                    <a:pt x="810260" y="2838450"/>
                    <a:pt x="795020" y="2868930"/>
                  </a:cubicBezTo>
                  <a:cubicBezTo>
                    <a:pt x="796290" y="2879090"/>
                    <a:pt x="798830" y="2889250"/>
                    <a:pt x="800100" y="2901950"/>
                  </a:cubicBezTo>
                  <a:lnTo>
                    <a:pt x="812800" y="2901950"/>
                  </a:lnTo>
                  <a:cubicBezTo>
                    <a:pt x="810260" y="2908300"/>
                    <a:pt x="807720" y="2912110"/>
                    <a:pt x="806450" y="2915920"/>
                  </a:cubicBezTo>
                  <a:cubicBezTo>
                    <a:pt x="806450" y="2922270"/>
                    <a:pt x="820420" y="2924810"/>
                    <a:pt x="810260" y="2933700"/>
                  </a:cubicBezTo>
                  <a:lnTo>
                    <a:pt x="812800" y="2938780"/>
                  </a:lnTo>
                  <a:cubicBezTo>
                    <a:pt x="825500" y="2955290"/>
                    <a:pt x="839470" y="2970530"/>
                    <a:pt x="853440" y="2989580"/>
                  </a:cubicBezTo>
                  <a:cubicBezTo>
                    <a:pt x="843280" y="2994660"/>
                    <a:pt x="834390" y="2999740"/>
                    <a:pt x="822960" y="3004820"/>
                  </a:cubicBezTo>
                  <a:cubicBezTo>
                    <a:pt x="834390" y="3006090"/>
                    <a:pt x="835660" y="3012440"/>
                    <a:pt x="831850" y="3021330"/>
                  </a:cubicBezTo>
                  <a:cubicBezTo>
                    <a:pt x="830580" y="3023870"/>
                    <a:pt x="833120" y="3030220"/>
                    <a:pt x="834390" y="3031490"/>
                  </a:cubicBezTo>
                  <a:cubicBezTo>
                    <a:pt x="848360" y="3035300"/>
                    <a:pt x="861060" y="3049270"/>
                    <a:pt x="877570" y="3044190"/>
                  </a:cubicBezTo>
                  <a:cubicBezTo>
                    <a:pt x="877570" y="3046730"/>
                    <a:pt x="876300" y="3050540"/>
                    <a:pt x="875030" y="3051810"/>
                  </a:cubicBezTo>
                  <a:cubicBezTo>
                    <a:pt x="864870" y="3056890"/>
                    <a:pt x="854710" y="3060700"/>
                    <a:pt x="844550" y="3065780"/>
                  </a:cubicBezTo>
                  <a:lnTo>
                    <a:pt x="859790" y="3073400"/>
                  </a:lnTo>
                  <a:cubicBezTo>
                    <a:pt x="862330" y="3069590"/>
                    <a:pt x="863600" y="3065780"/>
                    <a:pt x="866140" y="3061970"/>
                  </a:cubicBezTo>
                  <a:cubicBezTo>
                    <a:pt x="873760" y="3065780"/>
                    <a:pt x="880110" y="3068320"/>
                    <a:pt x="887730" y="3072130"/>
                  </a:cubicBezTo>
                  <a:cubicBezTo>
                    <a:pt x="883919" y="3074670"/>
                    <a:pt x="881380" y="3075940"/>
                    <a:pt x="878840" y="3077210"/>
                  </a:cubicBezTo>
                  <a:cubicBezTo>
                    <a:pt x="881380" y="3078480"/>
                    <a:pt x="883920" y="3081020"/>
                    <a:pt x="887730" y="3082290"/>
                  </a:cubicBezTo>
                  <a:cubicBezTo>
                    <a:pt x="891539" y="3083560"/>
                    <a:pt x="895349" y="3082290"/>
                    <a:pt x="897890" y="3083560"/>
                  </a:cubicBezTo>
                  <a:cubicBezTo>
                    <a:pt x="904240" y="3077210"/>
                    <a:pt x="909320" y="3069590"/>
                    <a:pt x="915670" y="3065780"/>
                  </a:cubicBezTo>
                  <a:cubicBezTo>
                    <a:pt x="923290" y="3061970"/>
                    <a:pt x="1130300" y="3040380"/>
                    <a:pt x="1137920" y="3039110"/>
                  </a:cubicBezTo>
                  <a:cubicBezTo>
                    <a:pt x="1148080" y="3037840"/>
                    <a:pt x="1159510" y="3039110"/>
                    <a:pt x="1169670" y="3040380"/>
                  </a:cubicBezTo>
                  <a:lnTo>
                    <a:pt x="1143000" y="3051810"/>
                  </a:lnTo>
                  <a:lnTo>
                    <a:pt x="1146810" y="3059430"/>
                  </a:lnTo>
                  <a:cubicBezTo>
                    <a:pt x="1159510" y="3058160"/>
                    <a:pt x="1169670" y="3058160"/>
                    <a:pt x="1179830" y="3055620"/>
                  </a:cubicBezTo>
                  <a:cubicBezTo>
                    <a:pt x="1186180" y="3054350"/>
                    <a:pt x="1196340" y="3055620"/>
                    <a:pt x="1197610" y="3045460"/>
                  </a:cubicBezTo>
                  <a:cubicBezTo>
                    <a:pt x="1206500" y="3051810"/>
                    <a:pt x="1215390" y="3053080"/>
                    <a:pt x="1226820" y="3048000"/>
                  </a:cubicBezTo>
                  <a:cubicBezTo>
                    <a:pt x="1233170" y="3045460"/>
                    <a:pt x="1240790" y="3045460"/>
                    <a:pt x="1247140" y="3044190"/>
                  </a:cubicBezTo>
                  <a:cubicBezTo>
                    <a:pt x="1262380" y="3042920"/>
                    <a:pt x="1277620" y="3041650"/>
                    <a:pt x="1292860" y="3039110"/>
                  </a:cubicBezTo>
                  <a:lnTo>
                    <a:pt x="1308100" y="3039110"/>
                  </a:lnTo>
                  <a:cubicBezTo>
                    <a:pt x="1309370" y="3036570"/>
                    <a:pt x="1309370" y="3032760"/>
                    <a:pt x="1309370" y="3032760"/>
                  </a:cubicBezTo>
                  <a:cubicBezTo>
                    <a:pt x="1323340" y="3032760"/>
                    <a:pt x="1334770" y="3034030"/>
                    <a:pt x="1347470" y="3034030"/>
                  </a:cubicBezTo>
                  <a:cubicBezTo>
                    <a:pt x="1361440" y="3034030"/>
                    <a:pt x="1367790" y="3025140"/>
                    <a:pt x="1362710" y="3011170"/>
                  </a:cubicBezTo>
                  <a:cubicBezTo>
                    <a:pt x="1366520" y="3011170"/>
                    <a:pt x="1371599" y="3012440"/>
                    <a:pt x="1374140" y="3012440"/>
                  </a:cubicBezTo>
                  <a:cubicBezTo>
                    <a:pt x="1375410" y="3017520"/>
                    <a:pt x="1374140" y="3023870"/>
                    <a:pt x="1376680" y="3025140"/>
                  </a:cubicBezTo>
                  <a:cubicBezTo>
                    <a:pt x="1380490" y="3027680"/>
                    <a:pt x="1386840" y="3027680"/>
                    <a:pt x="1391919" y="3026410"/>
                  </a:cubicBezTo>
                  <a:cubicBezTo>
                    <a:pt x="1398269" y="3025140"/>
                    <a:pt x="1405889" y="3018790"/>
                    <a:pt x="1408430" y="3021330"/>
                  </a:cubicBezTo>
                  <a:cubicBezTo>
                    <a:pt x="1421130" y="3031490"/>
                    <a:pt x="1430019" y="3022600"/>
                    <a:pt x="1436369" y="3017520"/>
                  </a:cubicBezTo>
                  <a:cubicBezTo>
                    <a:pt x="1441449" y="3018790"/>
                    <a:pt x="1443989" y="3022600"/>
                    <a:pt x="1446530" y="3021330"/>
                  </a:cubicBezTo>
                  <a:cubicBezTo>
                    <a:pt x="1452880" y="3020060"/>
                    <a:pt x="1460499" y="3018790"/>
                    <a:pt x="1466849" y="3017520"/>
                  </a:cubicBezTo>
                  <a:cubicBezTo>
                    <a:pt x="1480819" y="3013710"/>
                    <a:pt x="1496060" y="3011170"/>
                    <a:pt x="1510030" y="3011170"/>
                  </a:cubicBezTo>
                  <a:cubicBezTo>
                    <a:pt x="1529080" y="3009900"/>
                    <a:pt x="1546860" y="3004820"/>
                    <a:pt x="1565910" y="3003550"/>
                  </a:cubicBezTo>
                  <a:cubicBezTo>
                    <a:pt x="1574799" y="3002280"/>
                    <a:pt x="1583690" y="3004820"/>
                    <a:pt x="1592580" y="3006090"/>
                  </a:cubicBezTo>
                  <a:cubicBezTo>
                    <a:pt x="1595119" y="3006090"/>
                    <a:pt x="1598930" y="3006090"/>
                    <a:pt x="1598930" y="3004820"/>
                  </a:cubicBezTo>
                  <a:cubicBezTo>
                    <a:pt x="1598930" y="2992120"/>
                    <a:pt x="1619249" y="2998470"/>
                    <a:pt x="1616710" y="2984500"/>
                  </a:cubicBezTo>
                  <a:cubicBezTo>
                    <a:pt x="1619249" y="2985770"/>
                    <a:pt x="1621790" y="2985770"/>
                    <a:pt x="1623060" y="2988310"/>
                  </a:cubicBezTo>
                  <a:cubicBezTo>
                    <a:pt x="1626870" y="2992120"/>
                    <a:pt x="1629410" y="2995930"/>
                    <a:pt x="1633220" y="2999740"/>
                  </a:cubicBezTo>
                  <a:cubicBezTo>
                    <a:pt x="1633220" y="2994660"/>
                    <a:pt x="1633220" y="2990850"/>
                    <a:pt x="1631950" y="2985770"/>
                  </a:cubicBezTo>
                  <a:cubicBezTo>
                    <a:pt x="1644650" y="2992120"/>
                    <a:pt x="1657350" y="2998470"/>
                    <a:pt x="1666240" y="3003550"/>
                  </a:cubicBezTo>
                  <a:cubicBezTo>
                    <a:pt x="1675130" y="2997200"/>
                    <a:pt x="1682750" y="2994660"/>
                    <a:pt x="1687830" y="2988310"/>
                  </a:cubicBezTo>
                  <a:cubicBezTo>
                    <a:pt x="1692909" y="2980690"/>
                    <a:pt x="1691640" y="2979420"/>
                    <a:pt x="1700530" y="2985770"/>
                  </a:cubicBezTo>
                  <a:cubicBezTo>
                    <a:pt x="1699259" y="2987040"/>
                    <a:pt x="1696719" y="2988310"/>
                    <a:pt x="1694180" y="2990850"/>
                  </a:cubicBezTo>
                  <a:cubicBezTo>
                    <a:pt x="1709419" y="2987040"/>
                    <a:pt x="1723390" y="2979420"/>
                    <a:pt x="1738630" y="2980690"/>
                  </a:cubicBezTo>
                  <a:cubicBezTo>
                    <a:pt x="1753869" y="2980690"/>
                    <a:pt x="1769109" y="2983230"/>
                    <a:pt x="1783080" y="2974340"/>
                  </a:cubicBezTo>
                  <a:cubicBezTo>
                    <a:pt x="1784350" y="2978150"/>
                    <a:pt x="1784350" y="2981960"/>
                    <a:pt x="1786890" y="2983230"/>
                  </a:cubicBezTo>
                  <a:cubicBezTo>
                    <a:pt x="1790700" y="2985770"/>
                    <a:pt x="1797050" y="2987040"/>
                    <a:pt x="1798319" y="2985770"/>
                  </a:cubicBezTo>
                  <a:cubicBezTo>
                    <a:pt x="1805940" y="2974340"/>
                    <a:pt x="1818640" y="2975610"/>
                    <a:pt x="1826259" y="2981960"/>
                  </a:cubicBezTo>
                  <a:cubicBezTo>
                    <a:pt x="1836419" y="2989580"/>
                    <a:pt x="1842769" y="2983230"/>
                    <a:pt x="1851659" y="2981960"/>
                  </a:cubicBezTo>
                  <a:cubicBezTo>
                    <a:pt x="1844039" y="2978150"/>
                    <a:pt x="1837689" y="2974340"/>
                    <a:pt x="1831339" y="2971800"/>
                  </a:cubicBezTo>
                  <a:cubicBezTo>
                    <a:pt x="1832609" y="2970530"/>
                    <a:pt x="1832609" y="2969260"/>
                    <a:pt x="1833879" y="2967990"/>
                  </a:cubicBezTo>
                  <a:cubicBezTo>
                    <a:pt x="1837689" y="2969260"/>
                    <a:pt x="1842769" y="2970530"/>
                    <a:pt x="1846579" y="2973070"/>
                  </a:cubicBezTo>
                  <a:cubicBezTo>
                    <a:pt x="1847849" y="2967990"/>
                    <a:pt x="1850389" y="2964180"/>
                    <a:pt x="1851659" y="2960370"/>
                  </a:cubicBezTo>
                  <a:cubicBezTo>
                    <a:pt x="1864359" y="2966720"/>
                    <a:pt x="1875789" y="2971799"/>
                    <a:pt x="1889759" y="2962909"/>
                  </a:cubicBezTo>
                  <a:cubicBezTo>
                    <a:pt x="1892299" y="2961639"/>
                    <a:pt x="1902459" y="2954020"/>
                    <a:pt x="1899919" y="2966720"/>
                  </a:cubicBezTo>
                  <a:cubicBezTo>
                    <a:pt x="1893569" y="2970530"/>
                    <a:pt x="1887219" y="2974340"/>
                    <a:pt x="1880869" y="2976880"/>
                  </a:cubicBezTo>
                  <a:cubicBezTo>
                    <a:pt x="1880869" y="2978150"/>
                    <a:pt x="1882139" y="2978150"/>
                    <a:pt x="1882139" y="2979420"/>
                  </a:cubicBezTo>
                  <a:cubicBezTo>
                    <a:pt x="1889759" y="2978149"/>
                    <a:pt x="1898649" y="2976880"/>
                    <a:pt x="1907539" y="2975609"/>
                  </a:cubicBezTo>
                  <a:cubicBezTo>
                    <a:pt x="1904999" y="2971799"/>
                    <a:pt x="1903729" y="2969259"/>
                    <a:pt x="1902459" y="2966720"/>
                  </a:cubicBezTo>
                  <a:cubicBezTo>
                    <a:pt x="1911349" y="2967990"/>
                    <a:pt x="1921509" y="2969259"/>
                    <a:pt x="1930399" y="2967990"/>
                  </a:cubicBezTo>
                  <a:cubicBezTo>
                    <a:pt x="1949449" y="2966720"/>
                    <a:pt x="1963419" y="2947670"/>
                    <a:pt x="1986279" y="2955290"/>
                  </a:cubicBezTo>
                  <a:cubicBezTo>
                    <a:pt x="1993899" y="2957830"/>
                    <a:pt x="2011679" y="2955290"/>
                    <a:pt x="2012949" y="2938780"/>
                  </a:cubicBezTo>
                  <a:cubicBezTo>
                    <a:pt x="2012949" y="2942590"/>
                    <a:pt x="2012949" y="2947670"/>
                    <a:pt x="2014219" y="2950209"/>
                  </a:cubicBezTo>
                  <a:cubicBezTo>
                    <a:pt x="2026919" y="2946399"/>
                    <a:pt x="2038349" y="2942589"/>
                    <a:pt x="2051049" y="2938780"/>
                  </a:cubicBezTo>
                  <a:cubicBezTo>
                    <a:pt x="2051049" y="2940050"/>
                    <a:pt x="2048509" y="2943859"/>
                    <a:pt x="2049779" y="2946400"/>
                  </a:cubicBezTo>
                  <a:cubicBezTo>
                    <a:pt x="2049779" y="2950210"/>
                    <a:pt x="2052319" y="2954020"/>
                    <a:pt x="2054859" y="2956560"/>
                  </a:cubicBezTo>
                  <a:cubicBezTo>
                    <a:pt x="2056129" y="2957830"/>
                    <a:pt x="2062479" y="2956560"/>
                    <a:pt x="2062479" y="2955290"/>
                  </a:cubicBezTo>
                  <a:cubicBezTo>
                    <a:pt x="2065019" y="2943860"/>
                    <a:pt x="2073909" y="2945130"/>
                    <a:pt x="2082799" y="2945130"/>
                  </a:cubicBezTo>
                  <a:cubicBezTo>
                    <a:pt x="2090419" y="2945130"/>
                    <a:pt x="2099309" y="2943859"/>
                    <a:pt x="2108199" y="2942590"/>
                  </a:cubicBezTo>
                  <a:cubicBezTo>
                    <a:pt x="2112009" y="2936240"/>
                    <a:pt x="2114549" y="2926080"/>
                    <a:pt x="2127249" y="2938780"/>
                  </a:cubicBezTo>
                  <a:cubicBezTo>
                    <a:pt x="2132329" y="2943859"/>
                    <a:pt x="2145029" y="2942590"/>
                    <a:pt x="2146299" y="2932430"/>
                  </a:cubicBezTo>
                  <a:lnTo>
                    <a:pt x="2199639" y="2932430"/>
                  </a:lnTo>
                  <a:lnTo>
                    <a:pt x="2199639" y="2934970"/>
                  </a:lnTo>
                  <a:cubicBezTo>
                    <a:pt x="2205989" y="2933699"/>
                    <a:pt x="2212339" y="2931159"/>
                    <a:pt x="2217419" y="2929890"/>
                  </a:cubicBezTo>
                  <a:cubicBezTo>
                    <a:pt x="2221229" y="2936240"/>
                    <a:pt x="2225039" y="2942590"/>
                    <a:pt x="2230119" y="2950210"/>
                  </a:cubicBezTo>
                  <a:cubicBezTo>
                    <a:pt x="2239009" y="2926080"/>
                    <a:pt x="2249169" y="2921000"/>
                    <a:pt x="2266949" y="2929890"/>
                  </a:cubicBezTo>
                  <a:cubicBezTo>
                    <a:pt x="2269489" y="2931160"/>
                    <a:pt x="2269489" y="2937510"/>
                    <a:pt x="2270759" y="2942590"/>
                  </a:cubicBezTo>
                  <a:cubicBezTo>
                    <a:pt x="2272029" y="2941320"/>
                    <a:pt x="2279649" y="2938780"/>
                    <a:pt x="2279649" y="2937510"/>
                  </a:cubicBezTo>
                  <a:cubicBezTo>
                    <a:pt x="2278379" y="2927350"/>
                    <a:pt x="2292349" y="2934970"/>
                    <a:pt x="2291079" y="2927350"/>
                  </a:cubicBezTo>
                  <a:cubicBezTo>
                    <a:pt x="2302509" y="2932430"/>
                    <a:pt x="2305049" y="2924810"/>
                    <a:pt x="2307589" y="2919730"/>
                  </a:cubicBezTo>
                  <a:cubicBezTo>
                    <a:pt x="2302509" y="2915920"/>
                    <a:pt x="2299969" y="2913380"/>
                    <a:pt x="2296159" y="2909570"/>
                  </a:cubicBezTo>
                  <a:cubicBezTo>
                    <a:pt x="2297429" y="2908299"/>
                    <a:pt x="2297429" y="2907030"/>
                    <a:pt x="2298699" y="2905759"/>
                  </a:cubicBezTo>
                  <a:cubicBezTo>
                    <a:pt x="2308859" y="2912109"/>
                    <a:pt x="2319019" y="2918459"/>
                    <a:pt x="2325369" y="2922270"/>
                  </a:cubicBezTo>
                  <a:cubicBezTo>
                    <a:pt x="2335529" y="2920999"/>
                    <a:pt x="2344419" y="2920999"/>
                    <a:pt x="2353309" y="2919730"/>
                  </a:cubicBezTo>
                  <a:cubicBezTo>
                    <a:pt x="2362199" y="2918460"/>
                    <a:pt x="2371089" y="2914650"/>
                    <a:pt x="2381249" y="2912109"/>
                  </a:cubicBezTo>
                  <a:cubicBezTo>
                    <a:pt x="2382519" y="2914649"/>
                    <a:pt x="2383789" y="2915920"/>
                    <a:pt x="2385059" y="2918459"/>
                  </a:cubicBezTo>
                  <a:cubicBezTo>
                    <a:pt x="2388869" y="2913380"/>
                    <a:pt x="2391409" y="2908299"/>
                    <a:pt x="2396489" y="2899409"/>
                  </a:cubicBezTo>
                  <a:lnTo>
                    <a:pt x="2396489" y="2919730"/>
                  </a:lnTo>
                  <a:cubicBezTo>
                    <a:pt x="2407919" y="2912109"/>
                    <a:pt x="2416809" y="2905759"/>
                    <a:pt x="2424429" y="2899409"/>
                  </a:cubicBezTo>
                  <a:cubicBezTo>
                    <a:pt x="2429509" y="2908299"/>
                    <a:pt x="2433319" y="2917189"/>
                    <a:pt x="2437129" y="2924809"/>
                  </a:cubicBezTo>
                  <a:cubicBezTo>
                    <a:pt x="2438399" y="2924809"/>
                    <a:pt x="2438399" y="2923539"/>
                    <a:pt x="2439669" y="2923539"/>
                  </a:cubicBezTo>
                  <a:cubicBezTo>
                    <a:pt x="2438399" y="2918459"/>
                    <a:pt x="2437129" y="2913379"/>
                    <a:pt x="2434589" y="2907029"/>
                  </a:cubicBezTo>
                  <a:lnTo>
                    <a:pt x="2499359" y="2907029"/>
                  </a:lnTo>
                  <a:cubicBezTo>
                    <a:pt x="2505709" y="2895599"/>
                    <a:pt x="2519679" y="2894329"/>
                    <a:pt x="2531109" y="2905759"/>
                  </a:cubicBezTo>
                  <a:cubicBezTo>
                    <a:pt x="2547619" y="2922269"/>
                    <a:pt x="2550159" y="2922269"/>
                    <a:pt x="2560319" y="2898139"/>
                  </a:cubicBezTo>
                  <a:cubicBezTo>
                    <a:pt x="2565399" y="2900679"/>
                    <a:pt x="2570479" y="2903219"/>
                    <a:pt x="2576829" y="2907029"/>
                  </a:cubicBezTo>
                  <a:cubicBezTo>
                    <a:pt x="2584449" y="2890519"/>
                    <a:pt x="2597149" y="2890519"/>
                    <a:pt x="2612389" y="2895599"/>
                  </a:cubicBezTo>
                  <a:cubicBezTo>
                    <a:pt x="2620009" y="2898139"/>
                    <a:pt x="2628899" y="2893059"/>
                    <a:pt x="2637789" y="2890519"/>
                  </a:cubicBezTo>
                  <a:lnTo>
                    <a:pt x="2644139" y="2896869"/>
                  </a:lnTo>
                  <a:cubicBezTo>
                    <a:pt x="2651759" y="2894329"/>
                    <a:pt x="2658109" y="2893059"/>
                    <a:pt x="2664459" y="2890519"/>
                  </a:cubicBezTo>
                  <a:cubicBezTo>
                    <a:pt x="2665730" y="2894329"/>
                    <a:pt x="2665730" y="2896869"/>
                    <a:pt x="2666999" y="2903219"/>
                  </a:cubicBezTo>
                  <a:cubicBezTo>
                    <a:pt x="2672079" y="2898139"/>
                    <a:pt x="2675889" y="2893059"/>
                    <a:pt x="2682239" y="2886709"/>
                  </a:cubicBezTo>
                  <a:cubicBezTo>
                    <a:pt x="2687319" y="2893059"/>
                    <a:pt x="2691129" y="2899409"/>
                    <a:pt x="2696209" y="2905759"/>
                  </a:cubicBezTo>
                  <a:cubicBezTo>
                    <a:pt x="2705099" y="2905759"/>
                    <a:pt x="2719069" y="2913379"/>
                    <a:pt x="2721609" y="2893059"/>
                  </a:cubicBezTo>
                  <a:cubicBezTo>
                    <a:pt x="2721609" y="2890519"/>
                    <a:pt x="2729230" y="2886709"/>
                    <a:pt x="2733039" y="2885439"/>
                  </a:cubicBezTo>
                  <a:cubicBezTo>
                    <a:pt x="2740659" y="2884169"/>
                    <a:pt x="2748279" y="2882899"/>
                    <a:pt x="2755899" y="2882899"/>
                  </a:cubicBezTo>
                  <a:cubicBezTo>
                    <a:pt x="2753359" y="2877819"/>
                    <a:pt x="2750819" y="2874009"/>
                    <a:pt x="2747009" y="2867659"/>
                  </a:cubicBezTo>
                  <a:cubicBezTo>
                    <a:pt x="2757169" y="2870199"/>
                    <a:pt x="2764789" y="2870199"/>
                    <a:pt x="2771139" y="2872739"/>
                  </a:cubicBezTo>
                  <a:cubicBezTo>
                    <a:pt x="2785109" y="2879089"/>
                    <a:pt x="2796539" y="2879089"/>
                    <a:pt x="2810509" y="2868929"/>
                  </a:cubicBezTo>
                  <a:cubicBezTo>
                    <a:pt x="2807969" y="2867659"/>
                    <a:pt x="2805430" y="2865119"/>
                    <a:pt x="2802889" y="2863849"/>
                  </a:cubicBezTo>
                  <a:cubicBezTo>
                    <a:pt x="2804159" y="2860039"/>
                    <a:pt x="2806699" y="2856229"/>
                    <a:pt x="2807969" y="2852419"/>
                  </a:cubicBezTo>
                  <a:cubicBezTo>
                    <a:pt x="2813049" y="2837179"/>
                    <a:pt x="2825749" y="2847339"/>
                    <a:pt x="2834639" y="2843529"/>
                  </a:cubicBezTo>
                  <a:cubicBezTo>
                    <a:pt x="2834639" y="2843529"/>
                    <a:pt x="2839719" y="2848609"/>
                    <a:pt x="2840989" y="2852419"/>
                  </a:cubicBezTo>
                  <a:cubicBezTo>
                    <a:pt x="2844799" y="2860039"/>
                    <a:pt x="2847339" y="2868929"/>
                    <a:pt x="2851149" y="2877819"/>
                  </a:cubicBezTo>
                  <a:cubicBezTo>
                    <a:pt x="2874009" y="2863849"/>
                    <a:pt x="2894329" y="2868929"/>
                    <a:pt x="2914649" y="2871469"/>
                  </a:cubicBezTo>
                  <a:cubicBezTo>
                    <a:pt x="2909569" y="2868929"/>
                    <a:pt x="2905759" y="2866389"/>
                    <a:pt x="2901949" y="2863849"/>
                  </a:cubicBezTo>
                  <a:cubicBezTo>
                    <a:pt x="2901949" y="2862579"/>
                    <a:pt x="2903219" y="2861309"/>
                    <a:pt x="2903219" y="2860039"/>
                  </a:cubicBezTo>
                  <a:cubicBezTo>
                    <a:pt x="2908299" y="2861309"/>
                    <a:pt x="2914649" y="2863849"/>
                    <a:pt x="2919730" y="2865119"/>
                  </a:cubicBezTo>
                  <a:cubicBezTo>
                    <a:pt x="2919730" y="2863849"/>
                    <a:pt x="2919730" y="2862579"/>
                    <a:pt x="2918459" y="2861309"/>
                  </a:cubicBezTo>
                  <a:cubicBezTo>
                    <a:pt x="2922269" y="2860039"/>
                    <a:pt x="2928619" y="2857499"/>
                    <a:pt x="2929889" y="2858769"/>
                  </a:cubicBezTo>
                  <a:cubicBezTo>
                    <a:pt x="2937509" y="2874009"/>
                    <a:pt x="2950209" y="2862579"/>
                    <a:pt x="2961639" y="2866389"/>
                  </a:cubicBezTo>
                  <a:cubicBezTo>
                    <a:pt x="2959099" y="2856229"/>
                    <a:pt x="2957829" y="2848609"/>
                    <a:pt x="2956559" y="2843529"/>
                  </a:cubicBezTo>
                  <a:cubicBezTo>
                    <a:pt x="2961639" y="2838449"/>
                    <a:pt x="2966719" y="2834639"/>
                    <a:pt x="2974339" y="2829559"/>
                  </a:cubicBezTo>
                  <a:cubicBezTo>
                    <a:pt x="2974339" y="2835909"/>
                    <a:pt x="2973069" y="2842259"/>
                    <a:pt x="2973069" y="2848609"/>
                  </a:cubicBezTo>
                  <a:cubicBezTo>
                    <a:pt x="2973069" y="2854959"/>
                    <a:pt x="2974339" y="2861309"/>
                    <a:pt x="2976879" y="2865119"/>
                  </a:cubicBezTo>
                  <a:cubicBezTo>
                    <a:pt x="2978149" y="2867659"/>
                    <a:pt x="2985769" y="2865119"/>
                    <a:pt x="2990849" y="2863849"/>
                  </a:cubicBezTo>
                  <a:cubicBezTo>
                    <a:pt x="2999739" y="2860039"/>
                    <a:pt x="3008629" y="2854959"/>
                    <a:pt x="3017519" y="2865119"/>
                  </a:cubicBezTo>
                  <a:cubicBezTo>
                    <a:pt x="3018790" y="2866389"/>
                    <a:pt x="3023869" y="2865119"/>
                    <a:pt x="3026409" y="2862579"/>
                  </a:cubicBezTo>
                  <a:cubicBezTo>
                    <a:pt x="3032759" y="2856229"/>
                    <a:pt x="3037839" y="2847339"/>
                    <a:pt x="3045459" y="2861309"/>
                  </a:cubicBezTo>
                  <a:cubicBezTo>
                    <a:pt x="3046730" y="2862579"/>
                    <a:pt x="3054349" y="2862579"/>
                    <a:pt x="3058159" y="2861309"/>
                  </a:cubicBezTo>
                  <a:cubicBezTo>
                    <a:pt x="3067049" y="2857499"/>
                    <a:pt x="3074669" y="2853689"/>
                    <a:pt x="3083559" y="2848609"/>
                  </a:cubicBezTo>
                  <a:cubicBezTo>
                    <a:pt x="3082289" y="2852419"/>
                    <a:pt x="3081019" y="2854959"/>
                    <a:pt x="3081019" y="2857499"/>
                  </a:cubicBezTo>
                  <a:cubicBezTo>
                    <a:pt x="3091180" y="2862579"/>
                    <a:pt x="3100069" y="2865119"/>
                    <a:pt x="3107690" y="2853689"/>
                  </a:cubicBezTo>
                  <a:cubicBezTo>
                    <a:pt x="3110230" y="2849879"/>
                    <a:pt x="3119119" y="2849879"/>
                    <a:pt x="3125469" y="2848609"/>
                  </a:cubicBezTo>
                  <a:cubicBezTo>
                    <a:pt x="3121659" y="2844799"/>
                    <a:pt x="3116580" y="2842259"/>
                    <a:pt x="3111499" y="2838449"/>
                  </a:cubicBezTo>
                  <a:cubicBezTo>
                    <a:pt x="3133089" y="2825749"/>
                    <a:pt x="3135629" y="2827019"/>
                    <a:pt x="3135629" y="2844799"/>
                  </a:cubicBezTo>
                  <a:cubicBezTo>
                    <a:pt x="3138169" y="2839719"/>
                    <a:pt x="3139439" y="2835909"/>
                    <a:pt x="3143249" y="2828289"/>
                  </a:cubicBezTo>
                  <a:cubicBezTo>
                    <a:pt x="3162299" y="2829559"/>
                    <a:pt x="3181349" y="2832099"/>
                    <a:pt x="3201669" y="2833369"/>
                  </a:cubicBezTo>
                  <a:lnTo>
                    <a:pt x="3201669" y="2839719"/>
                  </a:lnTo>
                  <a:lnTo>
                    <a:pt x="3194049" y="2839719"/>
                  </a:lnTo>
                  <a:cubicBezTo>
                    <a:pt x="3178809" y="2840989"/>
                    <a:pt x="3163569" y="2840989"/>
                    <a:pt x="3148329" y="2842259"/>
                  </a:cubicBezTo>
                  <a:cubicBezTo>
                    <a:pt x="3153409" y="2844799"/>
                    <a:pt x="3159759" y="2848609"/>
                    <a:pt x="3164839" y="2851149"/>
                  </a:cubicBezTo>
                  <a:cubicBezTo>
                    <a:pt x="3167379" y="2844799"/>
                    <a:pt x="3168649" y="2846069"/>
                    <a:pt x="3174999" y="2848609"/>
                  </a:cubicBezTo>
                  <a:cubicBezTo>
                    <a:pt x="3183889" y="2851149"/>
                    <a:pt x="3194049" y="2851149"/>
                    <a:pt x="3204209" y="2852419"/>
                  </a:cubicBezTo>
                  <a:cubicBezTo>
                    <a:pt x="3209289" y="2852419"/>
                    <a:pt x="3214369" y="2853689"/>
                    <a:pt x="3220719" y="2854959"/>
                  </a:cubicBezTo>
                  <a:cubicBezTo>
                    <a:pt x="3221990" y="2851149"/>
                    <a:pt x="3224530" y="2846069"/>
                    <a:pt x="3227069" y="2839719"/>
                  </a:cubicBezTo>
                  <a:cubicBezTo>
                    <a:pt x="3241040" y="2862579"/>
                    <a:pt x="3251199" y="2861309"/>
                    <a:pt x="3267710" y="2838449"/>
                  </a:cubicBezTo>
                  <a:cubicBezTo>
                    <a:pt x="3267710" y="2842259"/>
                    <a:pt x="3268980" y="2844799"/>
                    <a:pt x="3268980" y="2847339"/>
                  </a:cubicBezTo>
                  <a:cubicBezTo>
                    <a:pt x="3274060" y="2847339"/>
                    <a:pt x="3277870" y="2847339"/>
                    <a:pt x="3282950" y="2846069"/>
                  </a:cubicBezTo>
                  <a:cubicBezTo>
                    <a:pt x="3281680" y="2848609"/>
                    <a:pt x="3280410" y="2851149"/>
                    <a:pt x="3279140" y="2852419"/>
                  </a:cubicBezTo>
                  <a:lnTo>
                    <a:pt x="3281680" y="2854959"/>
                  </a:lnTo>
                  <a:cubicBezTo>
                    <a:pt x="3285490" y="2851149"/>
                    <a:pt x="3289300" y="2847339"/>
                    <a:pt x="3295650" y="2842259"/>
                  </a:cubicBezTo>
                  <a:cubicBezTo>
                    <a:pt x="3300730" y="2844799"/>
                    <a:pt x="3307080" y="2847339"/>
                    <a:pt x="3312160" y="2849879"/>
                  </a:cubicBezTo>
                  <a:cubicBezTo>
                    <a:pt x="3317240" y="2846069"/>
                    <a:pt x="3323590" y="2842259"/>
                    <a:pt x="3329940" y="2838449"/>
                  </a:cubicBezTo>
                  <a:cubicBezTo>
                    <a:pt x="3338830" y="2856229"/>
                    <a:pt x="3350260" y="2858769"/>
                    <a:pt x="3360420" y="2846069"/>
                  </a:cubicBezTo>
                  <a:cubicBezTo>
                    <a:pt x="3375660" y="2847339"/>
                    <a:pt x="3388360" y="2848609"/>
                    <a:pt x="3397250" y="2848609"/>
                  </a:cubicBezTo>
                  <a:cubicBezTo>
                    <a:pt x="3398520" y="2839719"/>
                    <a:pt x="3399790" y="2833369"/>
                    <a:pt x="3401060" y="2827019"/>
                  </a:cubicBezTo>
                  <a:cubicBezTo>
                    <a:pt x="3406140" y="2828289"/>
                    <a:pt x="3409950" y="2829559"/>
                    <a:pt x="3415030" y="2830829"/>
                  </a:cubicBezTo>
                  <a:cubicBezTo>
                    <a:pt x="3417570" y="2832099"/>
                    <a:pt x="3420110" y="2834639"/>
                    <a:pt x="3422650" y="2835909"/>
                  </a:cubicBezTo>
                  <a:cubicBezTo>
                    <a:pt x="3418840" y="2837179"/>
                    <a:pt x="3415030" y="2837179"/>
                    <a:pt x="3411220" y="2838449"/>
                  </a:cubicBezTo>
                  <a:cubicBezTo>
                    <a:pt x="3422650" y="2848609"/>
                    <a:pt x="3431540" y="2846069"/>
                    <a:pt x="3440430" y="2838449"/>
                  </a:cubicBezTo>
                  <a:cubicBezTo>
                    <a:pt x="3436620" y="2848609"/>
                    <a:pt x="3448050" y="2847339"/>
                    <a:pt x="3449320" y="2847339"/>
                  </a:cubicBezTo>
                  <a:cubicBezTo>
                    <a:pt x="3465830" y="2840989"/>
                    <a:pt x="3481070" y="2837179"/>
                    <a:pt x="3498850" y="2847339"/>
                  </a:cubicBezTo>
                  <a:cubicBezTo>
                    <a:pt x="3501390" y="2834639"/>
                    <a:pt x="3503930" y="2824479"/>
                    <a:pt x="3505200" y="2814319"/>
                  </a:cubicBezTo>
                  <a:cubicBezTo>
                    <a:pt x="3511550" y="2815589"/>
                    <a:pt x="3516630" y="2815589"/>
                    <a:pt x="3522980" y="2816859"/>
                  </a:cubicBezTo>
                  <a:cubicBezTo>
                    <a:pt x="3528060" y="2816859"/>
                    <a:pt x="3533140" y="2818129"/>
                    <a:pt x="3538220" y="2818129"/>
                  </a:cubicBezTo>
                  <a:lnTo>
                    <a:pt x="3538220" y="2821939"/>
                  </a:lnTo>
                  <a:cubicBezTo>
                    <a:pt x="3533140" y="2823209"/>
                    <a:pt x="3529330" y="2824479"/>
                    <a:pt x="3524250" y="2825749"/>
                  </a:cubicBezTo>
                  <a:lnTo>
                    <a:pt x="3524250" y="2829559"/>
                  </a:lnTo>
                  <a:cubicBezTo>
                    <a:pt x="3542030" y="2833369"/>
                    <a:pt x="3558540" y="2837179"/>
                    <a:pt x="3576320" y="2839719"/>
                  </a:cubicBezTo>
                  <a:cubicBezTo>
                    <a:pt x="3580130" y="2840989"/>
                    <a:pt x="3585210" y="2837179"/>
                    <a:pt x="3591560" y="2833369"/>
                  </a:cubicBezTo>
                  <a:cubicBezTo>
                    <a:pt x="3594100" y="2834639"/>
                    <a:pt x="3600450" y="2837179"/>
                    <a:pt x="3608070" y="2838449"/>
                  </a:cubicBezTo>
                  <a:cubicBezTo>
                    <a:pt x="3627120" y="2840989"/>
                    <a:pt x="3647440" y="2843529"/>
                    <a:pt x="3662680" y="2827019"/>
                  </a:cubicBezTo>
                  <a:cubicBezTo>
                    <a:pt x="3663950" y="2840989"/>
                    <a:pt x="3676650" y="2832099"/>
                    <a:pt x="3683000" y="2837179"/>
                  </a:cubicBezTo>
                  <a:cubicBezTo>
                    <a:pt x="3683000" y="2837179"/>
                    <a:pt x="3689350" y="2832099"/>
                    <a:pt x="3691890" y="2829559"/>
                  </a:cubicBezTo>
                  <a:cubicBezTo>
                    <a:pt x="3691890" y="2829559"/>
                    <a:pt x="3690620" y="2828289"/>
                    <a:pt x="3690620" y="2827019"/>
                  </a:cubicBezTo>
                  <a:cubicBezTo>
                    <a:pt x="3693160" y="2828289"/>
                    <a:pt x="3694430" y="2832099"/>
                    <a:pt x="3696970" y="2830829"/>
                  </a:cubicBezTo>
                  <a:cubicBezTo>
                    <a:pt x="3708400" y="2830829"/>
                    <a:pt x="3718560" y="2829559"/>
                    <a:pt x="3726180" y="2829559"/>
                  </a:cubicBezTo>
                  <a:cubicBezTo>
                    <a:pt x="3732530" y="2833369"/>
                    <a:pt x="3736340" y="2837179"/>
                    <a:pt x="3738880" y="2835909"/>
                  </a:cubicBezTo>
                  <a:cubicBezTo>
                    <a:pt x="3754120" y="2834639"/>
                    <a:pt x="3768090" y="2830829"/>
                    <a:pt x="3782060" y="2830829"/>
                  </a:cubicBezTo>
                  <a:cubicBezTo>
                    <a:pt x="3796030" y="2838449"/>
                    <a:pt x="3793490" y="2824479"/>
                    <a:pt x="3790950" y="2816859"/>
                  </a:cubicBezTo>
                  <a:cubicBezTo>
                    <a:pt x="3796030" y="2811779"/>
                    <a:pt x="3801110" y="2807969"/>
                    <a:pt x="3802380" y="2806699"/>
                  </a:cubicBezTo>
                  <a:cubicBezTo>
                    <a:pt x="3810000" y="2806699"/>
                    <a:pt x="3815080" y="2807969"/>
                    <a:pt x="3818890" y="2806699"/>
                  </a:cubicBezTo>
                  <a:cubicBezTo>
                    <a:pt x="3823969" y="2802889"/>
                    <a:pt x="3827780" y="2796539"/>
                    <a:pt x="3834130" y="2788919"/>
                  </a:cubicBezTo>
                  <a:cubicBezTo>
                    <a:pt x="3841750" y="2787649"/>
                    <a:pt x="3854450" y="2785109"/>
                    <a:pt x="3868420" y="2782569"/>
                  </a:cubicBezTo>
                  <a:cubicBezTo>
                    <a:pt x="3868420" y="2782569"/>
                    <a:pt x="3868420" y="2780029"/>
                    <a:pt x="3869690" y="2777489"/>
                  </a:cubicBezTo>
                  <a:cubicBezTo>
                    <a:pt x="3874770" y="2769869"/>
                    <a:pt x="3887470" y="2767329"/>
                    <a:pt x="3879850" y="2753359"/>
                  </a:cubicBezTo>
                  <a:cubicBezTo>
                    <a:pt x="3878580" y="2750819"/>
                    <a:pt x="3878580" y="2743199"/>
                    <a:pt x="3881120" y="2740659"/>
                  </a:cubicBezTo>
                  <a:cubicBezTo>
                    <a:pt x="3890010" y="2729229"/>
                    <a:pt x="3890010" y="2727959"/>
                    <a:pt x="3874770" y="2722879"/>
                  </a:cubicBezTo>
                  <a:cubicBezTo>
                    <a:pt x="3876040" y="2713989"/>
                    <a:pt x="3867150" y="2702559"/>
                    <a:pt x="3879850" y="2701289"/>
                  </a:cubicBezTo>
                  <a:cubicBezTo>
                    <a:pt x="3883660" y="2693669"/>
                    <a:pt x="3884930" y="2689859"/>
                    <a:pt x="3887470" y="2686049"/>
                  </a:cubicBezTo>
                  <a:cubicBezTo>
                    <a:pt x="3888740" y="2683509"/>
                    <a:pt x="3892550" y="2680969"/>
                    <a:pt x="3892550" y="2678429"/>
                  </a:cubicBezTo>
                  <a:cubicBezTo>
                    <a:pt x="3892550" y="2673349"/>
                    <a:pt x="3890010" y="2666999"/>
                    <a:pt x="3891280" y="2663189"/>
                  </a:cubicBezTo>
                  <a:cubicBezTo>
                    <a:pt x="3895090" y="2649219"/>
                    <a:pt x="3896360" y="2636519"/>
                    <a:pt x="3873500" y="2631439"/>
                  </a:cubicBezTo>
                  <a:cubicBezTo>
                    <a:pt x="3882390" y="2627629"/>
                    <a:pt x="3886200" y="2625089"/>
                    <a:pt x="3892550" y="2622549"/>
                  </a:cubicBezTo>
                  <a:cubicBezTo>
                    <a:pt x="3882390" y="2617469"/>
                    <a:pt x="3873500" y="2613659"/>
                    <a:pt x="3862070" y="2608579"/>
                  </a:cubicBezTo>
                  <a:lnTo>
                    <a:pt x="3873500" y="2608579"/>
                  </a:lnTo>
                  <a:lnTo>
                    <a:pt x="3873500" y="2604769"/>
                  </a:lnTo>
                  <a:cubicBezTo>
                    <a:pt x="3867150" y="2604769"/>
                    <a:pt x="3862070" y="2603499"/>
                    <a:pt x="3855720" y="2603499"/>
                  </a:cubicBezTo>
                  <a:cubicBezTo>
                    <a:pt x="3855720" y="2604769"/>
                    <a:pt x="3855720" y="2606039"/>
                    <a:pt x="3854450" y="2607309"/>
                  </a:cubicBezTo>
                  <a:cubicBezTo>
                    <a:pt x="3853180" y="2604769"/>
                    <a:pt x="3851910" y="2602229"/>
                    <a:pt x="3850640" y="2598419"/>
                  </a:cubicBezTo>
                  <a:cubicBezTo>
                    <a:pt x="3883660" y="2590799"/>
                    <a:pt x="4104640" y="2566669"/>
                    <a:pt x="4084320" y="2562859"/>
                  </a:cubicBezTo>
                  <a:cubicBezTo>
                    <a:pt x="4094480" y="2553969"/>
                    <a:pt x="4090670" y="2538729"/>
                    <a:pt x="4108450" y="2537459"/>
                  </a:cubicBezTo>
                  <a:cubicBezTo>
                    <a:pt x="4113530" y="2537459"/>
                    <a:pt x="4122420" y="2528569"/>
                    <a:pt x="4123690" y="2522219"/>
                  </a:cubicBezTo>
                  <a:cubicBezTo>
                    <a:pt x="4126230" y="2513329"/>
                    <a:pt x="4123690" y="2501899"/>
                    <a:pt x="4126230" y="2493009"/>
                  </a:cubicBezTo>
                  <a:cubicBezTo>
                    <a:pt x="4128770" y="2480309"/>
                    <a:pt x="4133850" y="2467609"/>
                    <a:pt x="4137660" y="2457449"/>
                  </a:cubicBezTo>
                  <a:cubicBezTo>
                    <a:pt x="4133850" y="2451099"/>
                    <a:pt x="4130040" y="2444749"/>
                    <a:pt x="4127500" y="2440939"/>
                  </a:cubicBezTo>
                  <a:cubicBezTo>
                    <a:pt x="4132580" y="2437129"/>
                    <a:pt x="4135120" y="2434589"/>
                    <a:pt x="4138930" y="2433319"/>
                  </a:cubicBezTo>
                  <a:cubicBezTo>
                    <a:pt x="4137660" y="2432049"/>
                    <a:pt x="4137660" y="2430779"/>
                    <a:pt x="4136390" y="2429509"/>
                  </a:cubicBezTo>
                  <a:cubicBezTo>
                    <a:pt x="4132580" y="2430779"/>
                    <a:pt x="4128770" y="2432049"/>
                    <a:pt x="4124960" y="2433319"/>
                  </a:cubicBezTo>
                  <a:cubicBezTo>
                    <a:pt x="4146550" y="2415539"/>
                    <a:pt x="4151630" y="2382519"/>
                    <a:pt x="4133850" y="2367279"/>
                  </a:cubicBezTo>
                  <a:cubicBezTo>
                    <a:pt x="4132580" y="2369819"/>
                    <a:pt x="4130040" y="2372359"/>
                    <a:pt x="4128770" y="2374899"/>
                  </a:cubicBezTo>
                  <a:cubicBezTo>
                    <a:pt x="4123690" y="2366009"/>
                    <a:pt x="4109720" y="2363469"/>
                    <a:pt x="4116070" y="2349499"/>
                  </a:cubicBezTo>
                  <a:cubicBezTo>
                    <a:pt x="4116070" y="2349499"/>
                    <a:pt x="4114800" y="2346959"/>
                    <a:pt x="4113530" y="2346959"/>
                  </a:cubicBezTo>
                  <a:cubicBezTo>
                    <a:pt x="4107180" y="2344419"/>
                    <a:pt x="4108450" y="2340609"/>
                    <a:pt x="4105910" y="2335529"/>
                  </a:cubicBezTo>
                  <a:cubicBezTo>
                    <a:pt x="4102100" y="2324099"/>
                    <a:pt x="4103370" y="2312669"/>
                    <a:pt x="4103370" y="2302509"/>
                  </a:cubicBezTo>
                  <a:lnTo>
                    <a:pt x="4103370" y="2256789"/>
                  </a:lnTo>
                  <a:cubicBezTo>
                    <a:pt x="4103370" y="2246629"/>
                    <a:pt x="4108450" y="2241549"/>
                    <a:pt x="4118610" y="2244089"/>
                  </a:cubicBezTo>
                  <a:cubicBezTo>
                    <a:pt x="4118610" y="2244089"/>
                    <a:pt x="4119880" y="2242819"/>
                    <a:pt x="4121150" y="2242819"/>
                  </a:cubicBezTo>
                  <a:cubicBezTo>
                    <a:pt x="4117340" y="2240279"/>
                    <a:pt x="4114800" y="2239009"/>
                    <a:pt x="4112260" y="2236469"/>
                  </a:cubicBezTo>
                  <a:cubicBezTo>
                    <a:pt x="4112260" y="2235199"/>
                    <a:pt x="4113530" y="2233929"/>
                    <a:pt x="4113530" y="2232659"/>
                  </a:cubicBezTo>
                  <a:cubicBezTo>
                    <a:pt x="4122420" y="2235199"/>
                    <a:pt x="4131310" y="2239009"/>
                    <a:pt x="4137660" y="2241549"/>
                  </a:cubicBezTo>
                  <a:cubicBezTo>
                    <a:pt x="4145280" y="2231389"/>
                    <a:pt x="4151630" y="2223769"/>
                    <a:pt x="4156710" y="2218689"/>
                  </a:cubicBezTo>
                  <a:lnTo>
                    <a:pt x="4156710" y="2195829"/>
                  </a:lnTo>
                  <a:cubicBezTo>
                    <a:pt x="4154170" y="2195829"/>
                    <a:pt x="4150360" y="2197099"/>
                    <a:pt x="4146550" y="2197099"/>
                  </a:cubicBezTo>
                  <a:cubicBezTo>
                    <a:pt x="4144010" y="2190749"/>
                    <a:pt x="4142740" y="2184399"/>
                    <a:pt x="4140200" y="2175509"/>
                  </a:cubicBezTo>
                  <a:cubicBezTo>
                    <a:pt x="4146550" y="2179319"/>
                    <a:pt x="4149090" y="2181859"/>
                    <a:pt x="4151630" y="2183129"/>
                  </a:cubicBezTo>
                  <a:cubicBezTo>
                    <a:pt x="4154170" y="2181859"/>
                    <a:pt x="4157980" y="2180589"/>
                    <a:pt x="4161790" y="2178049"/>
                  </a:cubicBezTo>
                  <a:cubicBezTo>
                    <a:pt x="4160520" y="2176779"/>
                    <a:pt x="4159250" y="2175509"/>
                    <a:pt x="4159250" y="2174239"/>
                  </a:cubicBezTo>
                  <a:cubicBezTo>
                    <a:pt x="4155440" y="2174239"/>
                    <a:pt x="4151630" y="2172969"/>
                    <a:pt x="4150360" y="2172969"/>
                  </a:cubicBezTo>
                  <a:cubicBezTo>
                    <a:pt x="4152900" y="2165349"/>
                    <a:pt x="4157980" y="2157729"/>
                    <a:pt x="4155440" y="2153919"/>
                  </a:cubicBezTo>
                  <a:cubicBezTo>
                    <a:pt x="4149090" y="2137409"/>
                    <a:pt x="4155440" y="2124709"/>
                    <a:pt x="4161790" y="2110739"/>
                  </a:cubicBezTo>
                  <a:cubicBezTo>
                    <a:pt x="4163060" y="2106929"/>
                    <a:pt x="4161790" y="2103119"/>
                    <a:pt x="4161790" y="2099309"/>
                  </a:cubicBezTo>
                  <a:cubicBezTo>
                    <a:pt x="4163060" y="2082799"/>
                    <a:pt x="4164330" y="2067559"/>
                    <a:pt x="4165599" y="2044699"/>
                  </a:cubicBezTo>
                  <a:cubicBezTo>
                    <a:pt x="4160519" y="2042159"/>
                    <a:pt x="4152899" y="2035809"/>
                    <a:pt x="4144009" y="2030729"/>
                  </a:cubicBezTo>
                  <a:cubicBezTo>
                    <a:pt x="4136389" y="2026919"/>
                    <a:pt x="4128769" y="2025649"/>
                    <a:pt x="4121149" y="2023109"/>
                  </a:cubicBezTo>
                  <a:cubicBezTo>
                    <a:pt x="4117340" y="2021839"/>
                    <a:pt x="4112259" y="2023109"/>
                    <a:pt x="4108449" y="2021839"/>
                  </a:cubicBezTo>
                  <a:cubicBezTo>
                    <a:pt x="4076699" y="2018029"/>
                    <a:pt x="4043679" y="2012949"/>
                    <a:pt x="4011929" y="2009139"/>
                  </a:cubicBezTo>
                  <a:cubicBezTo>
                    <a:pt x="3985259" y="2005329"/>
                    <a:pt x="3958589" y="2001519"/>
                    <a:pt x="3933189" y="1997709"/>
                  </a:cubicBezTo>
                  <a:cubicBezTo>
                    <a:pt x="3926839" y="1996439"/>
                    <a:pt x="3920489" y="1993899"/>
                    <a:pt x="3912869" y="1993899"/>
                  </a:cubicBezTo>
                  <a:cubicBezTo>
                    <a:pt x="3896359" y="1992629"/>
                    <a:pt x="3878579" y="1992629"/>
                    <a:pt x="3862069" y="1992629"/>
                  </a:cubicBezTo>
                  <a:cubicBezTo>
                    <a:pt x="3853179" y="1992629"/>
                    <a:pt x="3845559" y="1992629"/>
                    <a:pt x="3836669" y="1991359"/>
                  </a:cubicBezTo>
                  <a:cubicBezTo>
                    <a:pt x="3821429" y="1990089"/>
                    <a:pt x="3806189" y="1987549"/>
                    <a:pt x="3790949" y="1986279"/>
                  </a:cubicBezTo>
                  <a:lnTo>
                    <a:pt x="3790949" y="1982469"/>
                  </a:lnTo>
                  <a:cubicBezTo>
                    <a:pt x="3829049" y="1979929"/>
                    <a:pt x="3868419" y="1976119"/>
                    <a:pt x="3907789" y="1983739"/>
                  </a:cubicBezTo>
                  <a:cubicBezTo>
                    <a:pt x="3906519" y="1979929"/>
                    <a:pt x="3905249" y="1976119"/>
                    <a:pt x="3903979" y="1973579"/>
                  </a:cubicBezTo>
                  <a:cubicBezTo>
                    <a:pt x="3912869" y="1972309"/>
                    <a:pt x="3919219" y="1964689"/>
                    <a:pt x="3928109" y="1973579"/>
                  </a:cubicBezTo>
                  <a:cubicBezTo>
                    <a:pt x="3929379" y="1974849"/>
                    <a:pt x="3936999" y="1971039"/>
                    <a:pt x="3942079" y="1969769"/>
                  </a:cubicBezTo>
                  <a:lnTo>
                    <a:pt x="3942079" y="1967229"/>
                  </a:lnTo>
                  <a:lnTo>
                    <a:pt x="3930649" y="1967229"/>
                  </a:lnTo>
                  <a:cubicBezTo>
                    <a:pt x="3943349" y="1957069"/>
                    <a:pt x="3952240" y="1948179"/>
                    <a:pt x="3961129" y="1941829"/>
                  </a:cubicBezTo>
                  <a:cubicBezTo>
                    <a:pt x="3968749" y="1943099"/>
                    <a:pt x="3976369" y="1944369"/>
                    <a:pt x="3981449" y="1945639"/>
                  </a:cubicBezTo>
                  <a:cubicBezTo>
                    <a:pt x="3982719" y="1921509"/>
                    <a:pt x="3962399" y="1920239"/>
                    <a:pt x="3947159" y="1910079"/>
                  </a:cubicBezTo>
                  <a:cubicBezTo>
                    <a:pt x="3953509" y="1906269"/>
                    <a:pt x="3957319" y="1902459"/>
                    <a:pt x="3962399" y="1901189"/>
                  </a:cubicBezTo>
                  <a:cubicBezTo>
                    <a:pt x="3976369" y="1897379"/>
                    <a:pt x="3994149" y="1907539"/>
                    <a:pt x="4003040" y="1885949"/>
                  </a:cubicBezTo>
                  <a:cubicBezTo>
                    <a:pt x="4004310" y="1884679"/>
                    <a:pt x="4008119" y="1884679"/>
                    <a:pt x="4014469" y="1882139"/>
                  </a:cubicBezTo>
                  <a:cubicBezTo>
                    <a:pt x="4010660" y="1878329"/>
                    <a:pt x="4006849" y="1875789"/>
                    <a:pt x="4004310" y="1873249"/>
                  </a:cubicBezTo>
                  <a:cubicBezTo>
                    <a:pt x="4006850" y="1871979"/>
                    <a:pt x="4010660" y="1870709"/>
                    <a:pt x="4010660" y="1870709"/>
                  </a:cubicBezTo>
                  <a:cubicBezTo>
                    <a:pt x="4019550" y="1877059"/>
                    <a:pt x="4025900" y="1882139"/>
                    <a:pt x="4033519" y="1887219"/>
                  </a:cubicBezTo>
                  <a:cubicBezTo>
                    <a:pt x="4034790" y="1885949"/>
                    <a:pt x="4036060" y="1884679"/>
                    <a:pt x="4037329" y="1882139"/>
                  </a:cubicBezTo>
                  <a:cubicBezTo>
                    <a:pt x="4033519" y="1877059"/>
                    <a:pt x="4030979" y="1871979"/>
                    <a:pt x="4027169" y="1866899"/>
                  </a:cubicBezTo>
                  <a:cubicBezTo>
                    <a:pt x="4043679" y="1855469"/>
                    <a:pt x="4044949" y="1849119"/>
                    <a:pt x="4032249" y="1817369"/>
                  </a:cubicBezTo>
                  <a:cubicBezTo>
                    <a:pt x="4041140" y="1816099"/>
                    <a:pt x="4050029" y="1813559"/>
                    <a:pt x="4057649" y="1812289"/>
                  </a:cubicBezTo>
                  <a:cubicBezTo>
                    <a:pt x="4058919" y="1803399"/>
                    <a:pt x="4063999" y="1794509"/>
                    <a:pt x="4062729" y="1786889"/>
                  </a:cubicBezTo>
                  <a:cubicBezTo>
                    <a:pt x="4058919" y="1764029"/>
                    <a:pt x="4081779" y="1753869"/>
                    <a:pt x="4086859" y="1734819"/>
                  </a:cubicBezTo>
                  <a:cubicBezTo>
                    <a:pt x="4086859" y="1733549"/>
                    <a:pt x="4091939" y="1732279"/>
                    <a:pt x="4093209" y="1733549"/>
                  </a:cubicBezTo>
                  <a:cubicBezTo>
                    <a:pt x="4104639" y="1737359"/>
                    <a:pt x="4108449" y="1728469"/>
                    <a:pt x="4112259" y="1722119"/>
                  </a:cubicBezTo>
                  <a:cubicBezTo>
                    <a:pt x="4113529" y="1719579"/>
                    <a:pt x="4114799" y="1717039"/>
                    <a:pt x="4116069" y="1715769"/>
                  </a:cubicBezTo>
                  <a:cubicBezTo>
                    <a:pt x="4127499" y="1709419"/>
                    <a:pt x="4138929" y="1704339"/>
                    <a:pt x="4151629" y="1697989"/>
                  </a:cubicBezTo>
                  <a:cubicBezTo>
                    <a:pt x="4138929" y="1678939"/>
                    <a:pt x="4122419" y="1687829"/>
                    <a:pt x="4108449" y="1685289"/>
                  </a:cubicBezTo>
                  <a:lnTo>
                    <a:pt x="4108449" y="1680209"/>
                  </a:lnTo>
                  <a:cubicBezTo>
                    <a:pt x="4117339" y="1678939"/>
                    <a:pt x="4126229" y="1677669"/>
                    <a:pt x="4136389" y="1676399"/>
                  </a:cubicBezTo>
                  <a:cubicBezTo>
                    <a:pt x="4130039" y="1675129"/>
                    <a:pt x="4124959" y="1673859"/>
                    <a:pt x="4119879" y="1672589"/>
                  </a:cubicBezTo>
                  <a:cubicBezTo>
                    <a:pt x="4126229" y="1666239"/>
                    <a:pt x="4131309" y="1659889"/>
                    <a:pt x="4137659" y="1654809"/>
                  </a:cubicBezTo>
                  <a:cubicBezTo>
                    <a:pt x="4138929" y="1653539"/>
                    <a:pt x="4142739" y="1652269"/>
                    <a:pt x="4144009" y="1652269"/>
                  </a:cubicBezTo>
                  <a:cubicBezTo>
                    <a:pt x="4147819" y="1653539"/>
                    <a:pt x="4151629" y="1657349"/>
                    <a:pt x="4154169" y="1659889"/>
                  </a:cubicBezTo>
                  <a:cubicBezTo>
                    <a:pt x="4155439" y="1656079"/>
                    <a:pt x="4156709" y="1650999"/>
                    <a:pt x="4159249" y="1647189"/>
                  </a:cubicBezTo>
                  <a:cubicBezTo>
                    <a:pt x="4164329" y="1640839"/>
                    <a:pt x="4170679" y="1635759"/>
                    <a:pt x="4175759" y="1630679"/>
                  </a:cubicBezTo>
                  <a:cubicBezTo>
                    <a:pt x="4182109" y="1638299"/>
                    <a:pt x="4188459" y="1645919"/>
                    <a:pt x="4194809" y="1654809"/>
                  </a:cubicBezTo>
                  <a:cubicBezTo>
                    <a:pt x="4196079" y="1654809"/>
                    <a:pt x="4197349" y="1653539"/>
                    <a:pt x="4197349" y="1653539"/>
                  </a:cubicBezTo>
                  <a:cubicBezTo>
                    <a:pt x="4196079" y="1640839"/>
                    <a:pt x="4196079" y="1628139"/>
                    <a:pt x="4194809" y="1615439"/>
                  </a:cubicBezTo>
                  <a:cubicBezTo>
                    <a:pt x="4199889" y="1616709"/>
                    <a:pt x="4203699" y="1616709"/>
                    <a:pt x="4207509" y="1617979"/>
                  </a:cubicBezTo>
                  <a:cubicBezTo>
                    <a:pt x="4208779" y="1616709"/>
                    <a:pt x="4208779" y="1615439"/>
                    <a:pt x="4210049" y="1615439"/>
                  </a:cubicBezTo>
                  <a:cubicBezTo>
                    <a:pt x="4206239" y="1614169"/>
                    <a:pt x="4203699" y="1612899"/>
                    <a:pt x="4199889" y="1611629"/>
                  </a:cubicBezTo>
                  <a:cubicBezTo>
                    <a:pt x="4206239" y="1604009"/>
                    <a:pt x="4210049" y="1598929"/>
                    <a:pt x="4211319" y="1597659"/>
                  </a:cubicBezTo>
                  <a:lnTo>
                    <a:pt x="4211319" y="1573529"/>
                  </a:lnTo>
                  <a:cubicBezTo>
                    <a:pt x="4208779" y="1572259"/>
                    <a:pt x="4206239" y="1569719"/>
                    <a:pt x="4202429" y="1568449"/>
                  </a:cubicBezTo>
                  <a:cubicBezTo>
                    <a:pt x="4199889" y="1567179"/>
                    <a:pt x="4197349" y="1565909"/>
                    <a:pt x="4194809" y="1565909"/>
                  </a:cubicBezTo>
                  <a:cubicBezTo>
                    <a:pt x="4197349" y="1563369"/>
                    <a:pt x="4202429" y="1559559"/>
                    <a:pt x="4203699" y="1559559"/>
                  </a:cubicBezTo>
                  <a:cubicBezTo>
                    <a:pt x="4212589" y="1564639"/>
                    <a:pt x="4210049" y="1550669"/>
                    <a:pt x="4215129" y="1551939"/>
                  </a:cubicBezTo>
                  <a:cubicBezTo>
                    <a:pt x="4215129" y="1548129"/>
                    <a:pt x="4215129" y="1540509"/>
                    <a:pt x="4213859" y="1540509"/>
                  </a:cubicBezTo>
                  <a:cubicBezTo>
                    <a:pt x="4197349" y="1534159"/>
                    <a:pt x="4199889" y="1520189"/>
                    <a:pt x="4196079" y="1511299"/>
                  </a:cubicBezTo>
                  <a:close/>
                  <a:moveTo>
                    <a:pt x="234949" y="990600"/>
                  </a:moveTo>
                  <a:lnTo>
                    <a:pt x="271779" y="990600"/>
                  </a:lnTo>
                  <a:cubicBezTo>
                    <a:pt x="262889" y="1002030"/>
                    <a:pt x="241299" y="1002030"/>
                    <a:pt x="234949" y="990600"/>
                  </a:cubicBezTo>
                  <a:close/>
                  <a:moveTo>
                    <a:pt x="488949" y="1507490"/>
                  </a:moveTo>
                  <a:lnTo>
                    <a:pt x="488949" y="1502410"/>
                  </a:lnTo>
                  <a:cubicBezTo>
                    <a:pt x="505459" y="1501140"/>
                    <a:pt x="523239" y="1499870"/>
                    <a:pt x="539749" y="1499870"/>
                  </a:cubicBezTo>
                  <a:cubicBezTo>
                    <a:pt x="521969" y="1499870"/>
                    <a:pt x="506729" y="1515110"/>
                    <a:pt x="488949" y="1507490"/>
                  </a:cubicBezTo>
                  <a:close/>
                  <a:moveTo>
                    <a:pt x="182879" y="2123440"/>
                  </a:moveTo>
                  <a:cubicBezTo>
                    <a:pt x="190499" y="2115820"/>
                    <a:pt x="196849" y="2110740"/>
                    <a:pt x="199389" y="2106930"/>
                  </a:cubicBezTo>
                  <a:cubicBezTo>
                    <a:pt x="205739" y="2112010"/>
                    <a:pt x="209549" y="2115820"/>
                    <a:pt x="213359" y="2119630"/>
                  </a:cubicBezTo>
                  <a:cubicBezTo>
                    <a:pt x="204469" y="2119630"/>
                    <a:pt x="195579" y="2120900"/>
                    <a:pt x="182879" y="2123440"/>
                  </a:cubicBezTo>
                  <a:close/>
                  <a:moveTo>
                    <a:pt x="271779" y="2117090"/>
                  </a:moveTo>
                  <a:lnTo>
                    <a:pt x="238759" y="2117090"/>
                  </a:lnTo>
                  <a:cubicBezTo>
                    <a:pt x="237489" y="2117090"/>
                    <a:pt x="236219" y="2112010"/>
                    <a:pt x="233679" y="2108200"/>
                  </a:cubicBezTo>
                  <a:cubicBezTo>
                    <a:pt x="248919" y="2109470"/>
                    <a:pt x="260349" y="2110740"/>
                    <a:pt x="271779" y="2112010"/>
                  </a:cubicBezTo>
                  <a:lnTo>
                    <a:pt x="271779" y="2117090"/>
                  </a:lnTo>
                  <a:close/>
                  <a:moveTo>
                    <a:pt x="280669" y="2115820"/>
                  </a:moveTo>
                  <a:cubicBezTo>
                    <a:pt x="279399" y="2114550"/>
                    <a:pt x="279399" y="2113280"/>
                    <a:pt x="278129" y="2113280"/>
                  </a:cubicBezTo>
                  <a:cubicBezTo>
                    <a:pt x="283209" y="2109470"/>
                    <a:pt x="289559" y="2106930"/>
                    <a:pt x="294639" y="2103120"/>
                  </a:cubicBezTo>
                  <a:cubicBezTo>
                    <a:pt x="298449" y="2099310"/>
                    <a:pt x="299719" y="2092960"/>
                    <a:pt x="303529" y="2086610"/>
                  </a:cubicBezTo>
                  <a:cubicBezTo>
                    <a:pt x="313689" y="2106930"/>
                    <a:pt x="335279" y="2100580"/>
                    <a:pt x="354329" y="2105660"/>
                  </a:cubicBezTo>
                  <a:cubicBezTo>
                    <a:pt x="328929" y="2108200"/>
                    <a:pt x="304799" y="2112010"/>
                    <a:pt x="280669" y="2115820"/>
                  </a:cubicBezTo>
                  <a:close/>
                  <a:moveTo>
                    <a:pt x="114299" y="2428240"/>
                  </a:moveTo>
                  <a:cubicBezTo>
                    <a:pt x="115569" y="2428240"/>
                    <a:pt x="115569" y="2428240"/>
                    <a:pt x="114299" y="2428240"/>
                  </a:cubicBezTo>
                  <a:close/>
                  <a:moveTo>
                    <a:pt x="345439" y="2609850"/>
                  </a:moveTo>
                  <a:cubicBezTo>
                    <a:pt x="344169" y="2600960"/>
                    <a:pt x="342899" y="2594610"/>
                    <a:pt x="341629" y="2585720"/>
                  </a:cubicBezTo>
                  <a:cubicBezTo>
                    <a:pt x="350519" y="2588260"/>
                    <a:pt x="355599" y="2589530"/>
                    <a:pt x="360679" y="2592070"/>
                  </a:cubicBezTo>
                  <a:cubicBezTo>
                    <a:pt x="355599" y="2597150"/>
                    <a:pt x="351789" y="2602230"/>
                    <a:pt x="345439" y="2609850"/>
                  </a:cubicBezTo>
                  <a:close/>
                  <a:moveTo>
                    <a:pt x="636269" y="1050290"/>
                  </a:moveTo>
                  <a:cubicBezTo>
                    <a:pt x="627379" y="1051560"/>
                    <a:pt x="618489" y="1055370"/>
                    <a:pt x="610869" y="1055370"/>
                  </a:cubicBezTo>
                  <a:cubicBezTo>
                    <a:pt x="601979" y="1056640"/>
                    <a:pt x="593089" y="1055370"/>
                    <a:pt x="582929" y="1055370"/>
                  </a:cubicBezTo>
                  <a:cubicBezTo>
                    <a:pt x="581659" y="1054100"/>
                    <a:pt x="580389" y="1050290"/>
                    <a:pt x="579119" y="1046480"/>
                  </a:cubicBezTo>
                  <a:cubicBezTo>
                    <a:pt x="588009" y="1043940"/>
                    <a:pt x="596899" y="1040130"/>
                    <a:pt x="607059" y="1037590"/>
                  </a:cubicBezTo>
                  <a:cubicBezTo>
                    <a:pt x="607059" y="1041400"/>
                    <a:pt x="605789" y="1043940"/>
                    <a:pt x="605789" y="1047750"/>
                  </a:cubicBezTo>
                  <a:cubicBezTo>
                    <a:pt x="617219" y="1040130"/>
                    <a:pt x="627379" y="1041400"/>
                    <a:pt x="636269" y="1050290"/>
                  </a:cubicBezTo>
                  <a:cubicBezTo>
                    <a:pt x="650239" y="1040130"/>
                    <a:pt x="652779" y="1041400"/>
                    <a:pt x="656589" y="1062990"/>
                  </a:cubicBezTo>
                  <a:cubicBezTo>
                    <a:pt x="648969" y="1057910"/>
                    <a:pt x="642619" y="1054100"/>
                    <a:pt x="636269" y="1050290"/>
                  </a:cubicBezTo>
                  <a:close/>
                  <a:moveTo>
                    <a:pt x="684529" y="1047750"/>
                  </a:moveTo>
                  <a:cubicBezTo>
                    <a:pt x="687069" y="1045210"/>
                    <a:pt x="689609" y="1042670"/>
                    <a:pt x="690879" y="1040130"/>
                  </a:cubicBezTo>
                  <a:cubicBezTo>
                    <a:pt x="699769" y="1051560"/>
                    <a:pt x="699769" y="1051560"/>
                    <a:pt x="680719" y="1060450"/>
                  </a:cubicBezTo>
                  <a:lnTo>
                    <a:pt x="661669" y="1045210"/>
                  </a:lnTo>
                  <a:cubicBezTo>
                    <a:pt x="674369" y="1035050"/>
                    <a:pt x="681989" y="1035050"/>
                    <a:pt x="684529" y="1047750"/>
                  </a:cubicBezTo>
                  <a:close/>
                  <a:moveTo>
                    <a:pt x="694689" y="2744470"/>
                  </a:moveTo>
                  <a:cubicBezTo>
                    <a:pt x="695959" y="2743200"/>
                    <a:pt x="697229" y="2743200"/>
                    <a:pt x="698499" y="2741930"/>
                  </a:cubicBezTo>
                  <a:cubicBezTo>
                    <a:pt x="699769" y="2744470"/>
                    <a:pt x="702309" y="2747010"/>
                    <a:pt x="704849" y="2750820"/>
                  </a:cubicBezTo>
                  <a:cubicBezTo>
                    <a:pt x="702309" y="2750820"/>
                    <a:pt x="699769" y="2750820"/>
                    <a:pt x="697229" y="2752090"/>
                  </a:cubicBezTo>
                  <a:cubicBezTo>
                    <a:pt x="695959" y="2748280"/>
                    <a:pt x="695959" y="2745740"/>
                    <a:pt x="694689" y="2744470"/>
                  </a:cubicBezTo>
                  <a:close/>
                  <a:moveTo>
                    <a:pt x="772159" y="2735580"/>
                  </a:moveTo>
                  <a:cubicBezTo>
                    <a:pt x="773429" y="2739390"/>
                    <a:pt x="774699" y="2741930"/>
                    <a:pt x="777239" y="2744470"/>
                  </a:cubicBezTo>
                  <a:lnTo>
                    <a:pt x="773429" y="2744470"/>
                  </a:lnTo>
                  <a:cubicBezTo>
                    <a:pt x="773429" y="2741930"/>
                    <a:pt x="773429" y="2739390"/>
                    <a:pt x="772159" y="2735580"/>
                  </a:cubicBezTo>
                  <a:close/>
                  <a:moveTo>
                    <a:pt x="876299" y="3018790"/>
                  </a:moveTo>
                  <a:cubicBezTo>
                    <a:pt x="872489" y="3012440"/>
                    <a:pt x="869949" y="3007360"/>
                    <a:pt x="867409" y="3002280"/>
                  </a:cubicBezTo>
                  <a:lnTo>
                    <a:pt x="873759" y="2995930"/>
                  </a:lnTo>
                  <a:cubicBezTo>
                    <a:pt x="882649" y="3002280"/>
                    <a:pt x="883919" y="3012440"/>
                    <a:pt x="876299" y="3018790"/>
                  </a:cubicBezTo>
                  <a:close/>
                  <a:moveTo>
                    <a:pt x="1198879" y="3044190"/>
                  </a:moveTo>
                  <a:cubicBezTo>
                    <a:pt x="1193799" y="3041650"/>
                    <a:pt x="1188719" y="3040380"/>
                    <a:pt x="1183639" y="3037840"/>
                  </a:cubicBezTo>
                  <a:cubicBezTo>
                    <a:pt x="1188719" y="3032760"/>
                    <a:pt x="1193799" y="3027680"/>
                    <a:pt x="1197609" y="3025140"/>
                  </a:cubicBezTo>
                  <a:lnTo>
                    <a:pt x="1212849" y="3036570"/>
                  </a:lnTo>
                  <a:cubicBezTo>
                    <a:pt x="1209039" y="3039110"/>
                    <a:pt x="1203959" y="3041650"/>
                    <a:pt x="1198879" y="3044190"/>
                  </a:cubicBezTo>
                  <a:close/>
                  <a:moveTo>
                    <a:pt x="3445509" y="2828290"/>
                  </a:moveTo>
                  <a:cubicBezTo>
                    <a:pt x="3444239" y="2829560"/>
                    <a:pt x="3445509" y="2832100"/>
                    <a:pt x="3445509" y="2834640"/>
                  </a:cubicBezTo>
                  <a:lnTo>
                    <a:pt x="3426459" y="2838450"/>
                  </a:lnTo>
                  <a:cubicBezTo>
                    <a:pt x="3423919" y="2827020"/>
                    <a:pt x="3428999" y="2820670"/>
                    <a:pt x="3440429" y="2819400"/>
                  </a:cubicBezTo>
                  <a:cubicBezTo>
                    <a:pt x="3444239" y="2819400"/>
                    <a:pt x="3449319" y="2816860"/>
                    <a:pt x="3455669" y="2816860"/>
                  </a:cubicBezTo>
                  <a:cubicBezTo>
                    <a:pt x="3451859" y="2820670"/>
                    <a:pt x="3448049" y="2823210"/>
                    <a:pt x="3445509" y="2828290"/>
                  </a:cubicBezTo>
                  <a:close/>
                  <a:moveTo>
                    <a:pt x="3470909" y="2825750"/>
                  </a:moveTo>
                  <a:cubicBezTo>
                    <a:pt x="3465829" y="2824480"/>
                    <a:pt x="3462019" y="2820670"/>
                    <a:pt x="3458209" y="2818130"/>
                  </a:cubicBezTo>
                  <a:cubicBezTo>
                    <a:pt x="3463289" y="2811780"/>
                    <a:pt x="3467099" y="2807970"/>
                    <a:pt x="3469639" y="2804160"/>
                  </a:cubicBezTo>
                  <a:cubicBezTo>
                    <a:pt x="3474719" y="2810510"/>
                    <a:pt x="3479799" y="2815590"/>
                    <a:pt x="3484879" y="2823210"/>
                  </a:cubicBezTo>
                  <a:cubicBezTo>
                    <a:pt x="3481069" y="2824480"/>
                    <a:pt x="3475989" y="2825750"/>
                    <a:pt x="3470909" y="2825750"/>
                  </a:cubicBezTo>
                  <a:close/>
                  <a:moveTo>
                    <a:pt x="3604259" y="1967230"/>
                  </a:moveTo>
                  <a:cubicBezTo>
                    <a:pt x="3604259" y="1964690"/>
                    <a:pt x="3604259" y="1963420"/>
                    <a:pt x="3602989" y="1960880"/>
                  </a:cubicBezTo>
                  <a:lnTo>
                    <a:pt x="3629659" y="1957070"/>
                  </a:lnTo>
                  <a:cubicBezTo>
                    <a:pt x="3629659" y="1959610"/>
                    <a:pt x="3630929" y="1962150"/>
                    <a:pt x="3630929" y="1964690"/>
                  </a:cubicBezTo>
                  <a:cubicBezTo>
                    <a:pt x="3620769" y="1964690"/>
                    <a:pt x="3611879" y="1965960"/>
                    <a:pt x="3604259" y="1967230"/>
                  </a:cubicBezTo>
                  <a:close/>
                  <a:moveTo>
                    <a:pt x="3670299" y="1969770"/>
                  </a:moveTo>
                  <a:cubicBezTo>
                    <a:pt x="3662679" y="1969770"/>
                    <a:pt x="3653789" y="1969770"/>
                    <a:pt x="3646169" y="1967230"/>
                  </a:cubicBezTo>
                  <a:cubicBezTo>
                    <a:pt x="3642359" y="1965960"/>
                    <a:pt x="3641089" y="1960880"/>
                    <a:pt x="3637279" y="1958340"/>
                  </a:cubicBezTo>
                  <a:cubicBezTo>
                    <a:pt x="3638549" y="1957070"/>
                    <a:pt x="3638549" y="1955800"/>
                    <a:pt x="3639819" y="1954530"/>
                  </a:cubicBezTo>
                  <a:cubicBezTo>
                    <a:pt x="3651249" y="1957070"/>
                    <a:pt x="3661409" y="1958340"/>
                    <a:pt x="3671569" y="1960880"/>
                  </a:cubicBezTo>
                  <a:cubicBezTo>
                    <a:pt x="3670299" y="1964690"/>
                    <a:pt x="3670299" y="1968500"/>
                    <a:pt x="3670299" y="1969770"/>
                  </a:cubicBezTo>
                  <a:close/>
                  <a:moveTo>
                    <a:pt x="3727449" y="1968500"/>
                  </a:moveTo>
                  <a:cubicBezTo>
                    <a:pt x="3718559" y="1967230"/>
                    <a:pt x="3709669" y="1960880"/>
                    <a:pt x="3700779" y="1969770"/>
                  </a:cubicBezTo>
                  <a:cubicBezTo>
                    <a:pt x="3699509" y="1971040"/>
                    <a:pt x="3691889" y="1967230"/>
                    <a:pt x="3688079" y="1965960"/>
                  </a:cubicBezTo>
                  <a:cubicBezTo>
                    <a:pt x="3688079" y="1964690"/>
                    <a:pt x="3689349" y="1962150"/>
                    <a:pt x="3689349" y="1960880"/>
                  </a:cubicBezTo>
                  <a:lnTo>
                    <a:pt x="3731259" y="1960880"/>
                  </a:lnTo>
                  <a:cubicBezTo>
                    <a:pt x="3732529" y="1960880"/>
                    <a:pt x="3733799" y="1964690"/>
                    <a:pt x="3735069" y="1967230"/>
                  </a:cubicBezTo>
                  <a:cubicBezTo>
                    <a:pt x="3731259" y="1967230"/>
                    <a:pt x="3728719" y="1968500"/>
                    <a:pt x="3727449" y="1968500"/>
                  </a:cubicBezTo>
                  <a:close/>
                  <a:moveTo>
                    <a:pt x="3848099" y="2598420"/>
                  </a:moveTo>
                  <a:cubicBezTo>
                    <a:pt x="3846829" y="2599690"/>
                    <a:pt x="3846829" y="2600960"/>
                    <a:pt x="3846829" y="2599690"/>
                  </a:cubicBezTo>
                  <a:cubicBezTo>
                    <a:pt x="3845559" y="2599690"/>
                    <a:pt x="3845559" y="2598420"/>
                    <a:pt x="3848099" y="2598420"/>
                  </a:cubicBezTo>
                  <a:close/>
                  <a:moveTo>
                    <a:pt x="132079" y="2529840"/>
                  </a:moveTo>
                  <a:cubicBezTo>
                    <a:pt x="130809" y="2529840"/>
                    <a:pt x="130809" y="2531110"/>
                    <a:pt x="129539" y="2531110"/>
                  </a:cubicBezTo>
                  <a:cubicBezTo>
                    <a:pt x="129539" y="2531110"/>
                    <a:pt x="130809" y="2529840"/>
                    <a:pt x="132079" y="2529840"/>
                  </a:cubicBezTo>
                  <a:close/>
                  <a:moveTo>
                    <a:pt x="615949" y="2769870"/>
                  </a:moveTo>
                  <a:cubicBezTo>
                    <a:pt x="621029" y="2772410"/>
                    <a:pt x="626109" y="2774950"/>
                    <a:pt x="629919" y="2776220"/>
                  </a:cubicBezTo>
                  <a:cubicBezTo>
                    <a:pt x="612139" y="2786380"/>
                    <a:pt x="600709" y="2783840"/>
                    <a:pt x="589279" y="2766060"/>
                  </a:cubicBezTo>
                  <a:cubicBezTo>
                    <a:pt x="593089" y="2766060"/>
                    <a:pt x="595629" y="2764790"/>
                    <a:pt x="599439" y="2764790"/>
                  </a:cubicBezTo>
                  <a:cubicBezTo>
                    <a:pt x="604519" y="2766060"/>
                    <a:pt x="610869" y="2767330"/>
                    <a:pt x="615949" y="2769870"/>
                  </a:cubicBezTo>
                  <a:close/>
                  <a:moveTo>
                    <a:pt x="2835909" y="2874010"/>
                  </a:moveTo>
                  <a:cubicBezTo>
                    <a:pt x="2832099" y="2872740"/>
                    <a:pt x="2829559" y="2872740"/>
                    <a:pt x="2824479" y="2871470"/>
                  </a:cubicBezTo>
                  <a:cubicBezTo>
                    <a:pt x="2819399" y="2870200"/>
                    <a:pt x="2813049" y="2866390"/>
                    <a:pt x="2805429" y="2863850"/>
                  </a:cubicBezTo>
                  <a:cubicBezTo>
                    <a:pt x="2810509" y="2862580"/>
                    <a:pt x="2814319" y="2860040"/>
                    <a:pt x="2819399" y="2858770"/>
                  </a:cubicBezTo>
                  <a:cubicBezTo>
                    <a:pt x="2833369" y="2854960"/>
                    <a:pt x="2839719" y="2861310"/>
                    <a:pt x="2835909" y="2874010"/>
                  </a:cubicBezTo>
                  <a:close/>
                  <a:moveTo>
                    <a:pt x="2590799" y="2903220"/>
                  </a:moveTo>
                  <a:cubicBezTo>
                    <a:pt x="2598419" y="2904490"/>
                    <a:pt x="2607309" y="2904490"/>
                    <a:pt x="2616199" y="2905760"/>
                  </a:cubicBezTo>
                  <a:cubicBezTo>
                    <a:pt x="2612389" y="2918460"/>
                    <a:pt x="2602229" y="2914650"/>
                    <a:pt x="2594609" y="2913380"/>
                  </a:cubicBezTo>
                  <a:cubicBezTo>
                    <a:pt x="2592069" y="2913380"/>
                    <a:pt x="2589529" y="2908300"/>
                    <a:pt x="2586989" y="2905760"/>
                  </a:cubicBezTo>
                  <a:cubicBezTo>
                    <a:pt x="2588259" y="2904490"/>
                    <a:pt x="2589529" y="2903220"/>
                    <a:pt x="2590799" y="2903220"/>
                  </a:cubicBezTo>
                  <a:close/>
                  <a:moveTo>
                    <a:pt x="219709" y="2604770"/>
                  </a:moveTo>
                  <a:cubicBezTo>
                    <a:pt x="220979" y="2608580"/>
                    <a:pt x="222249" y="2611120"/>
                    <a:pt x="223519" y="2616200"/>
                  </a:cubicBezTo>
                  <a:cubicBezTo>
                    <a:pt x="215899" y="2616200"/>
                    <a:pt x="209549" y="2616200"/>
                    <a:pt x="203199" y="2614930"/>
                  </a:cubicBezTo>
                  <a:lnTo>
                    <a:pt x="203199" y="2606040"/>
                  </a:lnTo>
                  <a:cubicBezTo>
                    <a:pt x="208279" y="2606040"/>
                    <a:pt x="213359" y="2606040"/>
                    <a:pt x="219709" y="2604770"/>
                  </a:cubicBezTo>
                  <a:close/>
                  <a:moveTo>
                    <a:pt x="715009" y="2762250"/>
                  </a:moveTo>
                  <a:cubicBezTo>
                    <a:pt x="722629" y="2763520"/>
                    <a:pt x="730249" y="2763520"/>
                    <a:pt x="739139" y="2764790"/>
                  </a:cubicBezTo>
                  <a:cubicBezTo>
                    <a:pt x="734059" y="2769870"/>
                    <a:pt x="713739" y="2773680"/>
                    <a:pt x="709929" y="2769870"/>
                  </a:cubicBezTo>
                  <a:cubicBezTo>
                    <a:pt x="709929" y="2768600"/>
                    <a:pt x="708659" y="2766060"/>
                    <a:pt x="709929" y="2764790"/>
                  </a:cubicBezTo>
                  <a:cubicBezTo>
                    <a:pt x="711199" y="2763520"/>
                    <a:pt x="713739" y="2762250"/>
                    <a:pt x="715009" y="2762250"/>
                  </a:cubicBezTo>
                  <a:close/>
                </a:path>
              </a:pathLst>
            </a:custGeom>
            <a:blipFill>
              <a:blip r:embed="rId31"/>
              <a:stretch>
                <a:fillRect l="-7254" r="-7254"/>
              </a:stretch>
            </a:blipFill>
          </p:spPr>
        </p:sp>
      </p:grpSp>
      <p:grpSp>
        <p:nvGrpSpPr>
          <p:cNvPr id="20" name="Group 20"/>
          <p:cNvGrpSpPr>
            <a:grpSpLocks noChangeAspect="1"/>
          </p:cNvGrpSpPr>
          <p:nvPr/>
        </p:nvGrpSpPr>
        <p:grpSpPr>
          <a:xfrm>
            <a:off x="6847317" y="-569445"/>
            <a:ext cx="9036835" cy="6628652"/>
            <a:chOff x="0" y="0"/>
            <a:chExt cx="4198620" cy="3079750"/>
          </a:xfrm>
        </p:grpSpPr>
        <p:sp>
          <p:nvSpPr>
            <p:cNvPr id="21" name="Freeform 21"/>
            <p:cNvSpPr/>
            <p:nvPr/>
          </p:nvSpPr>
          <p:spPr>
            <a:xfrm>
              <a:off x="-12699" y="-2540"/>
              <a:ext cx="4215129" cy="3083560"/>
            </a:xfrm>
            <a:custGeom>
              <a:avLst/>
              <a:gdLst/>
              <a:ahLst/>
              <a:cxnLst/>
              <a:rect l="l" t="t" r="r" b="b"/>
              <a:pathLst>
                <a:path w="4215129" h="3083560">
                  <a:moveTo>
                    <a:pt x="4196079" y="1511300"/>
                  </a:moveTo>
                  <a:cubicBezTo>
                    <a:pt x="4199889" y="1508760"/>
                    <a:pt x="4203699" y="1507490"/>
                    <a:pt x="4206239" y="1503680"/>
                  </a:cubicBezTo>
                  <a:cubicBezTo>
                    <a:pt x="4208779" y="1501140"/>
                    <a:pt x="4213859" y="1497330"/>
                    <a:pt x="4213859" y="1493520"/>
                  </a:cubicBezTo>
                  <a:cubicBezTo>
                    <a:pt x="4213859" y="1490980"/>
                    <a:pt x="4208779" y="1487170"/>
                    <a:pt x="4206239" y="1484630"/>
                  </a:cubicBezTo>
                  <a:lnTo>
                    <a:pt x="4194809" y="1473200"/>
                  </a:lnTo>
                  <a:cubicBezTo>
                    <a:pt x="4197349" y="1470660"/>
                    <a:pt x="4202429" y="1469390"/>
                    <a:pt x="4202429" y="1465580"/>
                  </a:cubicBezTo>
                  <a:cubicBezTo>
                    <a:pt x="4204969" y="1455420"/>
                    <a:pt x="4208779" y="1445260"/>
                    <a:pt x="4208779" y="1435100"/>
                  </a:cubicBezTo>
                  <a:cubicBezTo>
                    <a:pt x="4208779" y="1430020"/>
                    <a:pt x="4199889" y="1426210"/>
                    <a:pt x="4194809" y="1419860"/>
                  </a:cubicBezTo>
                  <a:cubicBezTo>
                    <a:pt x="4199889" y="1419860"/>
                    <a:pt x="4202429" y="1419860"/>
                    <a:pt x="4206239" y="1418590"/>
                  </a:cubicBezTo>
                  <a:lnTo>
                    <a:pt x="4206239" y="1414780"/>
                  </a:lnTo>
                  <a:lnTo>
                    <a:pt x="4194809" y="1414780"/>
                  </a:lnTo>
                  <a:cubicBezTo>
                    <a:pt x="4187189" y="1409700"/>
                    <a:pt x="4179569" y="1399540"/>
                    <a:pt x="4177029" y="1400810"/>
                  </a:cubicBezTo>
                  <a:cubicBezTo>
                    <a:pt x="4163059" y="1408430"/>
                    <a:pt x="4163059" y="1398270"/>
                    <a:pt x="4160519" y="1390650"/>
                  </a:cubicBezTo>
                  <a:cubicBezTo>
                    <a:pt x="4155439" y="1391920"/>
                    <a:pt x="4150359" y="1393190"/>
                    <a:pt x="4146549" y="1391920"/>
                  </a:cubicBezTo>
                  <a:cubicBezTo>
                    <a:pt x="4137659" y="1390650"/>
                    <a:pt x="4128769" y="1386840"/>
                    <a:pt x="4119879" y="1386840"/>
                  </a:cubicBezTo>
                  <a:cubicBezTo>
                    <a:pt x="4108449" y="1385570"/>
                    <a:pt x="4095749" y="1385570"/>
                    <a:pt x="4083049" y="1384300"/>
                  </a:cubicBezTo>
                  <a:cubicBezTo>
                    <a:pt x="4063999" y="1381760"/>
                    <a:pt x="4044949" y="1379220"/>
                    <a:pt x="4025899" y="1376680"/>
                  </a:cubicBezTo>
                  <a:cubicBezTo>
                    <a:pt x="4024629" y="1376680"/>
                    <a:pt x="4022089" y="1379220"/>
                    <a:pt x="4020819" y="1379220"/>
                  </a:cubicBezTo>
                  <a:cubicBezTo>
                    <a:pt x="4010659" y="1377950"/>
                    <a:pt x="4000499" y="1376680"/>
                    <a:pt x="3991609" y="1374140"/>
                  </a:cubicBezTo>
                  <a:cubicBezTo>
                    <a:pt x="3989069" y="1372870"/>
                    <a:pt x="3987799" y="1366520"/>
                    <a:pt x="3987799" y="1363980"/>
                  </a:cubicBezTo>
                  <a:cubicBezTo>
                    <a:pt x="4001769" y="1353820"/>
                    <a:pt x="4015740" y="1343660"/>
                    <a:pt x="4024629" y="1337310"/>
                  </a:cubicBezTo>
                  <a:cubicBezTo>
                    <a:pt x="4034789" y="1336040"/>
                    <a:pt x="4041139" y="1334770"/>
                    <a:pt x="4050029" y="1334770"/>
                  </a:cubicBezTo>
                  <a:cubicBezTo>
                    <a:pt x="4042409" y="1324610"/>
                    <a:pt x="4037329" y="1319530"/>
                    <a:pt x="4030979" y="1311910"/>
                  </a:cubicBezTo>
                  <a:cubicBezTo>
                    <a:pt x="4027169" y="1313180"/>
                    <a:pt x="4023359" y="1314450"/>
                    <a:pt x="4017009" y="1316990"/>
                  </a:cubicBezTo>
                  <a:cubicBezTo>
                    <a:pt x="4017009" y="1310640"/>
                    <a:pt x="4017009" y="1304290"/>
                    <a:pt x="4018279" y="1304290"/>
                  </a:cubicBezTo>
                  <a:cubicBezTo>
                    <a:pt x="4023359" y="1303020"/>
                    <a:pt x="4030979" y="1301750"/>
                    <a:pt x="4034789" y="1304290"/>
                  </a:cubicBezTo>
                  <a:cubicBezTo>
                    <a:pt x="4039869" y="1308100"/>
                    <a:pt x="4042409" y="1314450"/>
                    <a:pt x="4047489" y="1322070"/>
                  </a:cubicBezTo>
                  <a:cubicBezTo>
                    <a:pt x="4050029" y="1322070"/>
                    <a:pt x="4055109" y="1323340"/>
                    <a:pt x="4060189" y="1323340"/>
                  </a:cubicBezTo>
                  <a:cubicBezTo>
                    <a:pt x="4058919" y="1306830"/>
                    <a:pt x="4058919" y="1306830"/>
                    <a:pt x="4044949" y="1282700"/>
                  </a:cubicBezTo>
                  <a:cubicBezTo>
                    <a:pt x="4062729" y="1282700"/>
                    <a:pt x="4067809" y="1277620"/>
                    <a:pt x="4063999" y="1259840"/>
                  </a:cubicBezTo>
                  <a:cubicBezTo>
                    <a:pt x="4075429" y="1258570"/>
                    <a:pt x="4088129" y="1257300"/>
                    <a:pt x="4099559" y="1257300"/>
                  </a:cubicBezTo>
                  <a:cubicBezTo>
                    <a:pt x="4098289" y="1254760"/>
                    <a:pt x="4095749" y="1249680"/>
                    <a:pt x="4094479" y="1245870"/>
                  </a:cubicBezTo>
                  <a:cubicBezTo>
                    <a:pt x="4099559" y="1247140"/>
                    <a:pt x="4103369" y="1248410"/>
                    <a:pt x="4105909" y="1249680"/>
                  </a:cubicBezTo>
                  <a:cubicBezTo>
                    <a:pt x="4107179" y="1243330"/>
                    <a:pt x="4107179" y="1236980"/>
                    <a:pt x="4108449" y="1231900"/>
                  </a:cubicBezTo>
                  <a:cubicBezTo>
                    <a:pt x="4109719" y="1225550"/>
                    <a:pt x="4110989" y="1217930"/>
                    <a:pt x="4112259" y="1211580"/>
                  </a:cubicBezTo>
                  <a:cubicBezTo>
                    <a:pt x="4112259" y="1209040"/>
                    <a:pt x="4110989" y="1205230"/>
                    <a:pt x="4112259" y="1201420"/>
                  </a:cubicBezTo>
                  <a:cubicBezTo>
                    <a:pt x="4116069" y="1191260"/>
                    <a:pt x="4117339" y="1176020"/>
                    <a:pt x="4113529" y="1168400"/>
                  </a:cubicBezTo>
                  <a:cubicBezTo>
                    <a:pt x="4116069" y="1165860"/>
                    <a:pt x="4117339" y="1162050"/>
                    <a:pt x="4117339" y="1159510"/>
                  </a:cubicBezTo>
                  <a:cubicBezTo>
                    <a:pt x="4117339" y="1149350"/>
                    <a:pt x="4117339" y="1137920"/>
                    <a:pt x="4116069" y="1127760"/>
                  </a:cubicBezTo>
                  <a:cubicBezTo>
                    <a:pt x="4114799" y="1117600"/>
                    <a:pt x="4113529" y="1108710"/>
                    <a:pt x="4112259" y="1098550"/>
                  </a:cubicBezTo>
                  <a:cubicBezTo>
                    <a:pt x="4110989" y="1096010"/>
                    <a:pt x="4110989" y="1093470"/>
                    <a:pt x="4112259" y="1089660"/>
                  </a:cubicBezTo>
                  <a:cubicBezTo>
                    <a:pt x="4116069" y="1079500"/>
                    <a:pt x="4118609" y="1069340"/>
                    <a:pt x="4110989" y="1059180"/>
                  </a:cubicBezTo>
                  <a:cubicBezTo>
                    <a:pt x="4108449" y="1056640"/>
                    <a:pt x="4109719" y="1050290"/>
                    <a:pt x="4110989" y="1046480"/>
                  </a:cubicBezTo>
                  <a:cubicBezTo>
                    <a:pt x="4114799" y="1032510"/>
                    <a:pt x="4107179" y="1021080"/>
                    <a:pt x="4093209" y="1018540"/>
                  </a:cubicBezTo>
                  <a:lnTo>
                    <a:pt x="4088129" y="1018540"/>
                  </a:lnTo>
                  <a:cubicBezTo>
                    <a:pt x="4089399" y="1014730"/>
                    <a:pt x="4090669" y="1013460"/>
                    <a:pt x="4091939" y="1010920"/>
                  </a:cubicBezTo>
                  <a:cubicBezTo>
                    <a:pt x="4088129" y="1009650"/>
                    <a:pt x="4084319" y="1009650"/>
                    <a:pt x="4081779" y="1007110"/>
                  </a:cubicBezTo>
                  <a:cubicBezTo>
                    <a:pt x="4079239" y="1005840"/>
                    <a:pt x="4077969" y="1002030"/>
                    <a:pt x="4075429" y="1000760"/>
                  </a:cubicBezTo>
                  <a:cubicBezTo>
                    <a:pt x="4065269" y="995680"/>
                    <a:pt x="4053839" y="990600"/>
                    <a:pt x="4042409" y="985520"/>
                  </a:cubicBezTo>
                  <a:cubicBezTo>
                    <a:pt x="4038599" y="984250"/>
                    <a:pt x="4033519" y="984250"/>
                    <a:pt x="4029709" y="984250"/>
                  </a:cubicBezTo>
                  <a:cubicBezTo>
                    <a:pt x="4027169" y="985520"/>
                    <a:pt x="4025899" y="980440"/>
                    <a:pt x="4023359" y="980440"/>
                  </a:cubicBezTo>
                  <a:cubicBezTo>
                    <a:pt x="4005579" y="976630"/>
                    <a:pt x="3987799" y="974090"/>
                    <a:pt x="3970019" y="969010"/>
                  </a:cubicBezTo>
                  <a:cubicBezTo>
                    <a:pt x="3956049" y="963930"/>
                    <a:pt x="3939539" y="974090"/>
                    <a:pt x="3925569" y="963930"/>
                  </a:cubicBezTo>
                  <a:cubicBezTo>
                    <a:pt x="3924299" y="962660"/>
                    <a:pt x="3921759" y="965200"/>
                    <a:pt x="3920489" y="965200"/>
                  </a:cubicBezTo>
                  <a:cubicBezTo>
                    <a:pt x="3909059" y="962660"/>
                    <a:pt x="3898899" y="969010"/>
                    <a:pt x="3887469" y="965200"/>
                  </a:cubicBezTo>
                  <a:cubicBezTo>
                    <a:pt x="3876039" y="961390"/>
                    <a:pt x="3863339" y="960120"/>
                    <a:pt x="3858259" y="948690"/>
                  </a:cubicBezTo>
                  <a:cubicBezTo>
                    <a:pt x="3853179" y="937260"/>
                    <a:pt x="3849369" y="925830"/>
                    <a:pt x="3849369" y="914400"/>
                  </a:cubicBezTo>
                  <a:cubicBezTo>
                    <a:pt x="3850639" y="900430"/>
                    <a:pt x="3856989" y="885190"/>
                    <a:pt x="3832859" y="887730"/>
                  </a:cubicBezTo>
                  <a:cubicBezTo>
                    <a:pt x="3834129" y="885190"/>
                    <a:pt x="3834129" y="882650"/>
                    <a:pt x="3835399" y="881380"/>
                  </a:cubicBezTo>
                  <a:cubicBezTo>
                    <a:pt x="3761739" y="873760"/>
                    <a:pt x="3688079" y="867410"/>
                    <a:pt x="3615689" y="859790"/>
                  </a:cubicBezTo>
                  <a:cubicBezTo>
                    <a:pt x="3613149" y="850900"/>
                    <a:pt x="3610609" y="840740"/>
                    <a:pt x="3608069" y="826770"/>
                  </a:cubicBezTo>
                  <a:cubicBezTo>
                    <a:pt x="3622039" y="842010"/>
                    <a:pt x="3634739" y="850900"/>
                    <a:pt x="3652519" y="849630"/>
                  </a:cubicBezTo>
                  <a:cubicBezTo>
                    <a:pt x="3653789" y="839470"/>
                    <a:pt x="3652519" y="831850"/>
                    <a:pt x="3642359" y="825500"/>
                  </a:cubicBezTo>
                  <a:cubicBezTo>
                    <a:pt x="3641089" y="824230"/>
                    <a:pt x="3639819" y="819150"/>
                    <a:pt x="3641089" y="816610"/>
                  </a:cubicBezTo>
                  <a:cubicBezTo>
                    <a:pt x="3646169" y="803910"/>
                    <a:pt x="3651249" y="792480"/>
                    <a:pt x="3655059" y="781050"/>
                  </a:cubicBezTo>
                  <a:cubicBezTo>
                    <a:pt x="3660139" y="784860"/>
                    <a:pt x="3663949" y="787400"/>
                    <a:pt x="3669029" y="789940"/>
                  </a:cubicBezTo>
                  <a:lnTo>
                    <a:pt x="3671569" y="787400"/>
                  </a:lnTo>
                  <a:lnTo>
                    <a:pt x="3656329" y="764540"/>
                  </a:lnTo>
                  <a:cubicBezTo>
                    <a:pt x="3666489" y="767080"/>
                    <a:pt x="3675379" y="768350"/>
                    <a:pt x="3686809" y="770890"/>
                  </a:cubicBezTo>
                  <a:cubicBezTo>
                    <a:pt x="3682999" y="763270"/>
                    <a:pt x="3679189" y="758190"/>
                    <a:pt x="3679189" y="758190"/>
                  </a:cubicBezTo>
                  <a:cubicBezTo>
                    <a:pt x="3685539" y="753110"/>
                    <a:pt x="3691889" y="748030"/>
                    <a:pt x="3700779" y="741680"/>
                  </a:cubicBezTo>
                  <a:cubicBezTo>
                    <a:pt x="3700779" y="740410"/>
                    <a:pt x="3702049" y="732790"/>
                    <a:pt x="3705859" y="731520"/>
                  </a:cubicBezTo>
                  <a:cubicBezTo>
                    <a:pt x="3713479" y="727710"/>
                    <a:pt x="3716019" y="734060"/>
                    <a:pt x="3718559" y="740410"/>
                  </a:cubicBezTo>
                  <a:cubicBezTo>
                    <a:pt x="3719829" y="744220"/>
                    <a:pt x="3727449" y="745490"/>
                    <a:pt x="3732529" y="746760"/>
                  </a:cubicBezTo>
                  <a:cubicBezTo>
                    <a:pt x="3737609" y="748030"/>
                    <a:pt x="3743959" y="748030"/>
                    <a:pt x="3750309" y="746760"/>
                  </a:cubicBezTo>
                  <a:cubicBezTo>
                    <a:pt x="3760469" y="746760"/>
                    <a:pt x="3770629" y="745490"/>
                    <a:pt x="3784599" y="744220"/>
                  </a:cubicBezTo>
                  <a:cubicBezTo>
                    <a:pt x="3774440" y="741680"/>
                    <a:pt x="3766819" y="739140"/>
                    <a:pt x="3760469" y="737870"/>
                  </a:cubicBezTo>
                  <a:cubicBezTo>
                    <a:pt x="3760469" y="736600"/>
                    <a:pt x="3760469" y="735330"/>
                    <a:pt x="3759199" y="734060"/>
                  </a:cubicBezTo>
                  <a:cubicBezTo>
                    <a:pt x="3769359" y="731520"/>
                    <a:pt x="3779519" y="728980"/>
                    <a:pt x="3788409" y="726440"/>
                  </a:cubicBezTo>
                  <a:cubicBezTo>
                    <a:pt x="3798569" y="728980"/>
                    <a:pt x="3807459" y="732790"/>
                    <a:pt x="3815079" y="735330"/>
                  </a:cubicBezTo>
                  <a:cubicBezTo>
                    <a:pt x="3817619" y="758190"/>
                    <a:pt x="3832859" y="739140"/>
                    <a:pt x="3841749" y="741680"/>
                  </a:cubicBezTo>
                  <a:cubicBezTo>
                    <a:pt x="3839209" y="736600"/>
                    <a:pt x="3835399" y="731520"/>
                    <a:pt x="3831590" y="725170"/>
                  </a:cubicBezTo>
                  <a:cubicBezTo>
                    <a:pt x="3848099" y="727710"/>
                    <a:pt x="3864610" y="727710"/>
                    <a:pt x="3876040" y="740410"/>
                  </a:cubicBezTo>
                  <a:cubicBezTo>
                    <a:pt x="3877310" y="741680"/>
                    <a:pt x="3882390" y="740410"/>
                    <a:pt x="3884930" y="739140"/>
                  </a:cubicBezTo>
                  <a:cubicBezTo>
                    <a:pt x="3888740" y="740410"/>
                    <a:pt x="3895090" y="742950"/>
                    <a:pt x="3897630" y="741680"/>
                  </a:cubicBezTo>
                  <a:cubicBezTo>
                    <a:pt x="3901440" y="737870"/>
                    <a:pt x="3901440" y="731520"/>
                    <a:pt x="3905250" y="723900"/>
                  </a:cubicBezTo>
                  <a:cubicBezTo>
                    <a:pt x="3914140" y="739140"/>
                    <a:pt x="3923030" y="730250"/>
                    <a:pt x="3931920" y="723900"/>
                  </a:cubicBezTo>
                  <a:cubicBezTo>
                    <a:pt x="3930650" y="727710"/>
                    <a:pt x="3930650" y="730250"/>
                    <a:pt x="3930650" y="730250"/>
                  </a:cubicBezTo>
                  <a:cubicBezTo>
                    <a:pt x="3938270" y="734060"/>
                    <a:pt x="3944620" y="736600"/>
                    <a:pt x="3953510" y="740410"/>
                  </a:cubicBezTo>
                  <a:cubicBezTo>
                    <a:pt x="3959860" y="737870"/>
                    <a:pt x="3967480" y="728980"/>
                    <a:pt x="3978910" y="737870"/>
                  </a:cubicBezTo>
                  <a:cubicBezTo>
                    <a:pt x="3980180" y="739140"/>
                    <a:pt x="3985260" y="736600"/>
                    <a:pt x="3989069" y="736600"/>
                  </a:cubicBezTo>
                  <a:cubicBezTo>
                    <a:pt x="3992879" y="735330"/>
                    <a:pt x="3995419" y="735330"/>
                    <a:pt x="3996690" y="734060"/>
                  </a:cubicBezTo>
                  <a:cubicBezTo>
                    <a:pt x="3999230" y="725170"/>
                    <a:pt x="4000499" y="717550"/>
                    <a:pt x="4004310" y="709930"/>
                  </a:cubicBezTo>
                  <a:cubicBezTo>
                    <a:pt x="4008120" y="702310"/>
                    <a:pt x="4006850" y="694690"/>
                    <a:pt x="3999230" y="692150"/>
                  </a:cubicBezTo>
                  <a:cubicBezTo>
                    <a:pt x="3996690" y="690880"/>
                    <a:pt x="3994150" y="690880"/>
                    <a:pt x="3992880" y="689610"/>
                  </a:cubicBezTo>
                  <a:cubicBezTo>
                    <a:pt x="4004310" y="678180"/>
                    <a:pt x="4014470" y="670560"/>
                    <a:pt x="4030980" y="675640"/>
                  </a:cubicBezTo>
                  <a:cubicBezTo>
                    <a:pt x="4034790" y="676910"/>
                    <a:pt x="4039870" y="671830"/>
                    <a:pt x="4046220" y="668020"/>
                  </a:cubicBezTo>
                  <a:cubicBezTo>
                    <a:pt x="4042410" y="664210"/>
                    <a:pt x="4039870" y="662940"/>
                    <a:pt x="4037330" y="661670"/>
                  </a:cubicBezTo>
                  <a:cubicBezTo>
                    <a:pt x="4047490" y="640080"/>
                    <a:pt x="4064000" y="654050"/>
                    <a:pt x="4079240" y="654050"/>
                  </a:cubicBezTo>
                  <a:cubicBezTo>
                    <a:pt x="4074160" y="650240"/>
                    <a:pt x="4071619" y="646430"/>
                    <a:pt x="4069080" y="645160"/>
                  </a:cubicBezTo>
                  <a:cubicBezTo>
                    <a:pt x="4076700" y="641350"/>
                    <a:pt x="4084320" y="638810"/>
                    <a:pt x="4090670" y="635000"/>
                  </a:cubicBezTo>
                  <a:cubicBezTo>
                    <a:pt x="4091940" y="629920"/>
                    <a:pt x="4090670" y="624840"/>
                    <a:pt x="4091940" y="622300"/>
                  </a:cubicBezTo>
                  <a:cubicBezTo>
                    <a:pt x="4098290" y="612140"/>
                    <a:pt x="4094480" y="604520"/>
                    <a:pt x="4084320" y="599440"/>
                  </a:cubicBezTo>
                  <a:cubicBezTo>
                    <a:pt x="4080510" y="596900"/>
                    <a:pt x="4076700" y="591820"/>
                    <a:pt x="4074160" y="588010"/>
                  </a:cubicBezTo>
                  <a:cubicBezTo>
                    <a:pt x="4077970" y="588010"/>
                    <a:pt x="4083050" y="586740"/>
                    <a:pt x="4088130" y="586740"/>
                  </a:cubicBezTo>
                  <a:lnTo>
                    <a:pt x="4088130" y="571500"/>
                  </a:lnTo>
                  <a:cubicBezTo>
                    <a:pt x="4090670" y="571500"/>
                    <a:pt x="4093210" y="571500"/>
                    <a:pt x="4095750" y="572770"/>
                  </a:cubicBezTo>
                  <a:cubicBezTo>
                    <a:pt x="4097020" y="557530"/>
                    <a:pt x="4098290" y="542290"/>
                    <a:pt x="4100830" y="525780"/>
                  </a:cubicBezTo>
                  <a:cubicBezTo>
                    <a:pt x="4086860" y="518160"/>
                    <a:pt x="4094480" y="509270"/>
                    <a:pt x="4102100" y="497840"/>
                  </a:cubicBezTo>
                  <a:cubicBezTo>
                    <a:pt x="4102100" y="497840"/>
                    <a:pt x="4099560" y="496570"/>
                    <a:pt x="4097020" y="496570"/>
                  </a:cubicBezTo>
                  <a:cubicBezTo>
                    <a:pt x="4098290" y="491490"/>
                    <a:pt x="4100830" y="486410"/>
                    <a:pt x="4102100" y="481330"/>
                  </a:cubicBezTo>
                  <a:cubicBezTo>
                    <a:pt x="4104640" y="471170"/>
                    <a:pt x="4100830" y="469900"/>
                    <a:pt x="4089400" y="474980"/>
                  </a:cubicBezTo>
                  <a:cubicBezTo>
                    <a:pt x="4088130" y="472440"/>
                    <a:pt x="4086860" y="468630"/>
                    <a:pt x="4084320" y="466090"/>
                  </a:cubicBezTo>
                  <a:cubicBezTo>
                    <a:pt x="4083050" y="467360"/>
                    <a:pt x="4083050" y="468630"/>
                    <a:pt x="4081780" y="469900"/>
                  </a:cubicBezTo>
                  <a:cubicBezTo>
                    <a:pt x="4076700" y="468630"/>
                    <a:pt x="4072890" y="466090"/>
                    <a:pt x="4067810" y="464820"/>
                  </a:cubicBezTo>
                  <a:cubicBezTo>
                    <a:pt x="4042410" y="454660"/>
                    <a:pt x="4015740" y="457200"/>
                    <a:pt x="3990340" y="455930"/>
                  </a:cubicBezTo>
                  <a:cubicBezTo>
                    <a:pt x="3986530" y="455930"/>
                    <a:pt x="3981450" y="459740"/>
                    <a:pt x="3977640" y="459740"/>
                  </a:cubicBezTo>
                  <a:cubicBezTo>
                    <a:pt x="3962400" y="458470"/>
                    <a:pt x="3948430" y="453390"/>
                    <a:pt x="3934460" y="452120"/>
                  </a:cubicBezTo>
                  <a:cubicBezTo>
                    <a:pt x="3915410" y="450850"/>
                    <a:pt x="3896360" y="450850"/>
                    <a:pt x="3877310" y="450850"/>
                  </a:cubicBezTo>
                  <a:cubicBezTo>
                    <a:pt x="3863340" y="450850"/>
                    <a:pt x="3860800" y="443230"/>
                    <a:pt x="3862070" y="433070"/>
                  </a:cubicBezTo>
                  <a:cubicBezTo>
                    <a:pt x="3867150" y="429260"/>
                    <a:pt x="3872230" y="421640"/>
                    <a:pt x="3872230" y="420370"/>
                  </a:cubicBezTo>
                  <a:cubicBezTo>
                    <a:pt x="3855720" y="407670"/>
                    <a:pt x="3870960" y="398780"/>
                    <a:pt x="3874770" y="388620"/>
                  </a:cubicBezTo>
                  <a:cubicBezTo>
                    <a:pt x="3873500" y="363220"/>
                    <a:pt x="3872230" y="337820"/>
                    <a:pt x="3870960" y="311150"/>
                  </a:cubicBezTo>
                  <a:cubicBezTo>
                    <a:pt x="3873500" y="309880"/>
                    <a:pt x="3878580" y="308610"/>
                    <a:pt x="3882390" y="307340"/>
                  </a:cubicBezTo>
                  <a:cubicBezTo>
                    <a:pt x="3881120" y="303530"/>
                    <a:pt x="3878580" y="299720"/>
                    <a:pt x="3878580" y="295910"/>
                  </a:cubicBezTo>
                  <a:cubicBezTo>
                    <a:pt x="3882390" y="280670"/>
                    <a:pt x="3883660" y="265430"/>
                    <a:pt x="3867150" y="254000"/>
                  </a:cubicBezTo>
                  <a:cubicBezTo>
                    <a:pt x="3874770" y="248920"/>
                    <a:pt x="3881120" y="245110"/>
                    <a:pt x="3888740" y="240030"/>
                  </a:cubicBezTo>
                  <a:cubicBezTo>
                    <a:pt x="3887470" y="238760"/>
                    <a:pt x="3886200" y="236220"/>
                    <a:pt x="3886200" y="234950"/>
                  </a:cubicBezTo>
                  <a:cubicBezTo>
                    <a:pt x="3886200" y="233680"/>
                    <a:pt x="3884930" y="233680"/>
                    <a:pt x="3883660" y="233680"/>
                  </a:cubicBezTo>
                  <a:cubicBezTo>
                    <a:pt x="3870960" y="233680"/>
                    <a:pt x="3865880" y="231140"/>
                    <a:pt x="3864610" y="218440"/>
                  </a:cubicBezTo>
                  <a:cubicBezTo>
                    <a:pt x="3864610" y="215900"/>
                    <a:pt x="3864610" y="212090"/>
                    <a:pt x="3867150" y="209550"/>
                  </a:cubicBezTo>
                  <a:cubicBezTo>
                    <a:pt x="3872230" y="205740"/>
                    <a:pt x="3877310" y="201930"/>
                    <a:pt x="3883660" y="199390"/>
                  </a:cubicBezTo>
                  <a:cubicBezTo>
                    <a:pt x="3886200" y="198120"/>
                    <a:pt x="3891280" y="199390"/>
                    <a:pt x="3893820" y="200660"/>
                  </a:cubicBezTo>
                  <a:cubicBezTo>
                    <a:pt x="3907790" y="208280"/>
                    <a:pt x="3909060" y="208280"/>
                    <a:pt x="3911600" y="191770"/>
                  </a:cubicBezTo>
                  <a:cubicBezTo>
                    <a:pt x="3914140" y="193040"/>
                    <a:pt x="3916680" y="194310"/>
                    <a:pt x="3920490" y="195580"/>
                  </a:cubicBezTo>
                  <a:cubicBezTo>
                    <a:pt x="3919220" y="190500"/>
                    <a:pt x="3919220" y="186690"/>
                    <a:pt x="3916680" y="182880"/>
                  </a:cubicBezTo>
                  <a:cubicBezTo>
                    <a:pt x="3916680" y="181610"/>
                    <a:pt x="3914140" y="180340"/>
                    <a:pt x="3911600" y="179070"/>
                  </a:cubicBezTo>
                  <a:cubicBezTo>
                    <a:pt x="3914140" y="177800"/>
                    <a:pt x="3916680" y="175260"/>
                    <a:pt x="3919220" y="176530"/>
                  </a:cubicBezTo>
                  <a:cubicBezTo>
                    <a:pt x="3931920" y="180340"/>
                    <a:pt x="3939540" y="171450"/>
                    <a:pt x="3948430" y="166370"/>
                  </a:cubicBezTo>
                  <a:cubicBezTo>
                    <a:pt x="3940810" y="156210"/>
                    <a:pt x="3933190" y="147320"/>
                    <a:pt x="3926840" y="137160"/>
                  </a:cubicBezTo>
                  <a:cubicBezTo>
                    <a:pt x="3937000" y="132080"/>
                    <a:pt x="3944620" y="129540"/>
                    <a:pt x="3952240" y="125730"/>
                  </a:cubicBezTo>
                  <a:cubicBezTo>
                    <a:pt x="3935730" y="97790"/>
                    <a:pt x="3935730" y="97790"/>
                    <a:pt x="3947160" y="86360"/>
                  </a:cubicBezTo>
                  <a:cubicBezTo>
                    <a:pt x="3947160" y="85090"/>
                    <a:pt x="3945890" y="83820"/>
                    <a:pt x="3945890" y="82550"/>
                  </a:cubicBezTo>
                  <a:cubicBezTo>
                    <a:pt x="3942080" y="83820"/>
                    <a:pt x="3937000" y="85090"/>
                    <a:pt x="3933190" y="87630"/>
                  </a:cubicBezTo>
                  <a:lnTo>
                    <a:pt x="3931920" y="86360"/>
                  </a:lnTo>
                  <a:cubicBezTo>
                    <a:pt x="3937000" y="81280"/>
                    <a:pt x="3942080" y="77470"/>
                    <a:pt x="3947160" y="72390"/>
                  </a:cubicBezTo>
                  <a:cubicBezTo>
                    <a:pt x="3947160" y="68580"/>
                    <a:pt x="3949700" y="59690"/>
                    <a:pt x="3947160" y="57150"/>
                  </a:cubicBezTo>
                  <a:cubicBezTo>
                    <a:pt x="3937000" y="48260"/>
                    <a:pt x="3948430" y="39370"/>
                    <a:pt x="3945890" y="30480"/>
                  </a:cubicBezTo>
                  <a:cubicBezTo>
                    <a:pt x="3944620" y="27940"/>
                    <a:pt x="3945890" y="21590"/>
                    <a:pt x="3944620" y="21590"/>
                  </a:cubicBezTo>
                  <a:cubicBezTo>
                    <a:pt x="3937000" y="17780"/>
                    <a:pt x="3928110" y="11430"/>
                    <a:pt x="3919220" y="11430"/>
                  </a:cubicBezTo>
                  <a:cubicBezTo>
                    <a:pt x="3898900" y="10160"/>
                    <a:pt x="3878580" y="12700"/>
                    <a:pt x="3858260" y="12700"/>
                  </a:cubicBezTo>
                  <a:lnTo>
                    <a:pt x="3793490" y="12700"/>
                  </a:lnTo>
                  <a:cubicBezTo>
                    <a:pt x="3778250" y="12700"/>
                    <a:pt x="3765550" y="8890"/>
                    <a:pt x="3750310" y="5080"/>
                  </a:cubicBezTo>
                  <a:cubicBezTo>
                    <a:pt x="3732530" y="0"/>
                    <a:pt x="3713480" y="3810"/>
                    <a:pt x="3694430" y="5080"/>
                  </a:cubicBezTo>
                  <a:cubicBezTo>
                    <a:pt x="3653790" y="6350"/>
                    <a:pt x="3613150" y="6350"/>
                    <a:pt x="3572510" y="7620"/>
                  </a:cubicBezTo>
                  <a:cubicBezTo>
                    <a:pt x="3553460" y="7620"/>
                    <a:pt x="3533140" y="10160"/>
                    <a:pt x="3514090" y="11430"/>
                  </a:cubicBezTo>
                  <a:cubicBezTo>
                    <a:pt x="3489960" y="12700"/>
                    <a:pt x="3465830" y="11430"/>
                    <a:pt x="3441700" y="12700"/>
                  </a:cubicBezTo>
                  <a:cubicBezTo>
                    <a:pt x="3416300" y="13970"/>
                    <a:pt x="3390900" y="16510"/>
                    <a:pt x="3365500" y="17780"/>
                  </a:cubicBezTo>
                  <a:cubicBezTo>
                    <a:pt x="3335020" y="19050"/>
                    <a:pt x="3304540" y="19050"/>
                    <a:pt x="3274060" y="20320"/>
                  </a:cubicBezTo>
                  <a:lnTo>
                    <a:pt x="3178810" y="24130"/>
                  </a:lnTo>
                  <a:cubicBezTo>
                    <a:pt x="3149600" y="25400"/>
                    <a:pt x="3121660" y="25400"/>
                    <a:pt x="3092450" y="25400"/>
                  </a:cubicBezTo>
                  <a:cubicBezTo>
                    <a:pt x="3070860" y="25400"/>
                    <a:pt x="3048000" y="26670"/>
                    <a:pt x="3026410" y="27940"/>
                  </a:cubicBezTo>
                  <a:lnTo>
                    <a:pt x="2961640" y="31750"/>
                  </a:lnTo>
                  <a:cubicBezTo>
                    <a:pt x="2946400" y="33020"/>
                    <a:pt x="2931160" y="33020"/>
                    <a:pt x="2914650" y="34290"/>
                  </a:cubicBezTo>
                  <a:cubicBezTo>
                    <a:pt x="2889250" y="35560"/>
                    <a:pt x="2863850" y="35560"/>
                    <a:pt x="2838450" y="36830"/>
                  </a:cubicBezTo>
                  <a:cubicBezTo>
                    <a:pt x="2809240" y="38100"/>
                    <a:pt x="2781300" y="40640"/>
                    <a:pt x="2753360" y="41910"/>
                  </a:cubicBezTo>
                  <a:cubicBezTo>
                    <a:pt x="2724150" y="44450"/>
                    <a:pt x="2696210" y="46990"/>
                    <a:pt x="2667000" y="49530"/>
                  </a:cubicBezTo>
                  <a:cubicBezTo>
                    <a:pt x="2655570" y="50800"/>
                    <a:pt x="2644140" y="50800"/>
                    <a:pt x="2631440" y="52070"/>
                  </a:cubicBezTo>
                  <a:lnTo>
                    <a:pt x="2594610" y="52070"/>
                  </a:lnTo>
                  <a:cubicBezTo>
                    <a:pt x="2552700" y="54610"/>
                    <a:pt x="2512060" y="58420"/>
                    <a:pt x="2470150" y="60960"/>
                  </a:cubicBezTo>
                  <a:cubicBezTo>
                    <a:pt x="2444750" y="62230"/>
                    <a:pt x="2418080" y="63500"/>
                    <a:pt x="2392680" y="66040"/>
                  </a:cubicBezTo>
                  <a:cubicBezTo>
                    <a:pt x="2377440" y="67310"/>
                    <a:pt x="2360930" y="69850"/>
                    <a:pt x="2345690" y="71120"/>
                  </a:cubicBezTo>
                  <a:lnTo>
                    <a:pt x="2242819" y="78740"/>
                  </a:lnTo>
                  <a:cubicBezTo>
                    <a:pt x="2221230" y="80010"/>
                    <a:pt x="2200909" y="85090"/>
                    <a:pt x="2180590" y="86360"/>
                  </a:cubicBezTo>
                  <a:cubicBezTo>
                    <a:pt x="2148840" y="88900"/>
                    <a:pt x="2115819" y="90170"/>
                    <a:pt x="2084069" y="92710"/>
                  </a:cubicBezTo>
                  <a:cubicBezTo>
                    <a:pt x="2076449" y="92710"/>
                    <a:pt x="2067559" y="93980"/>
                    <a:pt x="2059940" y="93980"/>
                  </a:cubicBezTo>
                  <a:cubicBezTo>
                    <a:pt x="2032000" y="96520"/>
                    <a:pt x="2005330" y="99060"/>
                    <a:pt x="1977390" y="101600"/>
                  </a:cubicBezTo>
                  <a:cubicBezTo>
                    <a:pt x="1962150" y="102870"/>
                    <a:pt x="1945640" y="105410"/>
                    <a:pt x="1930400" y="106680"/>
                  </a:cubicBezTo>
                  <a:cubicBezTo>
                    <a:pt x="1911350" y="107950"/>
                    <a:pt x="1892300" y="109220"/>
                    <a:pt x="1874520" y="110490"/>
                  </a:cubicBezTo>
                  <a:cubicBezTo>
                    <a:pt x="1838960" y="114300"/>
                    <a:pt x="1802130" y="118110"/>
                    <a:pt x="1766570" y="121920"/>
                  </a:cubicBezTo>
                  <a:cubicBezTo>
                    <a:pt x="1760220" y="123190"/>
                    <a:pt x="1755140" y="127000"/>
                    <a:pt x="1748790" y="127000"/>
                  </a:cubicBezTo>
                  <a:cubicBezTo>
                    <a:pt x="1719580" y="129540"/>
                    <a:pt x="1690370" y="129540"/>
                    <a:pt x="1662430" y="133350"/>
                  </a:cubicBezTo>
                  <a:cubicBezTo>
                    <a:pt x="1647190" y="135890"/>
                    <a:pt x="1630680" y="129540"/>
                    <a:pt x="1616710" y="142240"/>
                  </a:cubicBezTo>
                  <a:cubicBezTo>
                    <a:pt x="1611630" y="146050"/>
                    <a:pt x="1597660" y="139700"/>
                    <a:pt x="1588770" y="140970"/>
                  </a:cubicBezTo>
                  <a:cubicBezTo>
                    <a:pt x="1553210" y="144780"/>
                    <a:pt x="1517650" y="149860"/>
                    <a:pt x="1483360" y="153670"/>
                  </a:cubicBezTo>
                  <a:cubicBezTo>
                    <a:pt x="1455420" y="157480"/>
                    <a:pt x="1428750" y="160020"/>
                    <a:pt x="1400810" y="163830"/>
                  </a:cubicBezTo>
                  <a:cubicBezTo>
                    <a:pt x="1390650" y="165100"/>
                    <a:pt x="1380490" y="168910"/>
                    <a:pt x="1371600" y="170180"/>
                  </a:cubicBezTo>
                  <a:cubicBezTo>
                    <a:pt x="1346200" y="172720"/>
                    <a:pt x="1320800" y="175260"/>
                    <a:pt x="1296670" y="177800"/>
                  </a:cubicBezTo>
                  <a:cubicBezTo>
                    <a:pt x="1296670" y="182880"/>
                    <a:pt x="1296670" y="185420"/>
                    <a:pt x="1295400" y="187960"/>
                  </a:cubicBezTo>
                  <a:cubicBezTo>
                    <a:pt x="1292860" y="185420"/>
                    <a:pt x="1290320" y="181610"/>
                    <a:pt x="1287780" y="176530"/>
                  </a:cubicBezTo>
                  <a:cubicBezTo>
                    <a:pt x="1282700" y="190500"/>
                    <a:pt x="1272540" y="181610"/>
                    <a:pt x="1264920" y="182880"/>
                  </a:cubicBezTo>
                  <a:cubicBezTo>
                    <a:pt x="1250950" y="185420"/>
                    <a:pt x="1235710" y="189230"/>
                    <a:pt x="1221740" y="190500"/>
                  </a:cubicBezTo>
                  <a:cubicBezTo>
                    <a:pt x="1196340" y="194310"/>
                    <a:pt x="1170940" y="196850"/>
                    <a:pt x="1145540" y="199390"/>
                  </a:cubicBezTo>
                  <a:cubicBezTo>
                    <a:pt x="1123950" y="201930"/>
                    <a:pt x="1102360" y="207010"/>
                    <a:pt x="1080770" y="210820"/>
                  </a:cubicBezTo>
                  <a:cubicBezTo>
                    <a:pt x="1043940" y="217170"/>
                    <a:pt x="1005840" y="220980"/>
                    <a:pt x="969010" y="227330"/>
                  </a:cubicBezTo>
                  <a:cubicBezTo>
                    <a:pt x="943610" y="231140"/>
                    <a:pt x="918210" y="237490"/>
                    <a:pt x="891540" y="241300"/>
                  </a:cubicBezTo>
                  <a:cubicBezTo>
                    <a:pt x="864870" y="246380"/>
                    <a:pt x="836930" y="250190"/>
                    <a:pt x="810260" y="255270"/>
                  </a:cubicBezTo>
                  <a:cubicBezTo>
                    <a:pt x="791210" y="259080"/>
                    <a:pt x="772160" y="264160"/>
                    <a:pt x="753110" y="267970"/>
                  </a:cubicBezTo>
                  <a:cubicBezTo>
                    <a:pt x="715010" y="274320"/>
                    <a:pt x="675640" y="280670"/>
                    <a:pt x="637540" y="287020"/>
                  </a:cubicBezTo>
                  <a:cubicBezTo>
                    <a:pt x="623570" y="289560"/>
                    <a:pt x="610870" y="294640"/>
                    <a:pt x="596900" y="297180"/>
                  </a:cubicBezTo>
                  <a:cubicBezTo>
                    <a:pt x="572770" y="302260"/>
                    <a:pt x="548640" y="304800"/>
                    <a:pt x="524510" y="309880"/>
                  </a:cubicBezTo>
                  <a:cubicBezTo>
                    <a:pt x="506730" y="313690"/>
                    <a:pt x="490220" y="320040"/>
                    <a:pt x="473710" y="322580"/>
                  </a:cubicBezTo>
                  <a:cubicBezTo>
                    <a:pt x="438150" y="330200"/>
                    <a:pt x="402590" y="335280"/>
                    <a:pt x="367030" y="341630"/>
                  </a:cubicBezTo>
                  <a:cubicBezTo>
                    <a:pt x="351790" y="344170"/>
                    <a:pt x="336550" y="349250"/>
                    <a:pt x="321310" y="353060"/>
                  </a:cubicBezTo>
                  <a:cubicBezTo>
                    <a:pt x="297180" y="359410"/>
                    <a:pt x="271780" y="364490"/>
                    <a:pt x="247650" y="370840"/>
                  </a:cubicBezTo>
                  <a:cubicBezTo>
                    <a:pt x="241300" y="372110"/>
                    <a:pt x="234950" y="375920"/>
                    <a:pt x="227330" y="377190"/>
                  </a:cubicBezTo>
                  <a:cubicBezTo>
                    <a:pt x="219710" y="378460"/>
                    <a:pt x="212090" y="378460"/>
                    <a:pt x="204470" y="379730"/>
                  </a:cubicBezTo>
                  <a:cubicBezTo>
                    <a:pt x="189230" y="383540"/>
                    <a:pt x="173990" y="387350"/>
                    <a:pt x="160020" y="391160"/>
                  </a:cubicBezTo>
                  <a:cubicBezTo>
                    <a:pt x="129540" y="398780"/>
                    <a:pt x="114300" y="401320"/>
                    <a:pt x="100330" y="408940"/>
                  </a:cubicBezTo>
                  <a:cubicBezTo>
                    <a:pt x="87630" y="415290"/>
                    <a:pt x="69850" y="414020"/>
                    <a:pt x="64770" y="434340"/>
                  </a:cubicBezTo>
                  <a:cubicBezTo>
                    <a:pt x="62230" y="440690"/>
                    <a:pt x="55880" y="444500"/>
                    <a:pt x="67310" y="447040"/>
                  </a:cubicBezTo>
                  <a:cubicBezTo>
                    <a:pt x="68580" y="447040"/>
                    <a:pt x="71120" y="450850"/>
                    <a:pt x="69850" y="452120"/>
                  </a:cubicBezTo>
                  <a:cubicBezTo>
                    <a:pt x="67310" y="459740"/>
                    <a:pt x="64770" y="467360"/>
                    <a:pt x="62230" y="477520"/>
                  </a:cubicBezTo>
                  <a:cubicBezTo>
                    <a:pt x="62230" y="477520"/>
                    <a:pt x="64770" y="478790"/>
                    <a:pt x="67310" y="481330"/>
                  </a:cubicBezTo>
                  <a:cubicBezTo>
                    <a:pt x="59690" y="488950"/>
                    <a:pt x="59690" y="516890"/>
                    <a:pt x="64770" y="525780"/>
                  </a:cubicBezTo>
                  <a:cubicBezTo>
                    <a:pt x="67310" y="530860"/>
                    <a:pt x="68580" y="537210"/>
                    <a:pt x="69850" y="543560"/>
                  </a:cubicBezTo>
                  <a:cubicBezTo>
                    <a:pt x="54610" y="547370"/>
                    <a:pt x="72390" y="556260"/>
                    <a:pt x="67310" y="561340"/>
                  </a:cubicBezTo>
                  <a:cubicBezTo>
                    <a:pt x="69850" y="561340"/>
                    <a:pt x="72390" y="561340"/>
                    <a:pt x="76200" y="562610"/>
                  </a:cubicBezTo>
                  <a:cubicBezTo>
                    <a:pt x="73660" y="566420"/>
                    <a:pt x="71120" y="568960"/>
                    <a:pt x="69850" y="570230"/>
                  </a:cubicBezTo>
                  <a:cubicBezTo>
                    <a:pt x="72390" y="572770"/>
                    <a:pt x="76200" y="574040"/>
                    <a:pt x="78740" y="576580"/>
                  </a:cubicBezTo>
                  <a:cubicBezTo>
                    <a:pt x="64770" y="595630"/>
                    <a:pt x="64770" y="604520"/>
                    <a:pt x="81280" y="621030"/>
                  </a:cubicBezTo>
                  <a:cubicBezTo>
                    <a:pt x="82550" y="622300"/>
                    <a:pt x="85090" y="624840"/>
                    <a:pt x="85090" y="626110"/>
                  </a:cubicBezTo>
                  <a:cubicBezTo>
                    <a:pt x="81280" y="640080"/>
                    <a:pt x="82550" y="652780"/>
                    <a:pt x="91440" y="664210"/>
                  </a:cubicBezTo>
                  <a:cubicBezTo>
                    <a:pt x="91440" y="664210"/>
                    <a:pt x="90170" y="668020"/>
                    <a:pt x="87630" y="670560"/>
                  </a:cubicBezTo>
                  <a:cubicBezTo>
                    <a:pt x="91440" y="669290"/>
                    <a:pt x="93980" y="668020"/>
                    <a:pt x="96520" y="668020"/>
                  </a:cubicBezTo>
                  <a:lnTo>
                    <a:pt x="92710" y="690880"/>
                  </a:lnTo>
                  <a:lnTo>
                    <a:pt x="106680" y="690880"/>
                  </a:lnTo>
                  <a:cubicBezTo>
                    <a:pt x="110490" y="695960"/>
                    <a:pt x="114300" y="699770"/>
                    <a:pt x="114300" y="701040"/>
                  </a:cubicBezTo>
                  <a:cubicBezTo>
                    <a:pt x="118110" y="697230"/>
                    <a:pt x="120650" y="695960"/>
                    <a:pt x="121920" y="694690"/>
                  </a:cubicBezTo>
                  <a:cubicBezTo>
                    <a:pt x="128270" y="704850"/>
                    <a:pt x="133350" y="712470"/>
                    <a:pt x="137160" y="720090"/>
                  </a:cubicBezTo>
                  <a:cubicBezTo>
                    <a:pt x="135890" y="728980"/>
                    <a:pt x="133350" y="736600"/>
                    <a:pt x="132080" y="741680"/>
                  </a:cubicBezTo>
                  <a:cubicBezTo>
                    <a:pt x="125730" y="741680"/>
                    <a:pt x="119380" y="740410"/>
                    <a:pt x="115570" y="742950"/>
                  </a:cubicBezTo>
                  <a:cubicBezTo>
                    <a:pt x="111760" y="745490"/>
                    <a:pt x="111760" y="751840"/>
                    <a:pt x="109220" y="755650"/>
                  </a:cubicBezTo>
                  <a:cubicBezTo>
                    <a:pt x="109220" y="756920"/>
                    <a:pt x="118110" y="773430"/>
                    <a:pt x="116840" y="774700"/>
                  </a:cubicBezTo>
                  <a:cubicBezTo>
                    <a:pt x="115570" y="783590"/>
                    <a:pt x="113030" y="792480"/>
                    <a:pt x="111760" y="802640"/>
                  </a:cubicBezTo>
                  <a:cubicBezTo>
                    <a:pt x="116840" y="806450"/>
                    <a:pt x="123190" y="811530"/>
                    <a:pt x="128270" y="815340"/>
                  </a:cubicBezTo>
                  <a:cubicBezTo>
                    <a:pt x="119380" y="820420"/>
                    <a:pt x="113030" y="825500"/>
                    <a:pt x="106680" y="829310"/>
                  </a:cubicBezTo>
                  <a:cubicBezTo>
                    <a:pt x="109220" y="830580"/>
                    <a:pt x="110490" y="831850"/>
                    <a:pt x="113030" y="833120"/>
                  </a:cubicBezTo>
                  <a:cubicBezTo>
                    <a:pt x="114300" y="838200"/>
                    <a:pt x="116840" y="843280"/>
                    <a:pt x="116840" y="848360"/>
                  </a:cubicBezTo>
                  <a:cubicBezTo>
                    <a:pt x="116840" y="853440"/>
                    <a:pt x="113030" y="862330"/>
                    <a:pt x="115570" y="863600"/>
                  </a:cubicBezTo>
                  <a:cubicBezTo>
                    <a:pt x="127000" y="869950"/>
                    <a:pt x="120650" y="889000"/>
                    <a:pt x="135890" y="891540"/>
                  </a:cubicBezTo>
                  <a:cubicBezTo>
                    <a:pt x="137160" y="891540"/>
                    <a:pt x="137160" y="894080"/>
                    <a:pt x="139700" y="896620"/>
                  </a:cubicBezTo>
                  <a:cubicBezTo>
                    <a:pt x="135890" y="896620"/>
                    <a:pt x="133350" y="896620"/>
                    <a:pt x="128270" y="897890"/>
                  </a:cubicBezTo>
                  <a:cubicBezTo>
                    <a:pt x="142240" y="908050"/>
                    <a:pt x="138430" y="916940"/>
                    <a:pt x="133350" y="924560"/>
                  </a:cubicBezTo>
                  <a:cubicBezTo>
                    <a:pt x="128270" y="925830"/>
                    <a:pt x="124460" y="927100"/>
                    <a:pt x="120650" y="928370"/>
                  </a:cubicBezTo>
                  <a:cubicBezTo>
                    <a:pt x="121920" y="930910"/>
                    <a:pt x="121920" y="932180"/>
                    <a:pt x="123190" y="934720"/>
                  </a:cubicBezTo>
                  <a:cubicBezTo>
                    <a:pt x="124460" y="935990"/>
                    <a:pt x="130810" y="952500"/>
                    <a:pt x="130810" y="955040"/>
                  </a:cubicBezTo>
                  <a:cubicBezTo>
                    <a:pt x="128270" y="961390"/>
                    <a:pt x="127000" y="967740"/>
                    <a:pt x="125730" y="974090"/>
                  </a:cubicBezTo>
                  <a:cubicBezTo>
                    <a:pt x="133350" y="974090"/>
                    <a:pt x="139700" y="975360"/>
                    <a:pt x="142240" y="975360"/>
                  </a:cubicBezTo>
                  <a:cubicBezTo>
                    <a:pt x="139700" y="976630"/>
                    <a:pt x="135890" y="979170"/>
                    <a:pt x="133350" y="980440"/>
                  </a:cubicBezTo>
                  <a:cubicBezTo>
                    <a:pt x="134620" y="982980"/>
                    <a:pt x="135890" y="985520"/>
                    <a:pt x="138430" y="986790"/>
                  </a:cubicBezTo>
                  <a:cubicBezTo>
                    <a:pt x="148590" y="985520"/>
                    <a:pt x="158750" y="984250"/>
                    <a:pt x="170180" y="982980"/>
                  </a:cubicBezTo>
                  <a:cubicBezTo>
                    <a:pt x="168910" y="989330"/>
                    <a:pt x="167640" y="994410"/>
                    <a:pt x="165100" y="999490"/>
                  </a:cubicBezTo>
                  <a:cubicBezTo>
                    <a:pt x="171450" y="999490"/>
                    <a:pt x="179070" y="1000760"/>
                    <a:pt x="185420" y="1000760"/>
                  </a:cubicBezTo>
                  <a:lnTo>
                    <a:pt x="185420" y="1007110"/>
                  </a:lnTo>
                  <a:cubicBezTo>
                    <a:pt x="176530" y="1008380"/>
                    <a:pt x="167640" y="1010920"/>
                    <a:pt x="160020" y="1012190"/>
                  </a:cubicBezTo>
                  <a:cubicBezTo>
                    <a:pt x="191770" y="1027430"/>
                    <a:pt x="220980" y="1013460"/>
                    <a:pt x="255270" y="1008380"/>
                  </a:cubicBezTo>
                  <a:cubicBezTo>
                    <a:pt x="261620" y="1014730"/>
                    <a:pt x="267970" y="1009650"/>
                    <a:pt x="273050" y="999490"/>
                  </a:cubicBezTo>
                  <a:cubicBezTo>
                    <a:pt x="279400" y="1008380"/>
                    <a:pt x="284480" y="1005840"/>
                    <a:pt x="297180" y="988060"/>
                  </a:cubicBezTo>
                  <a:cubicBezTo>
                    <a:pt x="298450" y="988060"/>
                    <a:pt x="299720" y="989330"/>
                    <a:pt x="300990" y="989330"/>
                  </a:cubicBezTo>
                  <a:cubicBezTo>
                    <a:pt x="299720" y="994410"/>
                    <a:pt x="297180" y="998220"/>
                    <a:pt x="295910" y="1003300"/>
                  </a:cubicBezTo>
                  <a:cubicBezTo>
                    <a:pt x="303530" y="1000760"/>
                    <a:pt x="309880" y="999490"/>
                    <a:pt x="317500" y="996950"/>
                  </a:cubicBezTo>
                  <a:lnTo>
                    <a:pt x="344170" y="993140"/>
                  </a:lnTo>
                  <a:cubicBezTo>
                    <a:pt x="358140" y="990600"/>
                    <a:pt x="372110" y="989330"/>
                    <a:pt x="384810" y="986790"/>
                  </a:cubicBezTo>
                  <a:cubicBezTo>
                    <a:pt x="389890" y="985520"/>
                    <a:pt x="394970" y="981710"/>
                    <a:pt x="400050" y="980440"/>
                  </a:cubicBezTo>
                  <a:cubicBezTo>
                    <a:pt x="405130" y="979170"/>
                    <a:pt x="412750" y="975360"/>
                    <a:pt x="415290" y="977900"/>
                  </a:cubicBezTo>
                  <a:cubicBezTo>
                    <a:pt x="425450" y="986790"/>
                    <a:pt x="434340" y="996950"/>
                    <a:pt x="444500" y="1005840"/>
                  </a:cubicBezTo>
                  <a:cubicBezTo>
                    <a:pt x="445770" y="1003300"/>
                    <a:pt x="447040" y="999490"/>
                    <a:pt x="447040" y="999490"/>
                  </a:cubicBezTo>
                  <a:cubicBezTo>
                    <a:pt x="455930" y="1002030"/>
                    <a:pt x="462280" y="1003300"/>
                    <a:pt x="471170" y="1005840"/>
                  </a:cubicBezTo>
                  <a:cubicBezTo>
                    <a:pt x="472440" y="1009650"/>
                    <a:pt x="474980" y="1014730"/>
                    <a:pt x="474980" y="1017270"/>
                  </a:cubicBezTo>
                  <a:cubicBezTo>
                    <a:pt x="488950" y="1018540"/>
                    <a:pt x="500380" y="1019810"/>
                    <a:pt x="510540" y="1021080"/>
                  </a:cubicBezTo>
                  <a:cubicBezTo>
                    <a:pt x="510540" y="1022350"/>
                    <a:pt x="511810" y="1023620"/>
                    <a:pt x="511810" y="1024890"/>
                  </a:cubicBezTo>
                  <a:lnTo>
                    <a:pt x="488950" y="1032510"/>
                  </a:lnTo>
                  <a:cubicBezTo>
                    <a:pt x="487680" y="1028700"/>
                    <a:pt x="486410" y="1027430"/>
                    <a:pt x="483870" y="1021080"/>
                  </a:cubicBezTo>
                  <a:cubicBezTo>
                    <a:pt x="485140" y="1035050"/>
                    <a:pt x="486410" y="1043940"/>
                    <a:pt x="486410" y="1055370"/>
                  </a:cubicBezTo>
                  <a:cubicBezTo>
                    <a:pt x="497840" y="1046480"/>
                    <a:pt x="513080" y="1056640"/>
                    <a:pt x="520700" y="1041400"/>
                  </a:cubicBezTo>
                  <a:cubicBezTo>
                    <a:pt x="520700" y="1040130"/>
                    <a:pt x="525780" y="1040130"/>
                    <a:pt x="527050" y="1041400"/>
                  </a:cubicBezTo>
                  <a:cubicBezTo>
                    <a:pt x="537210" y="1042670"/>
                    <a:pt x="547370" y="1043940"/>
                    <a:pt x="557530" y="1046480"/>
                  </a:cubicBezTo>
                  <a:cubicBezTo>
                    <a:pt x="556260" y="1043940"/>
                    <a:pt x="556260" y="1041400"/>
                    <a:pt x="554990" y="1038860"/>
                  </a:cubicBezTo>
                  <a:cubicBezTo>
                    <a:pt x="561340" y="1040130"/>
                    <a:pt x="566420" y="1041400"/>
                    <a:pt x="570230" y="1042670"/>
                  </a:cubicBezTo>
                  <a:cubicBezTo>
                    <a:pt x="570230" y="1043940"/>
                    <a:pt x="571500" y="1045210"/>
                    <a:pt x="571500" y="1046480"/>
                  </a:cubicBezTo>
                  <a:cubicBezTo>
                    <a:pt x="562610" y="1051560"/>
                    <a:pt x="553720" y="1057910"/>
                    <a:pt x="544830" y="1062990"/>
                  </a:cubicBezTo>
                  <a:cubicBezTo>
                    <a:pt x="530860" y="1071880"/>
                    <a:pt x="518160" y="1083310"/>
                    <a:pt x="504190" y="1087120"/>
                  </a:cubicBezTo>
                  <a:cubicBezTo>
                    <a:pt x="480060" y="1092200"/>
                    <a:pt x="455930" y="1101090"/>
                    <a:pt x="430530" y="1102360"/>
                  </a:cubicBezTo>
                  <a:lnTo>
                    <a:pt x="424180" y="1102360"/>
                  </a:lnTo>
                  <a:cubicBezTo>
                    <a:pt x="397510" y="1107440"/>
                    <a:pt x="372110" y="1112520"/>
                    <a:pt x="345440" y="1117600"/>
                  </a:cubicBezTo>
                  <a:cubicBezTo>
                    <a:pt x="341630" y="1118870"/>
                    <a:pt x="339090" y="1120140"/>
                    <a:pt x="335280" y="1120140"/>
                  </a:cubicBezTo>
                  <a:cubicBezTo>
                    <a:pt x="318770" y="1122680"/>
                    <a:pt x="302260" y="1123950"/>
                    <a:pt x="287020" y="1126490"/>
                  </a:cubicBezTo>
                  <a:cubicBezTo>
                    <a:pt x="270510" y="1130300"/>
                    <a:pt x="252730" y="1132840"/>
                    <a:pt x="236220" y="1139190"/>
                  </a:cubicBezTo>
                  <a:cubicBezTo>
                    <a:pt x="223520" y="1143000"/>
                    <a:pt x="207010" y="1141730"/>
                    <a:pt x="201930" y="1154430"/>
                  </a:cubicBezTo>
                  <a:cubicBezTo>
                    <a:pt x="196850" y="1154430"/>
                    <a:pt x="191770" y="1153160"/>
                    <a:pt x="189230" y="1154430"/>
                  </a:cubicBezTo>
                  <a:cubicBezTo>
                    <a:pt x="170180" y="1162050"/>
                    <a:pt x="151130" y="1169670"/>
                    <a:pt x="133350" y="1178560"/>
                  </a:cubicBezTo>
                  <a:cubicBezTo>
                    <a:pt x="127000" y="1183640"/>
                    <a:pt x="121920" y="1186180"/>
                    <a:pt x="119380" y="1191260"/>
                  </a:cubicBezTo>
                  <a:cubicBezTo>
                    <a:pt x="118110" y="1195070"/>
                    <a:pt x="121920" y="1201420"/>
                    <a:pt x="123190" y="1203960"/>
                  </a:cubicBezTo>
                  <a:cubicBezTo>
                    <a:pt x="120650" y="1205230"/>
                    <a:pt x="115570" y="1206500"/>
                    <a:pt x="115570" y="1207770"/>
                  </a:cubicBezTo>
                  <a:cubicBezTo>
                    <a:pt x="115570" y="1215390"/>
                    <a:pt x="115570" y="1223010"/>
                    <a:pt x="118110" y="1229360"/>
                  </a:cubicBezTo>
                  <a:cubicBezTo>
                    <a:pt x="121920" y="1238250"/>
                    <a:pt x="133350" y="1245870"/>
                    <a:pt x="120650" y="1257300"/>
                  </a:cubicBezTo>
                  <a:cubicBezTo>
                    <a:pt x="118110" y="1258570"/>
                    <a:pt x="120650" y="1264920"/>
                    <a:pt x="120650" y="1270000"/>
                  </a:cubicBezTo>
                  <a:cubicBezTo>
                    <a:pt x="124460" y="1268730"/>
                    <a:pt x="127000" y="1268730"/>
                    <a:pt x="130810" y="1268730"/>
                  </a:cubicBezTo>
                  <a:cubicBezTo>
                    <a:pt x="118110" y="1290320"/>
                    <a:pt x="118110" y="1297940"/>
                    <a:pt x="130810" y="1301750"/>
                  </a:cubicBezTo>
                  <a:cubicBezTo>
                    <a:pt x="130810" y="1309370"/>
                    <a:pt x="128270" y="1316990"/>
                    <a:pt x="130810" y="1322070"/>
                  </a:cubicBezTo>
                  <a:cubicBezTo>
                    <a:pt x="138430" y="1334770"/>
                    <a:pt x="148590" y="1347470"/>
                    <a:pt x="157480" y="1358900"/>
                  </a:cubicBezTo>
                  <a:cubicBezTo>
                    <a:pt x="156210" y="1360170"/>
                    <a:pt x="153670" y="1361440"/>
                    <a:pt x="152400" y="1361440"/>
                  </a:cubicBezTo>
                  <a:cubicBezTo>
                    <a:pt x="157480" y="1367790"/>
                    <a:pt x="162560" y="1374140"/>
                    <a:pt x="166370" y="1377950"/>
                  </a:cubicBezTo>
                  <a:cubicBezTo>
                    <a:pt x="161290" y="1385570"/>
                    <a:pt x="157480" y="1391920"/>
                    <a:pt x="152400" y="1398270"/>
                  </a:cubicBezTo>
                  <a:cubicBezTo>
                    <a:pt x="158750" y="1400810"/>
                    <a:pt x="162560" y="1402080"/>
                    <a:pt x="167640" y="1403350"/>
                  </a:cubicBezTo>
                  <a:cubicBezTo>
                    <a:pt x="158750" y="1405890"/>
                    <a:pt x="151130" y="1408430"/>
                    <a:pt x="139700" y="1413510"/>
                  </a:cubicBezTo>
                  <a:cubicBezTo>
                    <a:pt x="161290" y="1418590"/>
                    <a:pt x="162560" y="1433830"/>
                    <a:pt x="165100" y="1449070"/>
                  </a:cubicBezTo>
                  <a:cubicBezTo>
                    <a:pt x="165100" y="1450340"/>
                    <a:pt x="171450" y="1451610"/>
                    <a:pt x="175260" y="1452880"/>
                  </a:cubicBezTo>
                  <a:cubicBezTo>
                    <a:pt x="175260" y="1455420"/>
                    <a:pt x="172720" y="1459230"/>
                    <a:pt x="173990" y="1461770"/>
                  </a:cubicBezTo>
                  <a:cubicBezTo>
                    <a:pt x="179070" y="1468120"/>
                    <a:pt x="187960" y="1471930"/>
                    <a:pt x="189230" y="1479550"/>
                  </a:cubicBezTo>
                  <a:cubicBezTo>
                    <a:pt x="196850" y="1501140"/>
                    <a:pt x="210820" y="1497330"/>
                    <a:pt x="226060" y="1492250"/>
                  </a:cubicBezTo>
                  <a:lnTo>
                    <a:pt x="233680" y="1503680"/>
                  </a:lnTo>
                  <a:cubicBezTo>
                    <a:pt x="236220" y="1502410"/>
                    <a:pt x="238760" y="1499870"/>
                    <a:pt x="240030" y="1498600"/>
                  </a:cubicBezTo>
                  <a:cubicBezTo>
                    <a:pt x="241300" y="1506220"/>
                    <a:pt x="254000" y="1515110"/>
                    <a:pt x="257810" y="1510030"/>
                  </a:cubicBezTo>
                  <a:cubicBezTo>
                    <a:pt x="266700" y="1497330"/>
                    <a:pt x="276860" y="1504950"/>
                    <a:pt x="287020" y="1506220"/>
                  </a:cubicBezTo>
                  <a:cubicBezTo>
                    <a:pt x="292100" y="1507490"/>
                    <a:pt x="299720" y="1508760"/>
                    <a:pt x="302260" y="1506220"/>
                  </a:cubicBezTo>
                  <a:cubicBezTo>
                    <a:pt x="308610" y="1499870"/>
                    <a:pt x="327660" y="1506220"/>
                    <a:pt x="322580" y="1488440"/>
                  </a:cubicBezTo>
                  <a:cubicBezTo>
                    <a:pt x="321310" y="1484630"/>
                    <a:pt x="316230" y="1480820"/>
                    <a:pt x="311150" y="1477010"/>
                  </a:cubicBezTo>
                  <a:lnTo>
                    <a:pt x="347980" y="1477010"/>
                  </a:lnTo>
                  <a:cubicBezTo>
                    <a:pt x="349250" y="1480820"/>
                    <a:pt x="349250" y="1485900"/>
                    <a:pt x="350520" y="1489710"/>
                  </a:cubicBezTo>
                  <a:cubicBezTo>
                    <a:pt x="344170" y="1490980"/>
                    <a:pt x="337820" y="1492250"/>
                    <a:pt x="331470" y="1494790"/>
                  </a:cubicBezTo>
                  <a:cubicBezTo>
                    <a:pt x="331470" y="1496060"/>
                    <a:pt x="332740" y="1497330"/>
                    <a:pt x="332740" y="1499870"/>
                  </a:cubicBezTo>
                  <a:cubicBezTo>
                    <a:pt x="335280" y="1499870"/>
                    <a:pt x="339090" y="1498600"/>
                    <a:pt x="341630" y="1498600"/>
                  </a:cubicBezTo>
                  <a:cubicBezTo>
                    <a:pt x="351790" y="1502410"/>
                    <a:pt x="365760" y="1492250"/>
                    <a:pt x="374650" y="1504950"/>
                  </a:cubicBezTo>
                  <a:cubicBezTo>
                    <a:pt x="391160" y="1527810"/>
                    <a:pt x="420370" y="1534160"/>
                    <a:pt x="447040" y="1521460"/>
                  </a:cubicBezTo>
                  <a:cubicBezTo>
                    <a:pt x="449580" y="1520190"/>
                    <a:pt x="454660" y="1524000"/>
                    <a:pt x="458470" y="1525270"/>
                  </a:cubicBezTo>
                  <a:cubicBezTo>
                    <a:pt x="459740" y="1525270"/>
                    <a:pt x="459740" y="1525270"/>
                    <a:pt x="461010" y="1526540"/>
                  </a:cubicBezTo>
                  <a:cubicBezTo>
                    <a:pt x="462280" y="1524000"/>
                    <a:pt x="462280" y="1521460"/>
                    <a:pt x="462280" y="1522730"/>
                  </a:cubicBezTo>
                  <a:cubicBezTo>
                    <a:pt x="471170" y="1522730"/>
                    <a:pt x="480060" y="1525270"/>
                    <a:pt x="488950" y="1524000"/>
                  </a:cubicBezTo>
                  <a:cubicBezTo>
                    <a:pt x="502920" y="1522730"/>
                    <a:pt x="516890" y="1517650"/>
                    <a:pt x="530860" y="1516380"/>
                  </a:cubicBezTo>
                  <a:cubicBezTo>
                    <a:pt x="552450" y="1513840"/>
                    <a:pt x="574040" y="1513840"/>
                    <a:pt x="595630" y="1508760"/>
                  </a:cubicBezTo>
                  <a:cubicBezTo>
                    <a:pt x="604520" y="1506220"/>
                    <a:pt x="610870" y="1507490"/>
                    <a:pt x="617220" y="1510030"/>
                  </a:cubicBezTo>
                  <a:cubicBezTo>
                    <a:pt x="577850" y="1526540"/>
                    <a:pt x="538480" y="1543050"/>
                    <a:pt x="499110" y="1558290"/>
                  </a:cubicBezTo>
                  <a:cubicBezTo>
                    <a:pt x="499110" y="1559560"/>
                    <a:pt x="500380" y="1560830"/>
                    <a:pt x="500380" y="1562100"/>
                  </a:cubicBezTo>
                  <a:cubicBezTo>
                    <a:pt x="502920" y="1562100"/>
                    <a:pt x="505460" y="1563370"/>
                    <a:pt x="510540" y="1564640"/>
                  </a:cubicBezTo>
                  <a:cubicBezTo>
                    <a:pt x="501650" y="1568450"/>
                    <a:pt x="497840" y="1569720"/>
                    <a:pt x="491490" y="1572260"/>
                  </a:cubicBezTo>
                  <a:cubicBezTo>
                    <a:pt x="502920" y="1579880"/>
                    <a:pt x="487680" y="1588770"/>
                    <a:pt x="494030" y="1598930"/>
                  </a:cubicBezTo>
                  <a:cubicBezTo>
                    <a:pt x="499110" y="1609090"/>
                    <a:pt x="495300" y="1624330"/>
                    <a:pt x="518160" y="1620520"/>
                  </a:cubicBezTo>
                  <a:cubicBezTo>
                    <a:pt x="495300" y="1631950"/>
                    <a:pt x="494030" y="1648460"/>
                    <a:pt x="509270" y="1666240"/>
                  </a:cubicBezTo>
                  <a:cubicBezTo>
                    <a:pt x="511810" y="1668780"/>
                    <a:pt x="513080" y="1673860"/>
                    <a:pt x="511810" y="1676400"/>
                  </a:cubicBezTo>
                  <a:cubicBezTo>
                    <a:pt x="509270" y="1685290"/>
                    <a:pt x="505460" y="1692910"/>
                    <a:pt x="502920" y="1699260"/>
                  </a:cubicBezTo>
                  <a:cubicBezTo>
                    <a:pt x="494030" y="1699260"/>
                    <a:pt x="488950" y="1697990"/>
                    <a:pt x="483870" y="1697990"/>
                  </a:cubicBezTo>
                  <a:cubicBezTo>
                    <a:pt x="471170" y="1699260"/>
                    <a:pt x="458470" y="1701800"/>
                    <a:pt x="445770" y="1704340"/>
                  </a:cubicBezTo>
                  <a:cubicBezTo>
                    <a:pt x="405130" y="1711960"/>
                    <a:pt x="363220" y="1719580"/>
                    <a:pt x="322580" y="1727200"/>
                  </a:cubicBezTo>
                  <a:cubicBezTo>
                    <a:pt x="288290" y="1733550"/>
                    <a:pt x="255270" y="1746250"/>
                    <a:pt x="220980" y="1748790"/>
                  </a:cubicBezTo>
                  <a:cubicBezTo>
                    <a:pt x="196850" y="1750060"/>
                    <a:pt x="175260" y="1762760"/>
                    <a:pt x="152400" y="1764030"/>
                  </a:cubicBezTo>
                  <a:cubicBezTo>
                    <a:pt x="137160" y="1765300"/>
                    <a:pt x="121920" y="1771650"/>
                    <a:pt x="107950" y="1778000"/>
                  </a:cubicBezTo>
                  <a:cubicBezTo>
                    <a:pt x="100330" y="1780540"/>
                    <a:pt x="93980" y="1786890"/>
                    <a:pt x="87630" y="1790700"/>
                  </a:cubicBezTo>
                  <a:cubicBezTo>
                    <a:pt x="86360" y="1790700"/>
                    <a:pt x="82550" y="1789430"/>
                    <a:pt x="81280" y="1790700"/>
                  </a:cubicBezTo>
                  <a:cubicBezTo>
                    <a:pt x="71120" y="1795780"/>
                    <a:pt x="62230" y="1800860"/>
                    <a:pt x="52070" y="1804670"/>
                  </a:cubicBezTo>
                  <a:cubicBezTo>
                    <a:pt x="44450" y="1808480"/>
                    <a:pt x="38100" y="1812290"/>
                    <a:pt x="30480" y="1816100"/>
                  </a:cubicBezTo>
                  <a:cubicBezTo>
                    <a:pt x="30480" y="1817370"/>
                    <a:pt x="31750" y="1818640"/>
                    <a:pt x="31750" y="1819910"/>
                  </a:cubicBezTo>
                  <a:cubicBezTo>
                    <a:pt x="29210" y="1819910"/>
                    <a:pt x="25400" y="1818640"/>
                    <a:pt x="21590" y="1817370"/>
                  </a:cubicBezTo>
                  <a:cubicBezTo>
                    <a:pt x="22860" y="1824990"/>
                    <a:pt x="24130" y="1830070"/>
                    <a:pt x="25400" y="1836420"/>
                  </a:cubicBezTo>
                  <a:cubicBezTo>
                    <a:pt x="24130" y="1836420"/>
                    <a:pt x="24130" y="1836420"/>
                    <a:pt x="22860" y="1837690"/>
                  </a:cubicBezTo>
                  <a:cubicBezTo>
                    <a:pt x="21590" y="1835150"/>
                    <a:pt x="20320" y="1832610"/>
                    <a:pt x="19050" y="1831340"/>
                  </a:cubicBezTo>
                  <a:cubicBezTo>
                    <a:pt x="7620" y="1844040"/>
                    <a:pt x="0" y="1855470"/>
                    <a:pt x="17780" y="1863090"/>
                  </a:cubicBezTo>
                  <a:cubicBezTo>
                    <a:pt x="16510" y="1869440"/>
                    <a:pt x="16510" y="1874520"/>
                    <a:pt x="16510" y="1878330"/>
                  </a:cubicBezTo>
                  <a:lnTo>
                    <a:pt x="20320" y="1905000"/>
                  </a:lnTo>
                  <a:cubicBezTo>
                    <a:pt x="21590" y="1916430"/>
                    <a:pt x="19050" y="1927860"/>
                    <a:pt x="33020" y="1931671"/>
                  </a:cubicBezTo>
                  <a:cubicBezTo>
                    <a:pt x="29210" y="1938021"/>
                    <a:pt x="29210" y="1967231"/>
                    <a:pt x="34290" y="1968500"/>
                  </a:cubicBezTo>
                  <a:cubicBezTo>
                    <a:pt x="43180" y="1972310"/>
                    <a:pt x="45720" y="1983740"/>
                    <a:pt x="53340" y="1988821"/>
                  </a:cubicBezTo>
                  <a:cubicBezTo>
                    <a:pt x="54610" y="1990091"/>
                    <a:pt x="55880" y="1992631"/>
                    <a:pt x="55880" y="1992631"/>
                  </a:cubicBezTo>
                  <a:cubicBezTo>
                    <a:pt x="45720" y="2004060"/>
                    <a:pt x="60960" y="1998981"/>
                    <a:pt x="63500" y="2004060"/>
                  </a:cubicBezTo>
                  <a:cubicBezTo>
                    <a:pt x="60960" y="2010410"/>
                    <a:pt x="55880" y="2016760"/>
                    <a:pt x="54610" y="2024381"/>
                  </a:cubicBezTo>
                  <a:cubicBezTo>
                    <a:pt x="53340" y="2032001"/>
                    <a:pt x="54610" y="2038351"/>
                    <a:pt x="66040" y="2034541"/>
                  </a:cubicBezTo>
                  <a:cubicBezTo>
                    <a:pt x="64770" y="2045971"/>
                    <a:pt x="63500" y="2056131"/>
                    <a:pt x="62230" y="2067561"/>
                  </a:cubicBezTo>
                  <a:cubicBezTo>
                    <a:pt x="63500" y="2067561"/>
                    <a:pt x="64770" y="2066291"/>
                    <a:pt x="64770" y="2066291"/>
                  </a:cubicBezTo>
                  <a:cubicBezTo>
                    <a:pt x="68580" y="2075181"/>
                    <a:pt x="71120" y="2082801"/>
                    <a:pt x="74930" y="2090421"/>
                  </a:cubicBezTo>
                  <a:cubicBezTo>
                    <a:pt x="81280" y="2090421"/>
                    <a:pt x="87630" y="2091691"/>
                    <a:pt x="95250" y="2092960"/>
                  </a:cubicBezTo>
                  <a:lnTo>
                    <a:pt x="95250" y="2096771"/>
                  </a:lnTo>
                  <a:cubicBezTo>
                    <a:pt x="91440" y="2098041"/>
                    <a:pt x="87630" y="2099310"/>
                    <a:pt x="83820" y="2100581"/>
                  </a:cubicBezTo>
                  <a:cubicBezTo>
                    <a:pt x="85090" y="2101851"/>
                    <a:pt x="87630" y="2101851"/>
                    <a:pt x="87630" y="2101851"/>
                  </a:cubicBezTo>
                  <a:cubicBezTo>
                    <a:pt x="88900" y="2120901"/>
                    <a:pt x="105410" y="2118361"/>
                    <a:pt x="116840" y="2123441"/>
                  </a:cubicBezTo>
                  <a:cubicBezTo>
                    <a:pt x="121920" y="2125981"/>
                    <a:pt x="128270" y="2127251"/>
                    <a:pt x="132080" y="2125981"/>
                  </a:cubicBezTo>
                  <a:cubicBezTo>
                    <a:pt x="139700" y="2122171"/>
                    <a:pt x="144780" y="2123441"/>
                    <a:pt x="144780" y="2131060"/>
                  </a:cubicBezTo>
                  <a:cubicBezTo>
                    <a:pt x="144780" y="2134871"/>
                    <a:pt x="142240" y="2139950"/>
                    <a:pt x="140970" y="2142490"/>
                  </a:cubicBezTo>
                  <a:cubicBezTo>
                    <a:pt x="149860" y="2142490"/>
                    <a:pt x="163830" y="2146300"/>
                    <a:pt x="171450" y="2141220"/>
                  </a:cubicBezTo>
                  <a:cubicBezTo>
                    <a:pt x="189230" y="2129790"/>
                    <a:pt x="205740" y="2139950"/>
                    <a:pt x="222250" y="2136140"/>
                  </a:cubicBezTo>
                  <a:cubicBezTo>
                    <a:pt x="231140" y="2133600"/>
                    <a:pt x="238760" y="2133600"/>
                    <a:pt x="251460" y="2131060"/>
                  </a:cubicBezTo>
                  <a:cubicBezTo>
                    <a:pt x="257810" y="2136140"/>
                    <a:pt x="264160" y="2134871"/>
                    <a:pt x="265430" y="2128521"/>
                  </a:cubicBezTo>
                  <a:cubicBezTo>
                    <a:pt x="275590" y="2128521"/>
                    <a:pt x="284480" y="2128521"/>
                    <a:pt x="293370" y="2127250"/>
                  </a:cubicBezTo>
                  <a:cubicBezTo>
                    <a:pt x="307340" y="2124710"/>
                    <a:pt x="320040" y="2120900"/>
                    <a:pt x="334010" y="2119630"/>
                  </a:cubicBezTo>
                  <a:cubicBezTo>
                    <a:pt x="342900" y="2118360"/>
                    <a:pt x="353060" y="2120900"/>
                    <a:pt x="363220" y="2119630"/>
                  </a:cubicBezTo>
                  <a:cubicBezTo>
                    <a:pt x="368300" y="2118360"/>
                    <a:pt x="372110" y="2110740"/>
                    <a:pt x="377190" y="2106930"/>
                  </a:cubicBezTo>
                  <a:cubicBezTo>
                    <a:pt x="382270" y="2119630"/>
                    <a:pt x="392430" y="2120900"/>
                    <a:pt x="408940" y="2112010"/>
                  </a:cubicBezTo>
                  <a:cubicBezTo>
                    <a:pt x="402590" y="2106930"/>
                    <a:pt x="394970" y="2103120"/>
                    <a:pt x="388620" y="2099310"/>
                  </a:cubicBezTo>
                  <a:cubicBezTo>
                    <a:pt x="394970" y="2096770"/>
                    <a:pt x="400050" y="2092960"/>
                    <a:pt x="405130" y="2091690"/>
                  </a:cubicBezTo>
                  <a:cubicBezTo>
                    <a:pt x="410210" y="2091690"/>
                    <a:pt x="414020" y="2092960"/>
                    <a:pt x="417830" y="2092960"/>
                  </a:cubicBezTo>
                  <a:cubicBezTo>
                    <a:pt x="421640" y="2092960"/>
                    <a:pt x="425450" y="2092960"/>
                    <a:pt x="429260" y="2091690"/>
                  </a:cubicBezTo>
                  <a:cubicBezTo>
                    <a:pt x="433070" y="2090420"/>
                    <a:pt x="435610" y="2089150"/>
                    <a:pt x="438150" y="2086610"/>
                  </a:cubicBezTo>
                  <a:cubicBezTo>
                    <a:pt x="438150" y="2090420"/>
                    <a:pt x="439420" y="2095500"/>
                    <a:pt x="439420" y="2099310"/>
                  </a:cubicBezTo>
                  <a:cubicBezTo>
                    <a:pt x="439420" y="2103120"/>
                    <a:pt x="436880" y="2106930"/>
                    <a:pt x="435610" y="2110740"/>
                  </a:cubicBezTo>
                  <a:cubicBezTo>
                    <a:pt x="439420" y="2110740"/>
                    <a:pt x="443230" y="2110740"/>
                    <a:pt x="448310" y="2109470"/>
                  </a:cubicBezTo>
                  <a:cubicBezTo>
                    <a:pt x="453390" y="2117090"/>
                    <a:pt x="439420" y="2133600"/>
                    <a:pt x="458470" y="2134870"/>
                  </a:cubicBezTo>
                  <a:cubicBezTo>
                    <a:pt x="457200" y="2139950"/>
                    <a:pt x="455930" y="2143760"/>
                    <a:pt x="454660" y="2148840"/>
                  </a:cubicBezTo>
                  <a:cubicBezTo>
                    <a:pt x="462280" y="2148840"/>
                    <a:pt x="469900" y="2150110"/>
                    <a:pt x="481330" y="2151380"/>
                  </a:cubicBezTo>
                  <a:cubicBezTo>
                    <a:pt x="476250" y="2157730"/>
                    <a:pt x="472440" y="2162810"/>
                    <a:pt x="467360" y="2167890"/>
                  </a:cubicBezTo>
                  <a:cubicBezTo>
                    <a:pt x="471170" y="2166620"/>
                    <a:pt x="474980" y="2166620"/>
                    <a:pt x="482600" y="2165350"/>
                  </a:cubicBezTo>
                  <a:cubicBezTo>
                    <a:pt x="466090" y="2180590"/>
                    <a:pt x="483870" y="2181860"/>
                    <a:pt x="490220" y="2190750"/>
                  </a:cubicBezTo>
                  <a:cubicBezTo>
                    <a:pt x="494030" y="2180590"/>
                    <a:pt x="496570" y="2174240"/>
                    <a:pt x="497840" y="2169160"/>
                  </a:cubicBezTo>
                  <a:cubicBezTo>
                    <a:pt x="504190" y="2175510"/>
                    <a:pt x="511810" y="2183130"/>
                    <a:pt x="519430" y="2192020"/>
                  </a:cubicBezTo>
                  <a:cubicBezTo>
                    <a:pt x="520700" y="2192020"/>
                    <a:pt x="523240" y="2189480"/>
                    <a:pt x="524510" y="2190750"/>
                  </a:cubicBezTo>
                  <a:cubicBezTo>
                    <a:pt x="538480" y="2197100"/>
                    <a:pt x="544830" y="2190750"/>
                    <a:pt x="549910" y="2178050"/>
                  </a:cubicBezTo>
                  <a:cubicBezTo>
                    <a:pt x="551180" y="2175510"/>
                    <a:pt x="557530" y="2174240"/>
                    <a:pt x="558800" y="2172970"/>
                  </a:cubicBezTo>
                  <a:cubicBezTo>
                    <a:pt x="556260" y="2180590"/>
                    <a:pt x="552450" y="2188210"/>
                    <a:pt x="548640" y="2197100"/>
                  </a:cubicBezTo>
                  <a:cubicBezTo>
                    <a:pt x="533400" y="2199640"/>
                    <a:pt x="515620" y="2203450"/>
                    <a:pt x="497840" y="2207260"/>
                  </a:cubicBezTo>
                  <a:cubicBezTo>
                    <a:pt x="481330" y="2211070"/>
                    <a:pt x="464820" y="2217420"/>
                    <a:pt x="447040" y="2219960"/>
                  </a:cubicBezTo>
                  <a:cubicBezTo>
                    <a:pt x="422910" y="2223770"/>
                    <a:pt x="398780" y="2226310"/>
                    <a:pt x="373380" y="2230120"/>
                  </a:cubicBezTo>
                  <a:cubicBezTo>
                    <a:pt x="344170" y="2235200"/>
                    <a:pt x="314960" y="2240280"/>
                    <a:pt x="285750" y="2246630"/>
                  </a:cubicBezTo>
                  <a:cubicBezTo>
                    <a:pt x="261620" y="2251710"/>
                    <a:pt x="238760" y="2259330"/>
                    <a:pt x="214630" y="2264410"/>
                  </a:cubicBezTo>
                  <a:cubicBezTo>
                    <a:pt x="198120" y="2268220"/>
                    <a:pt x="181610" y="2269490"/>
                    <a:pt x="166370" y="2275840"/>
                  </a:cubicBezTo>
                  <a:cubicBezTo>
                    <a:pt x="151130" y="2282190"/>
                    <a:pt x="129540" y="2280920"/>
                    <a:pt x="124460" y="2302510"/>
                  </a:cubicBezTo>
                  <a:cubicBezTo>
                    <a:pt x="115570" y="2297430"/>
                    <a:pt x="109220" y="2299970"/>
                    <a:pt x="107950" y="2308860"/>
                  </a:cubicBezTo>
                  <a:cubicBezTo>
                    <a:pt x="107950" y="2311400"/>
                    <a:pt x="106680" y="2313940"/>
                    <a:pt x="104140" y="2313940"/>
                  </a:cubicBezTo>
                  <a:cubicBezTo>
                    <a:pt x="90170" y="2317750"/>
                    <a:pt x="93980" y="2325370"/>
                    <a:pt x="100330" y="2332990"/>
                  </a:cubicBezTo>
                  <a:cubicBezTo>
                    <a:pt x="107950" y="2341880"/>
                    <a:pt x="107950" y="2350770"/>
                    <a:pt x="106680" y="2360930"/>
                  </a:cubicBezTo>
                  <a:cubicBezTo>
                    <a:pt x="104140" y="2374900"/>
                    <a:pt x="101600" y="2390140"/>
                    <a:pt x="99060" y="2404110"/>
                  </a:cubicBezTo>
                  <a:cubicBezTo>
                    <a:pt x="99060" y="2407920"/>
                    <a:pt x="102870" y="2411730"/>
                    <a:pt x="105410" y="2415540"/>
                  </a:cubicBezTo>
                  <a:lnTo>
                    <a:pt x="109220" y="2423160"/>
                  </a:lnTo>
                  <a:lnTo>
                    <a:pt x="109220" y="2444750"/>
                  </a:lnTo>
                  <a:cubicBezTo>
                    <a:pt x="114300" y="2444750"/>
                    <a:pt x="120650" y="2443480"/>
                    <a:pt x="127000" y="2443480"/>
                  </a:cubicBezTo>
                  <a:cubicBezTo>
                    <a:pt x="127000" y="2443480"/>
                    <a:pt x="127000" y="2444750"/>
                    <a:pt x="128270" y="2444750"/>
                  </a:cubicBezTo>
                  <a:cubicBezTo>
                    <a:pt x="124460" y="2446020"/>
                    <a:pt x="121920" y="2447290"/>
                    <a:pt x="118110" y="2449830"/>
                  </a:cubicBezTo>
                  <a:cubicBezTo>
                    <a:pt x="125730" y="2458720"/>
                    <a:pt x="111760" y="2481580"/>
                    <a:pt x="142240" y="2476500"/>
                  </a:cubicBezTo>
                  <a:cubicBezTo>
                    <a:pt x="133350" y="2484120"/>
                    <a:pt x="128270" y="2489200"/>
                    <a:pt x="124460" y="2491740"/>
                  </a:cubicBezTo>
                  <a:cubicBezTo>
                    <a:pt x="127000" y="2498090"/>
                    <a:pt x="129540" y="2501900"/>
                    <a:pt x="130810" y="2505710"/>
                  </a:cubicBezTo>
                  <a:cubicBezTo>
                    <a:pt x="125730" y="2509520"/>
                    <a:pt x="121920" y="2513330"/>
                    <a:pt x="118110" y="2515870"/>
                  </a:cubicBezTo>
                  <a:cubicBezTo>
                    <a:pt x="123190" y="2520950"/>
                    <a:pt x="128270" y="2524760"/>
                    <a:pt x="130810" y="2528570"/>
                  </a:cubicBezTo>
                  <a:cubicBezTo>
                    <a:pt x="135890" y="2523490"/>
                    <a:pt x="140970" y="2518410"/>
                    <a:pt x="146050" y="2518410"/>
                  </a:cubicBezTo>
                  <a:cubicBezTo>
                    <a:pt x="151130" y="2518410"/>
                    <a:pt x="157480" y="2527300"/>
                    <a:pt x="163830" y="2532380"/>
                  </a:cubicBezTo>
                  <a:cubicBezTo>
                    <a:pt x="163830" y="2533650"/>
                    <a:pt x="160020" y="2534920"/>
                    <a:pt x="158750" y="2534920"/>
                  </a:cubicBezTo>
                  <a:cubicBezTo>
                    <a:pt x="149860" y="2524760"/>
                    <a:pt x="140970" y="2523490"/>
                    <a:pt x="132080" y="2534920"/>
                  </a:cubicBezTo>
                  <a:cubicBezTo>
                    <a:pt x="132080" y="2534920"/>
                    <a:pt x="130810" y="2534920"/>
                    <a:pt x="130810" y="2533650"/>
                  </a:cubicBezTo>
                  <a:cubicBezTo>
                    <a:pt x="130810" y="2532380"/>
                    <a:pt x="130810" y="2532380"/>
                    <a:pt x="129540" y="2531110"/>
                  </a:cubicBezTo>
                  <a:cubicBezTo>
                    <a:pt x="124460" y="2536190"/>
                    <a:pt x="125730" y="2540000"/>
                    <a:pt x="132080" y="2543810"/>
                  </a:cubicBezTo>
                  <a:cubicBezTo>
                    <a:pt x="140970" y="2548890"/>
                    <a:pt x="139700" y="2552700"/>
                    <a:pt x="134620" y="2559050"/>
                  </a:cubicBezTo>
                  <a:cubicBezTo>
                    <a:pt x="137160" y="2560320"/>
                    <a:pt x="140970" y="2562860"/>
                    <a:pt x="140970" y="2564130"/>
                  </a:cubicBezTo>
                  <a:cubicBezTo>
                    <a:pt x="140970" y="2570480"/>
                    <a:pt x="153670" y="2574290"/>
                    <a:pt x="143510" y="2581910"/>
                  </a:cubicBezTo>
                  <a:cubicBezTo>
                    <a:pt x="148590" y="2588260"/>
                    <a:pt x="151130" y="2594610"/>
                    <a:pt x="162560" y="2597150"/>
                  </a:cubicBezTo>
                  <a:cubicBezTo>
                    <a:pt x="172720" y="2599690"/>
                    <a:pt x="175260" y="2594610"/>
                    <a:pt x="181610" y="2593340"/>
                  </a:cubicBezTo>
                  <a:cubicBezTo>
                    <a:pt x="187960" y="2592070"/>
                    <a:pt x="195580" y="2595880"/>
                    <a:pt x="201930" y="2597150"/>
                  </a:cubicBezTo>
                  <a:cubicBezTo>
                    <a:pt x="204470" y="2597150"/>
                    <a:pt x="207010" y="2593340"/>
                    <a:pt x="207010" y="2592070"/>
                  </a:cubicBezTo>
                  <a:cubicBezTo>
                    <a:pt x="215900" y="2593340"/>
                    <a:pt x="224790" y="2595880"/>
                    <a:pt x="232410" y="2594610"/>
                  </a:cubicBezTo>
                  <a:cubicBezTo>
                    <a:pt x="243840" y="2593340"/>
                    <a:pt x="250190" y="2597150"/>
                    <a:pt x="251460" y="2607310"/>
                  </a:cubicBezTo>
                  <a:cubicBezTo>
                    <a:pt x="252730" y="2618740"/>
                    <a:pt x="259080" y="2620010"/>
                    <a:pt x="267970" y="2618740"/>
                  </a:cubicBezTo>
                  <a:cubicBezTo>
                    <a:pt x="275590" y="2617470"/>
                    <a:pt x="281940" y="2614930"/>
                    <a:pt x="289560" y="2613660"/>
                  </a:cubicBezTo>
                  <a:cubicBezTo>
                    <a:pt x="285750" y="2609850"/>
                    <a:pt x="280670" y="2606040"/>
                    <a:pt x="274320" y="2600960"/>
                  </a:cubicBezTo>
                  <a:cubicBezTo>
                    <a:pt x="280670" y="2599690"/>
                    <a:pt x="287020" y="2597150"/>
                    <a:pt x="292100" y="2597150"/>
                  </a:cubicBezTo>
                  <a:cubicBezTo>
                    <a:pt x="302260" y="2595880"/>
                    <a:pt x="311150" y="2594610"/>
                    <a:pt x="321310" y="2594610"/>
                  </a:cubicBezTo>
                  <a:cubicBezTo>
                    <a:pt x="325120" y="2594610"/>
                    <a:pt x="328930" y="2597150"/>
                    <a:pt x="332740" y="2600960"/>
                  </a:cubicBezTo>
                  <a:cubicBezTo>
                    <a:pt x="316230" y="2600960"/>
                    <a:pt x="300990" y="2600960"/>
                    <a:pt x="289560" y="2613660"/>
                  </a:cubicBezTo>
                  <a:cubicBezTo>
                    <a:pt x="293370" y="2614930"/>
                    <a:pt x="298450" y="2616200"/>
                    <a:pt x="302260" y="2616200"/>
                  </a:cubicBezTo>
                  <a:cubicBezTo>
                    <a:pt x="323850" y="2614930"/>
                    <a:pt x="346710" y="2613660"/>
                    <a:pt x="368300" y="2612390"/>
                  </a:cubicBezTo>
                  <a:cubicBezTo>
                    <a:pt x="389890" y="2611120"/>
                    <a:pt x="410210" y="2608580"/>
                    <a:pt x="433070" y="2607310"/>
                  </a:cubicBezTo>
                  <a:cubicBezTo>
                    <a:pt x="439420" y="2633980"/>
                    <a:pt x="445770" y="2659380"/>
                    <a:pt x="450850" y="2684780"/>
                  </a:cubicBezTo>
                  <a:cubicBezTo>
                    <a:pt x="448310" y="2686050"/>
                    <a:pt x="445770" y="2687320"/>
                    <a:pt x="443230" y="2687320"/>
                  </a:cubicBezTo>
                  <a:cubicBezTo>
                    <a:pt x="447040" y="2692400"/>
                    <a:pt x="452120" y="2697480"/>
                    <a:pt x="453390" y="2702560"/>
                  </a:cubicBezTo>
                  <a:cubicBezTo>
                    <a:pt x="454660" y="2710180"/>
                    <a:pt x="453390" y="2717800"/>
                    <a:pt x="453390" y="2722880"/>
                  </a:cubicBezTo>
                  <a:cubicBezTo>
                    <a:pt x="462280" y="2725420"/>
                    <a:pt x="467360" y="2726690"/>
                    <a:pt x="473710" y="2727960"/>
                  </a:cubicBezTo>
                  <a:cubicBezTo>
                    <a:pt x="472440" y="2727960"/>
                    <a:pt x="471170" y="2729230"/>
                    <a:pt x="468630" y="2729230"/>
                  </a:cubicBezTo>
                  <a:cubicBezTo>
                    <a:pt x="469900" y="2738120"/>
                    <a:pt x="472440" y="2748280"/>
                    <a:pt x="473710" y="2760980"/>
                  </a:cubicBezTo>
                  <a:lnTo>
                    <a:pt x="494030" y="2760980"/>
                  </a:lnTo>
                  <a:cubicBezTo>
                    <a:pt x="497840" y="2760980"/>
                    <a:pt x="501650" y="2763520"/>
                    <a:pt x="502920" y="2764790"/>
                  </a:cubicBezTo>
                  <a:cubicBezTo>
                    <a:pt x="508000" y="2780030"/>
                    <a:pt x="519430" y="2785110"/>
                    <a:pt x="534670" y="2781300"/>
                  </a:cubicBezTo>
                  <a:cubicBezTo>
                    <a:pt x="541020" y="2780030"/>
                    <a:pt x="548640" y="2780030"/>
                    <a:pt x="554990" y="2780030"/>
                  </a:cubicBezTo>
                  <a:lnTo>
                    <a:pt x="570230" y="2780030"/>
                  </a:lnTo>
                  <a:cubicBezTo>
                    <a:pt x="575310" y="2780030"/>
                    <a:pt x="580390" y="2778760"/>
                    <a:pt x="585470" y="2777490"/>
                  </a:cubicBezTo>
                  <a:cubicBezTo>
                    <a:pt x="586740" y="2773680"/>
                    <a:pt x="586740" y="2769870"/>
                    <a:pt x="588010" y="2764790"/>
                  </a:cubicBezTo>
                  <a:cubicBezTo>
                    <a:pt x="591820" y="2764790"/>
                    <a:pt x="594360" y="2763520"/>
                    <a:pt x="598170" y="2763520"/>
                  </a:cubicBezTo>
                  <a:cubicBezTo>
                    <a:pt x="622300" y="2760980"/>
                    <a:pt x="647700" y="2757170"/>
                    <a:pt x="673100" y="2754630"/>
                  </a:cubicBezTo>
                  <a:cubicBezTo>
                    <a:pt x="673100" y="2754630"/>
                    <a:pt x="674370" y="2757170"/>
                    <a:pt x="675640" y="2760980"/>
                  </a:cubicBezTo>
                  <a:cubicBezTo>
                    <a:pt x="671830" y="2762250"/>
                    <a:pt x="669290" y="2763520"/>
                    <a:pt x="666750" y="2764790"/>
                  </a:cubicBezTo>
                  <a:cubicBezTo>
                    <a:pt x="676910" y="2774950"/>
                    <a:pt x="690880" y="2776220"/>
                    <a:pt x="699770" y="2768600"/>
                  </a:cubicBezTo>
                  <a:cubicBezTo>
                    <a:pt x="694690" y="2764790"/>
                    <a:pt x="690880" y="2762250"/>
                    <a:pt x="684530" y="2758440"/>
                  </a:cubicBezTo>
                  <a:lnTo>
                    <a:pt x="688340" y="2754630"/>
                  </a:lnTo>
                  <a:lnTo>
                    <a:pt x="698500" y="2754630"/>
                  </a:lnTo>
                  <a:lnTo>
                    <a:pt x="698500" y="2753360"/>
                  </a:lnTo>
                  <a:cubicBezTo>
                    <a:pt x="703580" y="2754630"/>
                    <a:pt x="707390" y="2757170"/>
                    <a:pt x="712470" y="2753360"/>
                  </a:cubicBezTo>
                  <a:lnTo>
                    <a:pt x="717550" y="2753360"/>
                  </a:lnTo>
                  <a:lnTo>
                    <a:pt x="762000" y="2755900"/>
                  </a:lnTo>
                  <a:cubicBezTo>
                    <a:pt x="767080" y="2755900"/>
                    <a:pt x="769620" y="2754630"/>
                    <a:pt x="772160" y="2752090"/>
                  </a:cubicBezTo>
                  <a:cubicBezTo>
                    <a:pt x="778510" y="2762250"/>
                    <a:pt x="783590" y="2771140"/>
                    <a:pt x="789940" y="2782570"/>
                  </a:cubicBezTo>
                  <a:cubicBezTo>
                    <a:pt x="788670" y="2782570"/>
                    <a:pt x="786130" y="2783840"/>
                    <a:pt x="783590" y="2783840"/>
                  </a:cubicBezTo>
                  <a:cubicBezTo>
                    <a:pt x="800100" y="2810510"/>
                    <a:pt x="810260" y="2838450"/>
                    <a:pt x="795020" y="2868930"/>
                  </a:cubicBezTo>
                  <a:cubicBezTo>
                    <a:pt x="796290" y="2879090"/>
                    <a:pt x="798830" y="2889250"/>
                    <a:pt x="800100" y="2901950"/>
                  </a:cubicBezTo>
                  <a:lnTo>
                    <a:pt x="812800" y="2901950"/>
                  </a:lnTo>
                  <a:cubicBezTo>
                    <a:pt x="810260" y="2908300"/>
                    <a:pt x="807720" y="2912110"/>
                    <a:pt x="806450" y="2915920"/>
                  </a:cubicBezTo>
                  <a:cubicBezTo>
                    <a:pt x="806450" y="2922270"/>
                    <a:pt x="820420" y="2924810"/>
                    <a:pt x="810260" y="2933700"/>
                  </a:cubicBezTo>
                  <a:lnTo>
                    <a:pt x="812800" y="2938780"/>
                  </a:lnTo>
                  <a:cubicBezTo>
                    <a:pt x="825500" y="2955290"/>
                    <a:pt x="839470" y="2970530"/>
                    <a:pt x="853440" y="2989580"/>
                  </a:cubicBezTo>
                  <a:cubicBezTo>
                    <a:pt x="843280" y="2994660"/>
                    <a:pt x="834390" y="2999740"/>
                    <a:pt x="822960" y="3004820"/>
                  </a:cubicBezTo>
                  <a:cubicBezTo>
                    <a:pt x="834390" y="3006090"/>
                    <a:pt x="835660" y="3012440"/>
                    <a:pt x="831850" y="3021330"/>
                  </a:cubicBezTo>
                  <a:cubicBezTo>
                    <a:pt x="830580" y="3023870"/>
                    <a:pt x="833120" y="3030220"/>
                    <a:pt x="834390" y="3031490"/>
                  </a:cubicBezTo>
                  <a:cubicBezTo>
                    <a:pt x="848360" y="3035300"/>
                    <a:pt x="861060" y="3049270"/>
                    <a:pt x="877570" y="3044190"/>
                  </a:cubicBezTo>
                  <a:cubicBezTo>
                    <a:pt x="877570" y="3046730"/>
                    <a:pt x="876300" y="3050540"/>
                    <a:pt x="875030" y="3051810"/>
                  </a:cubicBezTo>
                  <a:cubicBezTo>
                    <a:pt x="864870" y="3056890"/>
                    <a:pt x="854710" y="3060700"/>
                    <a:pt x="844550" y="3065780"/>
                  </a:cubicBezTo>
                  <a:lnTo>
                    <a:pt x="859790" y="3073400"/>
                  </a:lnTo>
                  <a:cubicBezTo>
                    <a:pt x="862330" y="3069590"/>
                    <a:pt x="863600" y="3065780"/>
                    <a:pt x="866140" y="3061970"/>
                  </a:cubicBezTo>
                  <a:cubicBezTo>
                    <a:pt x="873760" y="3065780"/>
                    <a:pt x="880110" y="3068320"/>
                    <a:pt x="887730" y="3072130"/>
                  </a:cubicBezTo>
                  <a:cubicBezTo>
                    <a:pt x="883919" y="3074670"/>
                    <a:pt x="881380" y="3075940"/>
                    <a:pt x="878840" y="3077210"/>
                  </a:cubicBezTo>
                  <a:cubicBezTo>
                    <a:pt x="881380" y="3078480"/>
                    <a:pt x="883920" y="3081020"/>
                    <a:pt x="887730" y="3082290"/>
                  </a:cubicBezTo>
                  <a:cubicBezTo>
                    <a:pt x="891539" y="3083560"/>
                    <a:pt x="895349" y="3082290"/>
                    <a:pt x="897890" y="3083560"/>
                  </a:cubicBezTo>
                  <a:cubicBezTo>
                    <a:pt x="904240" y="3077210"/>
                    <a:pt x="909320" y="3069590"/>
                    <a:pt x="915670" y="3065780"/>
                  </a:cubicBezTo>
                  <a:cubicBezTo>
                    <a:pt x="923290" y="3061970"/>
                    <a:pt x="1130300" y="3040380"/>
                    <a:pt x="1137920" y="3039110"/>
                  </a:cubicBezTo>
                  <a:cubicBezTo>
                    <a:pt x="1148080" y="3037840"/>
                    <a:pt x="1159510" y="3039110"/>
                    <a:pt x="1169670" y="3040380"/>
                  </a:cubicBezTo>
                  <a:lnTo>
                    <a:pt x="1143000" y="3051810"/>
                  </a:lnTo>
                  <a:lnTo>
                    <a:pt x="1146810" y="3059430"/>
                  </a:lnTo>
                  <a:cubicBezTo>
                    <a:pt x="1159510" y="3058160"/>
                    <a:pt x="1169670" y="3058160"/>
                    <a:pt x="1179830" y="3055620"/>
                  </a:cubicBezTo>
                  <a:cubicBezTo>
                    <a:pt x="1186180" y="3054350"/>
                    <a:pt x="1196340" y="3055620"/>
                    <a:pt x="1197610" y="3045460"/>
                  </a:cubicBezTo>
                  <a:cubicBezTo>
                    <a:pt x="1206500" y="3051810"/>
                    <a:pt x="1215390" y="3053080"/>
                    <a:pt x="1226820" y="3048000"/>
                  </a:cubicBezTo>
                  <a:cubicBezTo>
                    <a:pt x="1233170" y="3045460"/>
                    <a:pt x="1240790" y="3045460"/>
                    <a:pt x="1247140" y="3044190"/>
                  </a:cubicBezTo>
                  <a:cubicBezTo>
                    <a:pt x="1262380" y="3042920"/>
                    <a:pt x="1277620" y="3041650"/>
                    <a:pt x="1292860" y="3039110"/>
                  </a:cubicBezTo>
                  <a:lnTo>
                    <a:pt x="1308100" y="3039110"/>
                  </a:lnTo>
                  <a:cubicBezTo>
                    <a:pt x="1309370" y="3036570"/>
                    <a:pt x="1309370" y="3032760"/>
                    <a:pt x="1309370" y="3032760"/>
                  </a:cubicBezTo>
                  <a:cubicBezTo>
                    <a:pt x="1323340" y="3032760"/>
                    <a:pt x="1334770" y="3034030"/>
                    <a:pt x="1347470" y="3034030"/>
                  </a:cubicBezTo>
                  <a:cubicBezTo>
                    <a:pt x="1361440" y="3034030"/>
                    <a:pt x="1367790" y="3025140"/>
                    <a:pt x="1362710" y="3011170"/>
                  </a:cubicBezTo>
                  <a:cubicBezTo>
                    <a:pt x="1366520" y="3011170"/>
                    <a:pt x="1371599" y="3012440"/>
                    <a:pt x="1374140" y="3012440"/>
                  </a:cubicBezTo>
                  <a:cubicBezTo>
                    <a:pt x="1375410" y="3017520"/>
                    <a:pt x="1374140" y="3023870"/>
                    <a:pt x="1376680" y="3025140"/>
                  </a:cubicBezTo>
                  <a:cubicBezTo>
                    <a:pt x="1380490" y="3027680"/>
                    <a:pt x="1386840" y="3027680"/>
                    <a:pt x="1391919" y="3026410"/>
                  </a:cubicBezTo>
                  <a:cubicBezTo>
                    <a:pt x="1398269" y="3025140"/>
                    <a:pt x="1405889" y="3018790"/>
                    <a:pt x="1408430" y="3021330"/>
                  </a:cubicBezTo>
                  <a:cubicBezTo>
                    <a:pt x="1421130" y="3031490"/>
                    <a:pt x="1430019" y="3022600"/>
                    <a:pt x="1436369" y="3017520"/>
                  </a:cubicBezTo>
                  <a:cubicBezTo>
                    <a:pt x="1441449" y="3018790"/>
                    <a:pt x="1443989" y="3022600"/>
                    <a:pt x="1446530" y="3021330"/>
                  </a:cubicBezTo>
                  <a:cubicBezTo>
                    <a:pt x="1452880" y="3020060"/>
                    <a:pt x="1460499" y="3018790"/>
                    <a:pt x="1466849" y="3017520"/>
                  </a:cubicBezTo>
                  <a:cubicBezTo>
                    <a:pt x="1480819" y="3013710"/>
                    <a:pt x="1496060" y="3011170"/>
                    <a:pt x="1510030" y="3011170"/>
                  </a:cubicBezTo>
                  <a:cubicBezTo>
                    <a:pt x="1529080" y="3009900"/>
                    <a:pt x="1546860" y="3004820"/>
                    <a:pt x="1565910" y="3003550"/>
                  </a:cubicBezTo>
                  <a:cubicBezTo>
                    <a:pt x="1574799" y="3002280"/>
                    <a:pt x="1583690" y="3004820"/>
                    <a:pt x="1592580" y="3006090"/>
                  </a:cubicBezTo>
                  <a:cubicBezTo>
                    <a:pt x="1595119" y="3006090"/>
                    <a:pt x="1598930" y="3006090"/>
                    <a:pt x="1598930" y="3004820"/>
                  </a:cubicBezTo>
                  <a:cubicBezTo>
                    <a:pt x="1598930" y="2992120"/>
                    <a:pt x="1619249" y="2998470"/>
                    <a:pt x="1616710" y="2984500"/>
                  </a:cubicBezTo>
                  <a:cubicBezTo>
                    <a:pt x="1619249" y="2985770"/>
                    <a:pt x="1621790" y="2985770"/>
                    <a:pt x="1623060" y="2988310"/>
                  </a:cubicBezTo>
                  <a:cubicBezTo>
                    <a:pt x="1626870" y="2992120"/>
                    <a:pt x="1629410" y="2995930"/>
                    <a:pt x="1633220" y="2999740"/>
                  </a:cubicBezTo>
                  <a:cubicBezTo>
                    <a:pt x="1633220" y="2994660"/>
                    <a:pt x="1633220" y="2990850"/>
                    <a:pt x="1631950" y="2985770"/>
                  </a:cubicBezTo>
                  <a:cubicBezTo>
                    <a:pt x="1644650" y="2992120"/>
                    <a:pt x="1657350" y="2998470"/>
                    <a:pt x="1666240" y="3003550"/>
                  </a:cubicBezTo>
                  <a:cubicBezTo>
                    <a:pt x="1675130" y="2997200"/>
                    <a:pt x="1682750" y="2994660"/>
                    <a:pt x="1687830" y="2988310"/>
                  </a:cubicBezTo>
                  <a:cubicBezTo>
                    <a:pt x="1692909" y="2980690"/>
                    <a:pt x="1691640" y="2979420"/>
                    <a:pt x="1700530" y="2985770"/>
                  </a:cubicBezTo>
                  <a:cubicBezTo>
                    <a:pt x="1699259" y="2987040"/>
                    <a:pt x="1696719" y="2988310"/>
                    <a:pt x="1694180" y="2990850"/>
                  </a:cubicBezTo>
                  <a:cubicBezTo>
                    <a:pt x="1709419" y="2987040"/>
                    <a:pt x="1723390" y="2979420"/>
                    <a:pt x="1738630" y="2980690"/>
                  </a:cubicBezTo>
                  <a:cubicBezTo>
                    <a:pt x="1753869" y="2980690"/>
                    <a:pt x="1769109" y="2983230"/>
                    <a:pt x="1783080" y="2974340"/>
                  </a:cubicBezTo>
                  <a:cubicBezTo>
                    <a:pt x="1784350" y="2978150"/>
                    <a:pt x="1784350" y="2981960"/>
                    <a:pt x="1786890" y="2983230"/>
                  </a:cubicBezTo>
                  <a:cubicBezTo>
                    <a:pt x="1790700" y="2985770"/>
                    <a:pt x="1797050" y="2987040"/>
                    <a:pt x="1798319" y="2985770"/>
                  </a:cubicBezTo>
                  <a:cubicBezTo>
                    <a:pt x="1805940" y="2974340"/>
                    <a:pt x="1818640" y="2975610"/>
                    <a:pt x="1826259" y="2981960"/>
                  </a:cubicBezTo>
                  <a:cubicBezTo>
                    <a:pt x="1836419" y="2989580"/>
                    <a:pt x="1842769" y="2983230"/>
                    <a:pt x="1851659" y="2981960"/>
                  </a:cubicBezTo>
                  <a:cubicBezTo>
                    <a:pt x="1844039" y="2978150"/>
                    <a:pt x="1837689" y="2974340"/>
                    <a:pt x="1831339" y="2971800"/>
                  </a:cubicBezTo>
                  <a:cubicBezTo>
                    <a:pt x="1832609" y="2970530"/>
                    <a:pt x="1832609" y="2969260"/>
                    <a:pt x="1833879" y="2967990"/>
                  </a:cubicBezTo>
                  <a:cubicBezTo>
                    <a:pt x="1837689" y="2969260"/>
                    <a:pt x="1842769" y="2970530"/>
                    <a:pt x="1846579" y="2973070"/>
                  </a:cubicBezTo>
                  <a:cubicBezTo>
                    <a:pt x="1847849" y="2967990"/>
                    <a:pt x="1850389" y="2964180"/>
                    <a:pt x="1851659" y="2960370"/>
                  </a:cubicBezTo>
                  <a:cubicBezTo>
                    <a:pt x="1864359" y="2966720"/>
                    <a:pt x="1875789" y="2971799"/>
                    <a:pt x="1889759" y="2962909"/>
                  </a:cubicBezTo>
                  <a:cubicBezTo>
                    <a:pt x="1892299" y="2961639"/>
                    <a:pt x="1902459" y="2954020"/>
                    <a:pt x="1899919" y="2966720"/>
                  </a:cubicBezTo>
                  <a:cubicBezTo>
                    <a:pt x="1893569" y="2970530"/>
                    <a:pt x="1887219" y="2974340"/>
                    <a:pt x="1880869" y="2976880"/>
                  </a:cubicBezTo>
                  <a:cubicBezTo>
                    <a:pt x="1880869" y="2978150"/>
                    <a:pt x="1882139" y="2978150"/>
                    <a:pt x="1882139" y="2979420"/>
                  </a:cubicBezTo>
                  <a:cubicBezTo>
                    <a:pt x="1889759" y="2978149"/>
                    <a:pt x="1898649" y="2976880"/>
                    <a:pt x="1907539" y="2975609"/>
                  </a:cubicBezTo>
                  <a:cubicBezTo>
                    <a:pt x="1904999" y="2971799"/>
                    <a:pt x="1903729" y="2969259"/>
                    <a:pt x="1902459" y="2966720"/>
                  </a:cubicBezTo>
                  <a:cubicBezTo>
                    <a:pt x="1911349" y="2967990"/>
                    <a:pt x="1921509" y="2969259"/>
                    <a:pt x="1930399" y="2967990"/>
                  </a:cubicBezTo>
                  <a:cubicBezTo>
                    <a:pt x="1949449" y="2966720"/>
                    <a:pt x="1963419" y="2947670"/>
                    <a:pt x="1986279" y="2955290"/>
                  </a:cubicBezTo>
                  <a:cubicBezTo>
                    <a:pt x="1993899" y="2957830"/>
                    <a:pt x="2011679" y="2955290"/>
                    <a:pt x="2012949" y="2938780"/>
                  </a:cubicBezTo>
                  <a:cubicBezTo>
                    <a:pt x="2012949" y="2942590"/>
                    <a:pt x="2012949" y="2947670"/>
                    <a:pt x="2014219" y="2950209"/>
                  </a:cubicBezTo>
                  <a:cubicBezTo>
                    <a:pt x="2026919" y="2946399"/>
                    <a:pt x="2038349" y="2942589"/>
                    <a:pt x="2051049" y="2938780"/>
                  </a:cubicBezTo>
                  <a:cubicBezTo>
                    <a:pt x="2051049" y="2940050"/>
                    <a:pt x="2048509" y="2943859"/>
                    <a:pt x="2049779" y="2946400"/>
                  </a:cubicBezTo>
                  <a:cubicBezTo>
                    <a:pt x="2049779" y="2950210"/>
                    <a:pt x="2052319" y="2954020"/>
                    <a:pt x="2054859" y="2956560"/>
                  </a:cubicBezTo>
                  <a:cubicBezTo>
                    <a:pt x="2056129" y="2957830"/>
                    <a:pt x="2062479" y="2956560"/>
                    <a:pt x="2062479" y="2955290"/>
                  </a:cubicBezTo>
                  <a:cubicBezTo>
                    <a:pt x="2065019" y="2943860"/>
                    <a:pt x="2073909" y="2945130"/>
                    <a:pt x="2082799" y="2945130"/>
                  </a:cubicBezTo>
                  <a:cubicBezTo>
                    <a:pt x="2090419" y="2945130"/>
                    <a:pt x="2099309" y="2943859"/>
                    <a:pt x="2108199" y="2942590"/>
                  </a:cubicBezTo>
                  <a:cubicBezTo>
                    <a:pt x="2112009" y="2936240"/>
                    <a:pt x="2114549" y="2926080"/>
                    <a:pt x="2127249" y="2938780"/>
                  </a:cubicBezTo>
                  <a:cubicBezTo>
                    <a:pt x="2132329" y="2943859"/>
                    <a:pt x="2145029" y="2942590"/>
                    <a:pt x="2146299" y="2932430"/>
                  </a:cubicBezTo>
                  <a:lnTo>
                    <a:pt x="2199639" y="2932430"/>
                  </a:lnTo>
                  <a:lnTo>
                    <a:pt x="2199639" y="2934970"/>
                  </a:lnTo>
                  <a:cubicBezTo>
                    <a:pt x="2205989" y="2933699"/>
                    <a:pt x="2212339" y="2931159"/>
                    <a:pt x="2217419" y="2929890"/>
                  </a:cubicBezTo>
                  <a:cubicBezTo>
                    <a:pt x="2221229" y="2936240"/>
                    <a:pt x="2225039" y="2942590"/>
                    <a:pt x="2230119" y="2950210"/>
                  </a:cubicBezTo>
                  <a:cubicBezTo>
                    <a:pt x="2239009" y="2926080"/>
                    <a:pt x="2249169" y="2921000"/>
                    <a:pt x="2266949" y="2929890"/>
                  </a:cubicBezTo>
                  <a:cubicBezTo>
                    <a:pt x="2269489" y="2931160"/>
                    <a:pt x="2269489" y="2937510"/>
                    <a:pt x="2270759" y="2942590"/>
                  </a:cubicBezTo>
                  <a:cubicBezTo>
                    <a:pt x="2272029" y="2941320"/>
                    <a:pt x="2279649" y="2938780"/>
                    <a:pt x="2279649" y="2937510"/>
                  </a:cubicBezTo>
                  <a:cubicBezTo>
                    <a:pt x="2278379" y="2927350"/>
                    <a:pt x="2292349" y="2934970"/>
                    <a:pt x="2291079" y="2927350"/>
                  </a:cubicBezTo>
                  <a:cubicBezTo>
                    <a:pt x="2302509" y="2932430"/>
                    <a:pt x="2305049" y="2924810"/>
                    <a:pt x="2307589" y="2919730"/>
                  </a:cubicBezTo>
                  <a:cubicBezTo>
                    <a:pt x="2302509" y="2915920"/>
                    <a:pt x="2299969" y="2913380"/>
                    <a:pt x="2296159" y="2909570"/>
                  </a:cubicBezTo>
                  <a:cubicBezTo>
                    <a:pt x="2297429" y="2908299"/>
                    <a:pt x="2297429" y="2907030"/>
                    <a:pt x="2298699" y="2905759"/>
                  </a:cubicBezTo>
                  <a:cubicBezTo>
                    <a:pt x="2308859" y="2912109"/>
                    <a:pt x="2319019" y="2918459"/>
                    <a:pt x="2325369" y="2922270"/>
                  </a:cubicBezTo>
                  <a:cubicBezTo>
                    <a:pt x="2335529" y="2920999"/>
                    <a:pt x="2344419" y="2920999"/>
                    <a:pt x="2353309" y="2919730"/>
                  </a:cubicBezTo>
                  <a:cubicBezTo>
                    <a:pt x="2362199" y="2918460"/>
                    <a:pt x="2371089" y="2914650"/>
                    <a:pt x="2381249" y="2912109"/>
                  </a:cubicBezTo>
                  <a:cubicBezTo>
                    <a:pt x="2382519" y="2914649"/>
                    <a:pt x="2383789" y="2915920"/>
                    <a:pt x="2385059" y="2918459"/>
                  </a:cubicBezTo>
                  <a:cubicBezTo>
                    <a:pt x="2388869" y="2913380"/>
                    <a:pt x="2391409" y="2908299"/>
                    <a:pt x="2396489" y="2899409"/>
                  </a:cubicBezTo>
                  <a:lnTo>
                    <a:pt x="2396489" y="2919730"/>
                  </a:lnTo>
                  <a:cubicBezTo>
                    <a:pt x="2407919" y="2912109"/>
                    <a:pt x="2416809" y="2905759"/>
                    <a:pt x="2424429" y="2899409"/>
                  </a:cubicBezTo>
                  <a:cubicBezTo>
                    <a:pt x="2429509" y="2908299"/>
                    <a:pt x="2433319" y="2917189"/>
                    <a:pt x="2437129" y="2924809"/>
                  </a:cubicBezTo>
                  <a:cubicBezTo>
                    <a:pt x="2438399" y="2924809"/>
                    <a:pt x="2438399" y="2923539"/>
                    <a:pt x="2439669" y="2923539"/>
                  </a:cubicBezTo>
                  <a:cubicBezTo>
                    <a:pt x="2438399" y="2918459"/>
                    <a:pt x="2437129" y="2913379"/>
                    <a:pt x="2434589" y="2907029"/>
                  </a:cubicBezTo>
                  <a:lnTo>
                    <a:pt x="2499359" y="2907029"/>
                  </a:lnTo>
                  <a:cubicBezTo>
                    <a:pt x="2505709" y="2895599"/>
                    <a:pt x="2519679" y="2894329"/>
                    <a:pt x="2531109" y="2905759"/>
                  </a:cubicBezTo>
                  <a:cubicBezTo>
                    <a:pt x="2547619" y="2922269"/>
                    <a:pt x="2550159" y="2922269"/>
                    <a:pt x="2560319" y="2898139"/>
                  </a:cubicBezTo>
                  <a:cubicBezTo>
                    <a:pt x="2565399" y="2900679"/>
                    <a:pt x="2570479" y="2903219"/>
                    <a:pt x="2576829" y="2907029"/>
                  </a:cubicBezTo>
                  <a:cubicBezTo>
                    <a:pt x="2584449" y="2890519"/>
                    <a:pt x="2597149" y="2890519"/>
                    <a:pt x="2612389" y="2895599"/>
                  </a:cubicBezTo>
                  <a:cubicBezTo>
                    <a:pt x="2620009" y="2898139"/>
                    <a:pt x="2628899" y="2893059"/>
                    <a:pt x="2637789" y="2890519"/>
                  </a:cubicBezTo>
                  <a:lnTo>
                    <a:pt x="2644139" y="2896869"/>
                  </a:lnTo>
                  <a:cubicBezTo>
                    <a:pt x="2651759" y="2894329"/>
                    <a:pt x="2658109" y="2893059"/>
                    <a:pt x="2664459" y="2890519"/>
                  </a:cubicBezTo>
                  <a:cubicBezTo>
                    <a:pt x="2665730" y="2894329"/>
                    <a:pt x="2665730" y="2896869"/>
                    <a:pt x="2666999" y="2903219"/>
                  </a:cubicBezTo>
                  <a:cubicBezTo>
                    <a:pt x="2672079" y="2898139"/>
                    <a:pt x="2675889" y="2893059"/>
                    <a:pt x="2682239" y="2886709"/>
                  </a:cubicBezTo>
                  <a:cubicBezTo>
                    <a:pt x="2687319" y="2893059"/>
                    <a:pt x="2691129" y="2899409"/>
                    <a:pt x="2696209" y="2905759"/>
                  </a:cubicBezTo>
                  <a:cubicBezTo>
                    <a:pt x="2705099" y="2905759"/>
                    <a:pt x="2719069" y="2913379"/>
                    <a:pt x="2721609" y="2893059"/>
                  </a:cubicBezTo>
                  <a:cubicBezTo>
                    <a:pt x="2721609" y="2890519"/>
                    <a:pt x="2729230" y="2886709"/>
                    <a:pt x="2733039" y="2885439"/>
                  </a:cubicBezTo>
                  <a:cubicBezTo>
                    <a:pt x="2740659" y="2884169"/>
                    <a:pt x="2748279" y="2882899"/>
                    <a:pt x="2755899" y="2882899"/>
                  </a:cubicBezTo>
                  <a:cubicBezTo>
                    <a:pt x="2753359" y="2877819"/>
                    <a:pt x="2750819" y="2874009"/>
                    <a:pt x="2747009" y="2867659"/>
                  </a:cubicBezTo>
                  <a:cubicBezTo>
                    <a:pt x="2757169" y="2870199"/>
                    <a:pt x="2764789" y="2870199"/>
                    <a:pt x="2771139" y="2872739"/>
                  </a:cubicBezTo>
                  <a:cubicBezTo>
                    <a:pt x="2785109" y="2879089"/>
                    <a:pt x="2796539" y="2879089"/>
                    <a:pt x="2810509" y="2868929"/>
                  </a:cubicBezTo>
                  <a:cubicBezTo>
                    <a:pt x="2807969" y="2867659"/>
                    <a:pt x="2805430" y="2865119"/>
                    <a:pt x="2802889" y="2863849"/>
                  </a:cubicBezTo>
                  <a:cubicBezTo>
                    <a:pt x="2804159" y="2860039"/>
                    <a:pt x="2806699" y="2856229"/>
                    <a:pt x="2807969" y="2852419"/>
                  </a:cubicBezTo>
                  <a:cubicBezTo>
                    <a:pt x="2813049" y="2837179"/>
                    <a:pt x="2825749" y="2847339"/>
                    <a:pt x="2834639" y="2843529"/>
                  </a:cubicBezTo>
                  <a:cubicBezTo>
                    <a:pt x="2834639" y="2843529"/>
                    <a:pt x="2839719" y="2848609"/>
                    <a:pt x="2840989" y="2852419"/>
                  </a:cubicBezTo>
                  <a:cubicBezTo>
                    <a:pt x="2844799" y="2860039"/>
                    <a:pt x="2847339" y="2868929"/>
                    <a:pt x="2851149" y="2877819"/>
                  </a:cubicBezTo>
                  <a:cubicBezTo>
                    <a:pt x="2874009" y="2863849"/>
                    <a:pt x="2894329" y="2868929"/>
                    <a:pt x="2914649" y="2871469"/>
                  </a:cubicBezTo>
                  <a:cubicBezTo>
                    <a:pt x="2909569" y="2868929"/>
                    <a:pt x="2905759" y="2866389"/>
                    <a:pt x="2901949" y="2863849"/>
                  </a:cubicBezTo>
                  <a:cubicBezTo>
                    <a:pt x="2901949" y="2862579"/>
                    <a:pt x="2903219" y="2861309"/>
                    <a:pt x="2903219" y="2860039"/>
                  </a:cubicBezTo>
                  <a:cubicBezTo>
                    <a:pt x="2908299" y="2861309"/>
                    <a:pt x="2914649" y="2863849"/>
                    <a:pt x="2919730" y="2865119"/>
                  </a:cubicBezTo>
                  <a:cubicBezTo>
                    <a:pt x="2919730" y="2863849"/>
                    <a:pt x="2919730" y="2862579"/>
                    <a:pt x="2918459" y="2861309"/>
                  </a:cubicBezTo>
                  <a:cubicBezTo>
                    <a:pt x="2922269" y="2860039"/>
                    <a:pt x="2928619" y="2857499"/>
                    <a:pt x="2929889" y="2858769"/>
                  </a:cubicBezTo>
                  <a:cubicBezTo>
                    <a:pt x="2937509" y="2874009"/>
                    <a:pt x="2950209" y="2862579"/>
                    <a:pt x="2961639" y="2866389"/>
                  </a:cubicBezTo>
                  <a:cubicBezTo>
                    <a:pt x="2959099" y="2856229"/>
                    <a:pt x="2957829" y="2848609"/>
                    <a:pt x="2956559" y="2843529"/>
                  </a:cubicBezTo>
                  <a:cubicBezTo>
                    <a:pt x="2961639" y="2838449"/>
                    <a:pt x="2966719" y="2834639"/>
                    <a:pt x="2974339" y="2829559"/>
                  </a:cubicBezTo>
                  <a:cubicBezTo>
                    <a:pt x="2974339" y="2835909"/>
                    <a:pt x="2973069" y="2842259"/>
                    <a:pt x="2973069" y="2848609"/>
                  </a:cubicBezTo>
                  <a:cubicBezTo>
                    <a:pt x="2973069" y="2854959"/>
                    <a:pt x="2974339" y="2861309"/>
                    <a:pt x="2976879" y="2865119"/>
                  </a:cubicBezTo>
                  <a:cubicBezTo>
                    <a:pt x="2978149" y="2867659"/>
                    <a:pt x="2985769" y="2865119"/>
                    <a:pt x="2990849" y="2863849"/>
                  </a:cubicBezTo>
                  <a:cubicBezTo>
                    <a:pt x="2999739" y="2860039"/>
                    <a:pt x="3008629" y="2854959"/>
                    <a:pt x="3017519" y="2865119"/>
                  </a:cubicBezTo>
                  <a:cubicBezTo>
                    <a:pt x="3018790" y="2866389"/>
                    <a:pt x="3023869" y="2865119"/>
                    <a:pt x="3026409" y="2862579"/>
                  </a:cubicBezTo>
                  <a:cubicBezTo>
                    <a:pt x="3032759" y="2856229"/>
                    <a:pt x="3037839" y="2847339"/>
                    <a:pt x="3045459" y="2861309"/>
                  </a:cubicBezTo>
                  <a:cubicBezTo>
                    <a:pt x="3046730" y="2862579"/>
                    <a:pt x="3054349" y="2862579"/>
                    <a:pt x="3058159" y="2861309"/>
                  </a:cubicBezTo>
                  <a:cubicBezTo>
                    <a:pt x="3067049" y="2857499"/>
                    <a:pt x="3074669" y="2853689"/>
                    <a:pt x="3083559" y="2848609"/>
                  </a:cubicBezTo>
                  <a:cubicBezTo>
                    <a:pt x="3082289" y="2852419"/>
                    <a:pt x="3081019" y="2854959"/>
                    <a:pt x="3081019" y="2857499"/>
                  </a:cubicBezTo>
                  <a:cubicBezTo>
                    <a:pt x="3091180" y="2862579"/>
                    <a:pt x="3100069" y="2865119"/>
                    <a:pt x="3107690" y="2853689"/>
                  </a:cubicBezTo>
                  <a:cubicBezTo>
                    <a:pt x="3110230" y="2849879"/>
                    <a:pt x="3119119" y="2849879"/>
                    <a:pt x="3125469" y="2848609"/>
                  </a:cubicBezTo>
                  <a:cubicBezTo>
                    <a:pt x="3121659" y="2844799"/>
                    <a:pt x="3116580" y="2842259"/>
                    <a:pt x="3111499" y="2838449"/>
                  </a:cubicBezTo>
                  <a:cubicBezTo>
                    <a:pt x="3133089" y="2825749"/>
                    <a:pt x="3135629" y="2827019"/>
                    <a:pt x="3135629" y="2844799"/>
                  </a:cubicBezTo>
                  <a:cubicBezTo>
                    <a:pt x="3138169" y="2839719"/>
                    <a:pt x="3139439" y="2835909"/>
                    <a:pt x="3143249" y="2828289"/>
                  </a:cubicBezTo>
                  <a:cubicBezTo>
                    <a:pt x="3162299" y="2829559"/>
                    <a:pt x="3181349" y="2832099"/>
                    <a:pt x="3201669" y="2833369"/>
                  </a:cubicBezTo>
                  <a:lnTo>
                    <a:pt x="3201669" y="2839719"/>
                  </a:lnTo>
                  <a:lnTo>
                    <a:pt x="3194049" y="2839719"/>
                  </a:lnTo>
                  <a:cubicBezTo>
                    <a:pt x="3178809" y="2840989"/>
                    <a:pt x="3163569" y="2840989"/>
                    <a:pt x="3148329" y="2842259"/>
                  </a:cubicBezTo>
                  <a:cubicBezTo>
                    <a:pt x="3153409" y="2844799"/>
                    <a:pt x="3159759" y="2848609"/>
                    <a:pt x="3164839" y="2851149"/>
                  </a:cubicBezTo>
                  <a:cubicBezTo>
                    <a:pt x="3167379" y="2844799"/>
                    <a:pt x="3168649" y="2846069"/>
                    <a:pt x="3174999" y="2848609"/>
                  </a:cubicBezTo>
                  <a:cubicBezTo>
                    <a:pt x="3183889" y="2851149"/>
                    <a:pt x="3194049" y="2851149"/>
                    <a:pt x="3204209" y="2852419"/>
                  </a:cubicBezTo>
                  <a:cubicBezTo>
                    <a:pt x="3209289" y="2852419"/>
                    <a:pt x="3214369" y="2853689"/>
                    <a:pt x="3220719" y="2854959"/>
                  </a:cubicBezTo>
                  <a:cubicBezTo>
                    <a:pt x="3221990" y="2851149"/>
                    <a:pt x="3224530" y="2846069"/>
                    <a:pt x="3227069" y="2839719"/>
                  </a:cubicBezTo>
                  <a:cubicBezTo>
                    <a:pt x="3241040" y="2862579"/>
                    <a:pt x="3251199" y="2861309"/>
                    <a:pt x="3267710" y="2838449"/>
                  </a:cubicBezTo>
                  <a:cubicBezTo>
                    <a:pt x="3267710" y="2842259"/>
                    <a:pt x="3268980" y="2844799"/>
                    <a:pt x="3268980" y="2847339"/>
                  </a:cubicBezTo>
                  <a:cubicBezTo>
                    <a:pt x="3274060" y="2847339"/>
                    <a:pt x="3277870" y="2847339"/>
                    <a:pt x="3282950" y="2846069"/>
                  </a:cubicBezTo>
                  <a:cubicBezTo>
                    <a:pt x="3281680" y="2848609"/>
                    <a:pt x="3280410" y="2851149"/>
                    <a:pt x="3279140" y="2852419"/>
                  </a:cubicBezTo>
                  <a:lnTo>
                    <a:pt x="3281680" y="2854959"/>
                  </a:lnTo>
                  <a:cubicBezTo>
                    <a:pt x="3285490" y="2851149"/>
                    <a:pt x="3289300" y="2847339"/>
                    <a:pt x="3295650" y="2842259"/>
                  </a:cubicBezTo>
                  <a:cubicBezTo>
                    <a:pt x="3300730" y="2844799"/>
                    <a:pt x="3307080" y="2847339"/>
                    <a:pt x="3312160" y="2849879"/>
                  </a:cubicBezTo>
                  <a:cubicBezTo>
                    <a:pt x="3317240" y="2846069"/>
                    <a:pt x="3323590" y="2842259"/>
                    <a:pt x="3329940" y="2838449"/>
                  </a:cubicBezTo>
                  <a:cubicBezTo>
                    <a:pt x="3338830" y="2856229"/>
                    <a:pt x="3350260" y="2858769"/>
                    <a:pt x="3360420" y="2846069"/>
                  </a:cubicBezTo>
                  <a:cubicBezTo>
                    <a:pt x="3375660" y="2847339"/>
                    <a:pt x="3388360" y="2848609"/>
                    <a:pt x="3397250" y="2848609"/>
                  </a:cubicBezTo>
                  <a:cubicBezTo>
                    <a:pt x="3398520" y="2839719"/>
                    <a:pt x="3399790" y="2833369"/>
                    <a:pt x="3401060" y="2827019"/>
                  </a:cubicBezTo>
                  <a:cubicBezTo>
                    <a:pt x="3406140" y="2828289"/>
                    <a:pt x="3409950" y="2829559"/>
                    <a:pt x="3415030" y="2830829"/>
                  </a:cubicBezTo>
                  <a:cubicBezTo>
                    <a:pt x="3417570" y="2832099"/>
                    <a:pt x="3420110" y="2834639"/>
                    <a:pt x="3422650" y="2835909"/>
                  </a:cubicBezTo>
                  <a:cubicBezTo>
                    <a:pt x="3418840" y="2837179"/>
                    <a:pt x="3415030" y="2837179"/>
                    <a:pt x="3411220" y="2838449"/>
                  </a:cubicBezTo>
                  <a:cubicBezTo>
                    <a:pt x="3422650" y="2848609"/>
                    <a:pt x="3431540" y="2846069"/>
                    <a:pt x="3440430" y="2838449"/>
                  </a:cubicBezTo>
                  <a:cubicBezTo>
                    <a:pt x="3436620" y="2848609"/>
                    <a:pt x="3448050" y="2847339"/>
                    <a:pt x="3449320" y="2847339"/>
                  </a:cubicBezTo>
                  <a:cubicBezTo>
                    <a:pt x="3465830" y="2840989"/>
                    <a:pt x="3481070" y="2837179"/>
                    <a:pt x="3498850" y="2847339"/>
                  </a:cubicBezTo>
                  <a:cubicBezTo>
                    <a:pt x="3501390" y="2834639"/>
                    <a:pt x="3503930" y="2824479"/>
                    <a:pt x="3505200" y="2814319"/>
                  </a:cubicBezTo>
                  <a:cubicBezTo>
                    <a:pt x="3511550" y="2815589"/>
                    <a:pt x="3516630" y="2815589"/>
                    <a:pt x="3522980" y="2816859"/>
                  </a:cubicBezTo>
                  <a:cubicBezTo>
                    <a:pt x="3528060" y="2816859"/>
                    <a:pt x="3533140" y="2818129"/>
                    <a:pt x="3538220" y="2818129"/>
                  </a:cubicBezTo>
                  <a:lnTo>
                    <a:pt x="3538220" y="2821939"/>
                  </a:lnTo>
                  <a:cubicBezTo>
                    <a:pt x="3533140" y="2823209"/>
                    <a:pt x="3529330" y="2824479"/>
                    <a:pt x="3524250" y="2825749"/>
                  </a:cubicBezTo>
                  <a:lnTo>
                    <a:pt x="3524250" y="2829559"/>
                  </a:lnTo>
                  <a:cubicBezTo>
                    <a:pt x="3542030" y="2833369"/>
                    <a:pt x="3558540" y="2837179"/>
                    <a:pt x="3576320" y="2839719"/>
                  </a:cubicBezTo>
                  <a:cubicBezTo>
                    <a:pt x="3580130" y="2840989"/>
                    <a:pt x="3585210" y="2837179"/>
                    <a:pt x="3591560" y="2833369"/>
                  </a:cubicBezTo>
                  <a:cubicBezTo>
                    <a:pt x="3594100" y="2834639"/>
                    <a:pt x="3600450" y="2837179"/>
                    <a:pt x="3608070" y="2838449"/>
                  </a:cubicBezTo>
                  <a:cubicBezTo>
                    <a:pt x="3627120" y="2840989"/>
                    <a:pt x="3647440" y="2843529"/>
                    <a:pt x="3662680" y="2827019"/>
                  </a:cubicBezTo>
                  <a:cubicBezTo>
                    <a:pt x="3663950" y="2840989"/>
                    <a:pt x="3676650" y="2832099"/>
                    <a:pt x="3683000" y="2837179"/>
                  </a:cubicBezTo>
                  <a:cubicBezTo>
                    <a:pt x="3683000" y="2837179"/>
                    <a:pt x="3689350" y="2832099"/>
                    <a:pt x="3691890" y="2829559"/>
                  </a:cubicBezTo>
                  <a:cubicBezTo>
                    <a:pt x="3691890" y="2829559"/>
                    <a:pt x="3690620" y="2828289"/>
                    <a:pt x="3690620" y="2827019"/>
                  </a:cubicBezTo>
                  <a:cubicBezTo>
                    <a:pt x="3693160" y="2828289"/>
                    <a:pt x="3694430" y="2832099"/>
                    <a:pt x="3696970" y="2830829"/>
                  </a:cubicBezTo>
                  <a:cubicBezTo>
                    <a:pt x="3708400" y="2830829"/>
                    <a:pt x="3718560" y="2829559"/>
                    <a:pt x="3726180" y="2829559"/>
                  </a:cubicBezTo>
                  <a:cubicBezTo>
                    <a:pt x="3732530" y="2833369"/>
                    <a:pt x="3736340" y="2837179"/>
                    <a:pt x="3738880" y="2835909"/>
                  </a:cubicBezTo>
                  <a:cubicBezTo>
                    <a:pt x="3754120" y="2834639"/>
                    <a:pt x="3768090" y="2830829"/>
                    <a:pt x="3782060" y="2830829"/>
                  </a:cubicBezTo>
                  <a:cubicBezTo>
                    <a:pt x="3796030" y="2838449"/>
                    <a:pt x="3793490" y="2824479"/>
                    <a:pt x="3790950" y="2816859"/>
                  </a:cubicBezTo>
                  <a:cubicBezTo>
                    <a:pt x="3796030" y="2811779"/>
                    <a:pt x="3801110" y="2807969"/>
                    <a:pt x="3802380" y="2806699"/>
                  </a:cubicBezTo>
                  <a:cubicBezTo>
                    <a:pt x="3810000" y="2806699"/>
                    <a:pt x="3815080" y="2807969"/>
                    <a:pt x="3818890" y="2806699"/>
                  </a:cubicBezTo>
                  <a:cubicBezTo>
                    <a:pt x="3823969" y="2802889"/>
                    <a:pt x="3827780" y="2796539"/>
                    <a:pt x="3834130" y="2788919"/>
                  </a:cubicBezTo>
                  <a:cubicBezTo>
                    <a:pt x="3841750" y="2787649"/>
                    <a:pt x="3854450" y="2785109"/>
                    <a:pt x="3868420" y="2782569"/>
                  </a:cubicBezTo>
                  <a:cubicBezTo>
                    <a:pt x="3868420" y="2782569"/>
                    <a:pt x="3868420" y="2780029"/>
                    <a:pt x="3869690" y="2777489"/>
                  </a:cubicBezTo>
                  <a:cubicBezTo>
                    <a:pt x="3874770" y="2769869"/>
                    <a:pt x="3887470" y="2767329"/>
                    <a:pt x="3879850" y="2753359"/>
                  </a:cubicBezTo>
                  <a:cubicBezTo>
                    <a:pt x="3878580" y="2750819"/>
                    <a:pt x="3878580" y="2743199"/>
                    <a:pt x="3881120" y="2740659"/>
                  </a:cubicBezTo>
                  <a:cubicBezTo>
                    <a:pt x="3890010" y="2729229"/>
                    <a:pt x="3890010" y="2727959"/>
                    <a:pt x="3874770" y="2722879"/>
                  </a:cubicBezTo>
                  <a:cubicBezTo>
                    <a:pt x="3876040" y="2713989"/>
                    <a:pt x="3867150" y="2702559"/>
                    <a:pt x="3879850" y="2701289"/>
                  </a:cubicBezTo>
                  <a:cubicBezTo>
                    <a:pt x="3883660" y="2693669"/>
                    <a:pt x="3884930" y="2689859"/>
                    <a:pt x="3887470" y="2686049"/>
                  </a:cubicBezTo>
                  <a:cubicBezTo>
                    <a:pt x="3888740" y="2683509"/>
                    <a:pt x="3892550" y="2680969"/>
                    <a:pt x="3892550" y="2678429"/>
                  </a:cubicBezTo>
                  <a:cubicBezTo>
                    <a:pt x="3892550" y="2673349"/>
                    <a:pt x="3890010" y="2666999"/>
                    <a:pt x="3891280" y="2663189"/>
                  </a:cubicBezTo>
                  <a:cubicBezTo>
                    <a:pt x="3895090" y="2649219"/>
                    <a:pt x="3896360" y="2636519"/>
                    <a:pt x="3873500" y="2631439"/>
                  </a:cubicBezTo>
                  <a:cubicBezTo>
                    <a:pt x="3882390" y="2627629"/>
                    <a:pt x="3886200" y="2625089"/>
                    <a:pt x="3892550" y="2622549"/>
                  </a:cubicBezTo>
                  <a:cubicBezTo>
                    <a:pt x="3882390" y="2617469"/>
                    <a:pt x="3873500" y="2613659"/>
                    <a:pt x="3862070" y="2608579"/>
                  </a:cubicBezTo>
                  <a:lnTo>
                    <a:pt x="3873500" y="2608579"/>
                  </a:lnTo>
                  <a:lnTo>
                    <a:pt x="3873500" y="2604769"/>
                  </a:lnTo>
                  <a:cubicBezTo>
                    <a:pt x="3867150" y="2604769"/>
                    <a:pt x="3862070" y="2603499"/>
                    <a:pt x="3855720" y="2603499"/>
                  </a:cubicBezTo>
                  <a:cubicBezTo>
                    <a:pt x="3855720" y="2604769"/>
                    <a:pt x="3855720" y="2606039"/>
                    <a:pt x="3854450" y="2607309"/>
                  </a:cubicBezTo>
                  <a:cubicBezTo>
                    <a:pt x="3853180" y="2604769"/>
                    <a:pt x="3851910" y="2602229"/>
                    <a:pt x="3850640" y="2598419"/>
                  </a:cubicBezTo>
                  <a:cubicBezTo>
                    <a:pt x="3883660" y="2590799"/>
                    <a:pt x="4104640" y="2566669"/>
                    <a:pt x="4084320" y="2562859"/>
                  </a:cubicBezTo>
                  <a:cubicBezTo>
                    <a:pt x="4094480" y="2553969"/>
                    <a:pt x="4090670" y="2538729"/>
                    <a:pt x="4108450" y="2537459"/>
                  </a:cubicBezTo>
                  <a:cubicBezTo>
                    <a:pt x="4113530" y="2537459"/>
                    <a:pt x="4122420" y="2528569"/>
                    <a:pt x="4123690" y="2522219"/>
                  </a:cubicBezTo>
                  <a:cubicBezTo>
                    <a:pt x="4126230" y="2513329"/>
                    <a:pt x="4123690" y="2501899"/>
                    <a:pt x="4126230" y="2493009"/>
                  </a:cubicBezTo>
                  <a:cubicBezTo>
                    <a:pt x="4128770" y="2480309"/>
                    <a:pt x="4133850" y="2467609"/>
                    <a:pt x="4137660" y="2457449"/>
                  </a:cubicBezTo>
                  <a:cubicBezTo>
                    <a:pt x="4133850" y="2451099"/>
                    <a:pt x="4130040" y="2444749"/>
                    <a:pt x="4127500" y="2440939"/>
                  </a:cubicBezTo>
                  <a:cubicBezTo>
                    <a:pt x="4132580" y="2437129"/>
                    <a:pt x="4135120" y="2434589"/>
                    <a:pt x="4138930" y="2433319"/>
                  </a:cubicBezTo>
                  <a:cubicBezTo>
                    <a:pt x="4137660" y="2432049"/>
                    <a:pt x="4137660" y="2430779"/>
                    <a:pt x="4136390" y="2429509"/>
                  </a:cubicBezTo>
                  <a:cubicBezTo>
                    <a:pt x="4132580" y="2430779"/>
                    <a:pt x="4128770" y="2432049"/>
                    <a:pt x="4124960" y="2433319"/>
                  </a:cubicBezTo>
                  <a:cubicBezTo>
                    <a:pt x="4146550" y="2415539"/>
                    <a:pt x="4151630" y="2382519"/>
                    <a:pt x="4133850" y="2367279"/>
                  </a:cubicBezTo>
                  <a:cubicBezTo>
                    <a:pt x="4132580" y="2369819"/>
                    <a:pt x="4130040" y="2372359"/>
                    <a:pt x="4128770" y="2374899"/>
                  </a:cubicBezTo>
                  <a:cubicBezTo>
                    <a:pt x="4123690" y="2366009"/>
                    <a:pt x="4109720" y="2363469"/>
                    <a:pt x="4116070" y="2349499"/>
                  </a:cubicBezTo>
                  <a:cubicBezTo>
                    <a:pt x="4116070" y="2349499"/>
                    <a:pt x="4114800" y="2346959"/>
                    <a:pt x="4113530" y="2346959"/>
                  </a:cubicBezTo>
                  <a:cubicBezTo>
                    <a:pt x="4107180" y="2344419"/>
                    <a:pt x="4108450" y="2340609"/>
                    <a:pt x="4105910" y="2335529"/>
                  </a:cubicBezTo>
                  <a:cubicBezTo>
                    <a:pt x="4102100" y="2324099"/>
                    <a:pt x="4103370" y="2312669"/>
                    <a:pt x="4103370" y="2302509"/>
                  </a:cubicBezTo>
                  <a:lnTo>
                    <a:pt x="4103370" y="2256789"/>
                  </a:lnTo>
                  <a:cubicBezTo>
                    <a:pt x="4103370" y="2246629"/>
                    <a:pt x="4108450" y="2241549"/>
                    <a:pt x="4118610" y="2244089"/>
                  </a:cubicBezTo>
                  <a:cubicBezTo>
                    <a:pt x="4118610" y="2244089"/>
                    <a:pt x="4119880" y="2242819"/>
                    <a:pt x="4121150" y="2242819"/>
                  </a:cubicBezTo>
                  <a:cubicBezTo>
                    <a:pt x="4117340" y="2240279"/>
                    <a:pt x="4114800" y="2239009"/>
                    <a:pt x="4112260" y="2236469"/>
                  </a:cubicBezTo>
                  <a:cubicBezTo>
                    <a:pt x="4112260" y="2235199"/>
                    <a:pt x="4113530" y="2233929"/>
                    <a:pt x="4113530" y="2232659"/>
                  </a:cubicBezTo>
                  <a:cubicBezTo>
                    <a:pt x="4122420" y="2235199"/>
                    <a:pt x="4131310" y="2239009"/>
                    <a:pt x="4137660" y="2241549"/>
                  </a:cubicBezTo>
                  <a:cubicBezTo>
                    <a:pt x="4145280" y="2231389"/>
                    <a:pt x="4151630" y="2223769"/>
                    <a:pt x="4156710" y="2218689"/>
                  </a:cubicBezTo>
                  <a:lnTo>
                    <a:pt x="4156710" y="2195829"/>
                  </a:lnTo>
                  <a:cubicBezTo>
                    <a:pt x="4154170" y="2195829"/>
                    <a:pt x="4150360" y="2197099"/>
                    <a:pt x="4146550" y="2197099"/>
                  </a:cubicBezTo>
                  <a:cubicBezTo>
                    <a:pt x="4144010" y="2190749"/>
                    <a:pt x="4142740" y="2184399"/>
                    <a:pt x="4140200" y="2175509"/>
                  </a:cubicBezTo>
                  <a:cubicBezTo>
                    <a:pt x="4146550" y="2179319"/>
                    <a:pt x="4149090" y="2181859"/>
                    <a:pt x="4151630" y="2183129"/>
                  </a:cubicBezTo>
                  <a:cubicBezTo>
                    <a:pt x="4154170" y="2181859"/>
                    <a:pt x="4157980" y="2180589"/>
                    <a:pt x="4161790" y="2178049"/>
                  </a:cubicBezTo>
                  <a:cubicBezTo>
                    <a:pt x="4160520" y="2176779"/>
                    <a:pt x="4159250" y="2175509"/>
                    <a:pt x="4159250" y="2174239"/>
                  </a:cubicBezTo>
                  <a:cubicBezTo>
                    <a:pt x="4155440" y="2174239"/>
                    <a:pt x="4151630" y="2172969"/>
                    <a:pt x="4150360" y="2172969"/>
                  </a:cubicBezTo>
                  <a:cubicBezTo>
                    <a:pt x="4152900" y="2165349"/>
                    <a:pt x="4157980" y="2157729"/>
                    <a:pt x="4155440" y="2153919"/>
                  </a:cubicBezTo>
                  <a:cubicBezTo>
                    <a:pt x="4149090" y="2137409"/>
                    <a:pt x="4155440" y="2124709"/>
                    <a:pt x="4161790" y="2110739"/>
                  </a:cubicBezTo>
                  <a:cubicBezTo>
                    <a:pt x="4163060" y="2106929"/>
                    <a:pt x="4161790" y="2103119"/>
                    <a:pt x="4161790" y="2099309"/>
                  </a:cubicBezTo>
                  <a:cubicBezTo>
                    <a:pt x="4163060" y="2082799"/>
                    <a:pt x="4164330" y="2067559"/>
                    <a:pt x="4165599" y="2044699"/>
                  </a:cubicBezTo>
                  <a:cubicBezTo>
                    <a:pt x="4160519" y="2042159"/>
                    <a:pt x="4152899" y="2035809"/>
                    <a:pt x="4144009" y="2030729"/>
                  </a:cubicBezTo>
                  <a:cubicBezTo>
                    <a:pt x="4136389" y="2026919"/>
                    <a:pt x="4128769" y="2025649"/>
                    <a:pt x="4121149" y="2023109"/>
                  </a:cubicBezTo>
                  <a:cubicBezTo>
                    <a:pt x="4117340" y="2021839"/>
                    <a:pt x="4112259" y="2023109"/>
                    <a:pt x="4108449" y="2021839"/>
                  </a:cubicBezTo>
                  <a:cubicBezTo>
                    <a:pt x="4076699" y="2018029"/>
                    <a:pt x="4043679" y="2012949"/>
                    <a:pt x="4011929" y="2009139"/>
                  </a:cubicBezTo>
                  <a:cubicBezTo>
                    <a:pt x="3985259" y="2005329"/>
                    <a:pt x="3958589" y="2001519"/>
                    <a:pt x="3933189" y="1997709"/>
                  </a:cubicBezTo>
                  <a:cubicBezTo>
                    <a:pt x="3926839" y="1996439"/>
                    <a:pt x="3920489" y="1993899"/>
                    <a:pt x="3912869" y="1993899"/>
                  </a:cubicBezTo>
                  <a:cubicBezTo>
                    <a:pt x="3896359" y="1992629"/>
                    <a:pt x="3878579" y="1992629"/>
                    <a:pt x="3862069" y="1992629"/>
                  </a:cubicBezTo>
                  <a:cubicBezTo>
                    <a:pt x="3853179" y="1992629"/>
                    <a:pt x="3845559" y="1992629"/>
                    <a:pt x="3836669" y="1991359"/>
                  </a:cubicBezTo>
                  <a:cubicBezTo>
                    <a:pt x="3821429" y="1990089"/>
                    <a:pt x="3806189" y="1987549"/>
                    <a:pt x="3790949" y="1986279"/>
                  </a:cubicBezTo>
                  <a:lnTo>
                    <a:pt x="3790949" y="1982469"/>
                  </a:lnTo>
                  <a:cubicBezTo>
                    <a:pt x="3829049" y="1979929"/>
                    <a:pt x="3868419" y="1976119"/>
                    <a:pt x="3907789" y="1983739"/>
                  </a:cubicBezTo>
                  <a:cubicBezTo>
                    <a:pt x="3906519" y="1979929"/>
                    <a:pt x="3905249" y="1976119"/>
                    <a:pt x="3903979" y="1973579"/>
                  </a:cubicBezTo>
                  <a:cubicBezTo>
                    <a:pt x="3912869" y="1972309"/>
                    <a:pt x="3919219" y="1964689"/>
                    <a:pt x="3928109" y="1973579"/>
                  </a:cubicBezTo>
                  <a:cubicBezTo>
                    <a:pt x="3929379" y="1974849"/>
                    <a:pt x="3936999" y="1971039"/>
                    <a:pt x="3942079" y="1969769"/>
                  </a:cubicBezTo>
                  <a:lnTo>
                    <a:pt x="3942079" y="1967229"/>
                  </a:lnTo>
                  <a:lnTo>
                    <a:pt x="3930649" y="1967229"/>
                  </a:lnTo>
                  <a:cubicBezTo>
                    <a:pt x="3943349" y="1957069"/>
                    <a:pt x="3952240" y="1948179"/>
                    <a:pt x="3961129" y="1941829"/>
                  </a:cubicBezTo>
                  <a:cubicBezTo>
                    <a:pt x="3968749" y="1943099"/>
                    <a:pt x="3976369" y="1944369"/>
                    <a:pt x="3981449" y="1945639"/>
                  </a:cubicBezTo>
                  <a:cubicBezTo>
                    <a:pt x="3982719" y="1921509"/>
                    <a:pt x="3962399" y="1920239"/>
                    <a:pt x="3947159" y="1910079"/>
                  </a:cubicBezTo>
                  <a:cubicBezTo>
                    <a:pt x="3953509" y="1906269"/>
                    <a:pt x="3957319" y="1902459"/>
                    <a:pt x="3962399" y="1901189"/>
                  </a:cubicBezTo>
                  <a:cubicBezTo>
                    <a:pt x="3976369" y="1897379"/>
                    <a:pt x="3994149" y="1907539"/>
                    <a:pt x="4003040" y="1885949"/>
                  </a:cubicBezTo>
                  <a:cubicBezTo>
                    <a:pt x="4004310" y="1884679"/>
                    <a:pt x="4008119" y="1884679"/>
                    <a:pt x="4014469" y="1882139"/>
                  </a:cubicBezTo>
                  <a:cubicBezTo>
                    <a:pt x="4010660" y="1878329"/>
                    <a:pt x="4006849" y="1875789"/>
                    <a:pt x="4004310" y="1873249"/>
                  </a:cubicBezTo>
                  <a:cubicBezTo>
                    <a:pt x="4006850" y="1871979"/>
                    <a:pt x="4010660" y="1870709"/>
                    <a:pt x="4010660" y="1870709"/>
                  </a:cubicBezTo>
                  <a:cubicBezTo>
                    <a:pt x="4019550" y="1877059"/>
                    <a:pt x="4025900" y="1882139"/>
                    <a:pt x="4033519" y="1887219"/>
                  </a:cubicBezTo>
                  <a:cubicBezTo>
                    <a:pt x="4034790" y="1885949"/>
                    <a:pt x="4036060" y="1884679"/>
                    <a:pt x="4037329" y="1882139"/>
                  </a:cubicBezTo>
                  <a:cubicBezTo>
                    <a:pt x="4033519" y="1877059"/>
                    <a:pt x="4030979" y="1871979"/>
                    <a:pt x="4027169" y="1866899"/>
                  </a:cubicBezTo>
                  <a:cubicBezTo>
                    <a:pt x="4043679" y="1855469"/>
                    <a:pt x="4044949" y="1849119"/>
                    <a:pt x="4032249" y="1817369"/>
                  </a:cubicBezTo>
                  <a:cubicBezTo>
                    <a:pt x="4041140" y="1816099"/>
                    <a:pt x="4050029" y="1813559"/>
                    <a:pt x="4057649" y="1812289"/>
                  </a:cubicBezTo>
                  <a:cubicBezTo>
                    <a:pt x="4058919" y="1803399"/>
                    <a:pt x="4063999" y="1794509"/>
                    <a:pt x="4062729" y="1786889"/>
                  </a:cubicBezTo>
                  <a:cubicBezTo>
                    <a:pt x="4058919" y="1764029"/>
                    <a:pt x="4081779" y="1753869"/>
                    <a:pt x="4086859" y="1734819"/>
                  </a:cubicBezTo>
                  <a:cubicBezTo>
                    <a:pt x="4086859" y="1733549"/>
                    <a:pt x="4091939" y="1732279"/>
                    <a:pt x="4093209" y="1733549"/>
                  </a:cubicBezTo>
                  <a:cubicBezTo>
                    <a:pt x="4104639" y="1737359"/>
                    <a:pt x="4108449" y="1728469"/>
                    <a:pt x="4112259" y="1722119"/>
                  </a:cubicBezTo>
                  <a:cubicBezTo>
                    <a:pt x="4113529" y="1719579"/>
                    <a:pt x="4114799" y="1717039"/>
                    <a:pt x="4116069" y="1715769"/>
                  </a:cubicBezTo>
                  <a:cubicBezTo>
                    <a:pt x="4127499" y="1709419"/>
                    <a:pt x="4138929" y="1704339"/>
                    <a:pt x="4151629" y="1697989"/>
                  </a:cubicBezTo>
                  <a:cubicBezTo>
                    <a:pt x="4138929" y="1678939"/>
                    <a:pt x="4122419" y="1687829"/>
                    <a:pt x="4108449" y="1685289"/>
                  </a:cubicBezTo>
                  <a:lnTo>
                    <a:pt x="4108449" y="1680209"/>
                  </a:lnTo>
                  <a:cubicBezTo>
                    <a:pt x="4117339" y="1678939"/>
                    <a:pt x="4126229" y="1677669"/>
                    <a:pt x="4136389" y="1676399"/>
                  </a:cubicBezTo>
                  <a:cubicBezTo>
                    <a:pt x="4130039" y="1675129"/>
                    <a:pt x="4124959" y="1673859"/>
                    <a:pt x="4119879" y="1672589"/>
                  </a:cubicBezTo>
                  <a:cubicBezTo>
                    <a:pt x="4126229" y="1666239"/>
                    <a:pt x="4131309" y="1659889"/>
                    <a:pt x="4137659" y="1654809"/>
                  </a:cubicBezTo>
                  <a:cubicBezTo>
                    <a:pt x="4138929" y="1653539"/>
                    <a:pt x="4142739" y="1652269"/>
                    <a:pt x="4144009" y="1652269"/>
                  </a:cubicBezTo>
                  <a:cubicBezTo>
                    <a:pt x="4147819" y="1653539"/>
                    <a:pt x="4151629" y="1657349"/>
                    <a:pt x="4154169" y="1659889"/>
                  </a:cubicBezTo>
                  <a:cubicBezTo>
                    <a:pt x="4155439" y="1656079"/>
                    <a:pt x="4156709" y="1650999"/>
                    <a:pt x="4159249" y="1647189"/>
                  </a:cubicBezTo>
                  <a:cubicBezTo>
                    <a:pt x="4164329" y="1640839"/>
                    <a:pt x="4170679" y="1635759"/>
                    <a:pt x="4175759" y="1630679"/>
                  </a:cubicBezTo>
                  <a:cubicBezTo>
                    <a:pt x="4182109" y="1638299"/>
                    <a:pt x="4188459" y="1645919"/>
                    <a:pt x="4194809" y="1654809"/>
                  </a:cubicBezTo>
                  <a:cubicBezTo>
                    <a:pt x="4196079" y="1654809"/>
                    <a:pt x="4197349" y="1653539"/>
                    <a:pt x="4197349" y="1653539"/>
                  </a:cubicBezTo>
                  <a:cubicBezTo>
                    <a:pt x="4196079" y="1640839"/>
                    <a:pt x="4196079" y="1628139"/>
                    <a:pt x="4194809" y="1615439"/>
                  </a:cubicBezTo>
                  <a:cubicBezTo>
                    <a:pt x="4199889" y="1616709"/>
                    <a:pt x="4203699" y="1616709"/>
                    <a:pt x="4207509" y="1617979"/>
                  </a:cubicBezTo>
                  <a:cubicBezTo>
                    <a:pt x="4208779" y="1616709"/>
                    <a:pt x="4208779" y="1615439"/>
                    <a:pt x="4210049" y="1615439"/>
                  </a:cubicBezTo>
                  <a:cubicBezTo>
                    <a:pt x="4206239" y="1614169"/>
                    <a:pt x="4203699" y="1612899"/>
                    <a:pt x="4199889" y="1611629"/>
                  </a:cubicBezTo>
                  <a:cubicBezTo>
                    <a:pt x="4206239" y="1604009"/>
                    <a:pt x="4210049" y="1598929"/>
                    <a:pt x="4211319" y="1597659"/>
                  </a:cubicBezTo>
                  <a:lnTo>
                    <a:pt x="4211319" y="1573529"/>
                  </a:lnTo>
                  <a:cubicBezTo>
                    <a:pt x="4208779" y="1572259"/>
                    <a:pt x="4206239" y="1569719"/>
                    <a:pt x="4202429" y="1568449"/>
                  </a:cubicBezTo>
                  <a:cubicBezTo>
                    <a:pt x="4199889" y="1567179"/>
                    <a:pt x="4197349" y="1565909"/>
                    <a:pt x="4194809" y="1565909"/>
                  </a:cubicBezTo>
                  <a:cubicBezTo>
                    <a:pt x="4197349" y="1563369"/>
                    <a:pt x="4202429" y="1559559"/>
                    <a:pt x="4203699" y="1559559"/>
                  </a:cubicBezTo>
                  <a:cubicBezTo>
                    <a:pt x="4212589" y="1564639"/>
                    <a:pt x="4210049" y="1550669"/>
                    <a:pt x="4215129" y="1551939"/>
                  </a:cubicBezTo>
                  <a:cubicBezTo>
                    <a:pt x="4215129" y="1548129"/>
                    <a:pt x="4215129" y="1540509"/>
                    <a:pt x="4213859" y="1540509"/>
                  </a:cubicBezTo>
                  <a:cubicBezTo>
                    <a:pt x="4197349" y="1534159"/>
                    <a:pt x="4199889" y="1520189"/>
                    <a:pt x="4196079" y="1511299"/>
                  </a:cubicBezTo>
                  <a:close/>
                  <a:moveTo>
                    <a:pt x="234949" y="990600"/>
                  </a:moveTo>
                  <a:lnTo>
                    <a:pt x="271779" y="990600"/>
                  </a:lnTo>
                  <a:cubicBezTo>
                    <a:pt x="262889" y="1002030"/>
                    <a:pt x="241299" y="1002030"/>
                    <a:pt x="234949" y="990600"/>
                  </a:cubicBezTo>
                  <a:close/>
                  <a:moveTo>
                    <a:pt x="488949" y="1507490"/>
                  </a:moveTo>
                  <a:lnTo>
                    <a:pt x="488949" y="1502410"/>
                  </a:lnTo>
                  <a:cubicBezTo>
                    <a:pt x="505459" y="1501140"/>
                    <a:pt x="523239" y="1499870"/>
                    <a:pt x="539749" y="1499870"/>
                  </a:cubicBezTo>
                  <a:cubicBezTo>
                    <a:pt x="521969" y="1499870"/>
                    <a:pt x="506729" y="1515110"/>
                    <a:pt x="488949" y="1507490"/>
                  </a:cubicBezTo>
                  <a:close/>
                  <a:moveTo>
                    <a:pt x="182879" y="2123440"/>
                  </a:moveTo>
                  <a:cubicBezTo>
                    <a:pt x="190499" y="2115820"/>
                    <a:pt x="196849" y="2110740"/>
                    <a:pt x="199389" y="2106930"/>
                  </a:cubicBezTo>
                  <a:cubicBezTo>
                    <a:pt x="205739" y="2112010"/>
                    <a:pt x="209549" y="2115820"/>
                    <a:pt x="213359" y="2119630"/>
                  </a:cubicBezTo>
                  <a:cubicBezTo>
                    <a:pt x="204469" y="2119630"/>
                    <a:pt x="195579" y="2120900"/>
                    <a:pt x="182879" y="2123440"/>
                  </a:cubicBezTo>
                  <a:close/>
                  <a:moveTo>
                    <a:pt x="271779" y="2117090"/>
                  </a:moveTo>
                  <a:lnTo>
                    <a:pt x="238759" y="2117090"/>
                  </a:lnTo>
                  <a:cubicBezTo>
                    <a:pt x="237489" y="2117090"/>
                    <a:pt x="236219" y="2112010"/>
                    <a:pt x="233679" y="2108200"/>
                  </a:cubicBezTo>
                  <a:cubicBezTo>
                    <a:pt x="248919" y="2109470"/>
                    <a:pt x="260349" y="2110740"/>
                    <a:pt x="271779" y="2112010"/>
                  </a:cubicBezTo>
                  <a:lnTo>
                    <a:pt x="271779" y="2117090"/>
                  </a:lnTo>
                  <a:close/>
                  <a:moveTo>
                    <a:pt x="280669" y="2115820"/>
                  </a:moveTo>
                  <a:cubicBezTo>
                    <a:pt x="279399" y="2114550"/>
                    <a:pt x="279399" y="2113280"/>
                    <a:pt x="278129" y="2113280"/>
                  </a:cubicBezTo>
                  <a:cubicBezTo>
                    <a:pt x="283209" y="2109470"/>
                    <a:pt x="289559" y="2106930"/>
                    <a:pt x="294639" y="2103120"/>
                  </a:cubicBezTo>
                  <a:cubicBezTo>
                    <a:pt x="298449" y="2099310"/>
                    <a:pt x="299719" y="2092960"/>
                    <a:pt x="303529" y="2086610"/>
                  </a:cubicBezTo>
                  <a:cubicBezTo>
                    <a:pt x="313689" y="2106930"/>
                    <a:pt x="335279" y="2100580"/>
                    <a:pt x="354329" y="2105660"/>
                  </a:cubicBezTo>
                  <a:cubicBezTo>
                    <a:pt x="328929" y="2108200"/>
                    <a:pt x="304799" y="2112010"/>
                    <a:pt x="280669" y="2115820"/>
                  </a:cubicBezTo>
                  <a:close/>
                  <a:moveTo>
                    <a:pt x="114299" y="2428240"/>
                  </a:moveTo>
                  <a:cubicBezTo>
                    <a:pt x="115569" y="2428240"/>
                    <a:pt x="115569" y="2428240"/>
                    <a:pt x="114299" y="2428240"/>
                  </a:cubicBezTo>
                  <a:close/>
                  <a:moveTo>
                    <a:pt x="345439" y="2609850"/>
                  </a:moveTo>
                  <a:cubicBezTo>
                    <a:pt x="344169" y="2600960"/>
                    <a:pt x="342899" y="2594610"/>
                    <a:pt x="341629" y="2585720"/>
                  </a:cubicBezTo>
                  <a:cubicBezTo>
                    <a:pt x="350519" y="2588260"/>
                    <a:pt x="355599" y="2589530"/>
                    <a:pt x="360679" y="2592070"/>
                  </a:cubicBezTo>
                  <a:cubicBezTo>
                    <a:pt x="355599" y="2597150"/>
                    <a:pt x="351789" y="2602230"/>
                    <a:pt x="345439" y="2609850"/>
                  </a:cubicBezTo>
                  <a:close/>
                  <a:moveTo>
                    <a:pt x="636269" y="1050290"/>
                  </a:moveTo>
                  <a:cubicBezTo>
                    <a:pt x="627379" y="1051560"/>
                    <a:pt x="618489" y="1055370"/>
                    <a:pt x="610869" y="1055370"/>
                  </a:cubicBezTo>
                  <a:cubicBezTo>
                    <a:pt x="601979" y="1056640"/>
                    <a:pt x="593089" y="1055370"/>
                    <a:pt x="582929" y="1055370"/>
                  </a:cubicBezTo>
                  <a:cubicBezTo>
                    <a:pt x="581659" y="1054100"/>
                    <a:pt x="580389" y="1050290"/>
                    <a:pt x="579119" y="1046480"/>
                  </a:cubicBezTo>
                  <a:cubicBezTo>
                    <a:pt x="588009" y="1043940"/>
                    <a:pt x="596899" y="1040130"/>
                    <a:pt x="607059" y="1037590"/>
                  </a:cubicBezTo>
                  <a:cubicBezTo>
                    <a:pt x="607059" y="1041400"/>
                    <a:pt x="605789" y="1043940"/>
                    <a:pt x="605789" y="1047750"/>
                  </a:cubicBezTo>
                  <a:cubicBezTo>
                    <a:pt x="617219" y="1040130"/>
                    <a:pt x="627379" y="1041400"/>
                    <a:pt x="636269" y="1050290"/>
                  </a:cubicBezTo>
                  <a:cubicBezTo>
                    <a:pt x="650239" y="1040130"/>
                    <a:pt x="652779" y="1041400"/>
                    <a:pt x="656589" y="1062990"/>
                  </a:cubicBezTo>
                  <a:cubicBezTo>
                    <a:pt x="648969" y="1057910"/>
                    <a:pt x="642619" y="1054100"/>
                    <a:pt x="636269" y="1050290"/>
                  </a:cubicBezTo>
                  <a:close/>
                  <a:moveTo>
                    <a:pt x="684529" y="1047750"/>
                  </a:moveTo>
                  <a:cubicBezTo>
                    <a:pt x="687069" y="1045210"/>
                    <a:pt x="689609" y="1042670"/>
                    <a:pt x="690879" y="1040130"/>
                  </a:cubicBezTo>
                  <a:cubicBezTo>
                    <a:pt x="699769" y="1051560"/>
                    <a:pt x="699769" y="1051560"/>
                    <a:pt x="680719" y="1060450"/>
                  </a:cubicBezTo>
                  <a:lnTo>
                    <a:pt x="661669" y="1045210"/>
                  </a:lnTo>
                  <a:cubicBezTo>
                    <a:pt x="674369" y="1035050"/>
                    <a:pt x="681989" y="1035050"/>
                    <a:pt x="684529" y="1047750"/>
                  </a:cubicBezTo>
                  <a:close/>
                  <a:moveTo>
                    <a:pt x="694689" y="2744470"/>
                  </a:moveTo>
                  <a:cubicBezTo>
                    <a:pt x="695959" y="2743200"/>
                    <a:pt x="697229" y="2743200"/>
                    <a:pt x="698499" y="2741930"/>
                  </a:cubicBezTo>
                  <a:cubicBezTo>
                    <a:pt x="699769" y="2744470"/>
                    <a:pt x="702309" y="2747010"/>
                    <a:pt x="704849" y="2750820"/>
                  </a:cubicBezTo>
                  <a:cubicBezTo>
                    <a:pt x="702309" y="2750820"/>
                    <a:pt x="699769" y="2750820"/>
                    <a:pt x="697229" y="2752090"/>
                  </a:cubicBezTo>
                  <a:cubicBezTo>
                    <a:pt x="695959" y="2748280"/>
                    <a:pt x="695959" y="2745740"/>
                    <a:pt x="694689" y="2744470"/>
                  </a:cubicBezTo>
                  <a:close/>
                  <a:moveTo>
                    <a:pt x="772159" y="2735580"/>
                  </a:moveTo>
                  <a:cubicBezTo>
                    <a:pt x="773429" y="2739390"/>
                    <a:pt x="774699" y="2741930"/>
                    <a:pt x="777239" y="2744470"/>
                  </a:cubicBezTo>
                  <a:lnTo>
                    <a:pt x="773429" y="2744470"/>
                  </a:lnTo>
                  <a:cubicBezTo>
                    <a:pt x="773429" y="2741930"/>
                    <a:pt x="773429" y="2739390"/>
                    <a:pt x="772159" y="2735580"/>
                  </a:cubicBezTo>
                  <a:close/>
                  <a:moveTo>
                    <a:pt x="876299" y="3018790"/>
                  </a:moveTo>
                  <a:cubicBezTo>
                    <a:pt x="872489" y="3012440"/>
                    <a:pt x="869949" y="3007360"/>
                    <a:pt x="867409" y="3002280"/>
                  </a:cubicBezTo>
                  <a:lnTo>
                    <a:pt x="873759" y="2995930"/>
                  </a:lnTo>
                  <a:cubicBezTo>
                    <a:pt x="882649" y="3002280"/>
                    <a:pt x="883919" y="3012440"/>
                    <a:pt x="876299" y="3018790"/>
                  </a:cubicBezTo>
                  <a:close/>
                  <a:moveTo>
                    <a:pt x="1198879" y="3044190"/>
                  </a:moveTo>
                  <a:cubicBezTo>
                    <a:pt x="1193799" y="3041650"/>
                    <a:pt x="1188719" y="3040380"/>
                    <a:pt x="1183639" y="3037840"/>
                  </a:cubicBezTo>
                  <a:cubicBezTo>
                    <a:pt x="1188719" y="3032760"/>
                    <a:pt x="1193799" y="3027680"/>
                    <a:pt x="1197609" y="3025140"/>
                  </a:cubicBezTo>
                  <a:lnTo>
                    <a:pt x="1212849" y="3036570"/>
                  </a:lnTo>
                  <a:cubicBezTo>
                    <a:pt x="1209039" y="3039110"/>
                    <a:pt x="1203959" y="3041650"/>
                    <a:pt x="1198879" y="3044190"/>
                  </a:cubicBezTo>
                  <a:close/>
                  <a:moveTo>
                    <a:pt x="3445509" y="2828290"/>
                  </a:moveTo>
                  <a:cubicBezTo>
                    <a:pt x="3444239" y="2829560"/>
                    <a:pt x="3445509" y="2832100"/>
                    <a:pt x="3445509" y="2834640"/>
                  </a:cubicBezTo>
                  <a:lnTo>
                    <a:pt x="3426459" y="2838450"/>
                  </a:lnTo>
                  <a:cubicBezTo>
                    <a:pt x="3423919" y="2827020"/>
                    <a:pt x="3428999" y="2820670"/>
                    <a:pt x="3440429" y="2819400"/>
                  </a:cubicBezTo>
                  <a:cubicBezTo>
                    <a:pt x="3444239" y="2819400"/>
                    <a:pt x="3449319" y="2816860"/>
                    <a:pt x="3455669" y="2816860"/>
                  </a:cubicBezTo>
                  <a:cubicBezTo>
                    <a:pt x="3451859" y="2820670"/>
                    <a:pt x="3448049" y="2823210"/>
                    <a:pt x="3445509" y="2828290"/>
                  </a:cubicBezTo>
                  <a:close/>
                  <a:moveTo>
                    <a:pt x="3470909" y="2825750"/>
                  </a:moveTo>
                  <a:cubicBezTo>
                    <a:pt x="3465829" y="2824480"/>
                    <a:pt x="3462019" y="2820670"/>
                    <a:pt x="3458209" y="2818130"/>
                  </a:cubicBezTo>
                  <a:cubicBezTo>
                    <a:pt x="3463289" y="2811780"/>
                    <a:pt x="3467099" y="2807970"/>
                    <a:pt x="3469639" y="2804160"/>
                  </a:cubicBezTo>
                  <a:cubicBezTo>
                    <a:pt x="3474719" y="2810510"/>
                    <a:pt x="3479799" y="2815590"/>
                    <a:pt x="3484879" y="2823210"/>
                  </a:cubicBezTo>
                  <a:cubicBezTo>
                    <a:pt x="3481069" y="2824480"/>
                    <a:pt x="3475989" y="2825750"/>
                    <a:pt x="3470909" y="2825750"/>
                  </a:cubicBezTo>
                  <a:close/>
                  <a:moveTo>
                    <a:pt x="3604259" y="1967230"/>
                  </a:moveTo>
                  <a:cubicBezTo>
                    <a:pt x="3604259" y="1964690"/>
                    <a:pt x="3604259" y="1963420"/>
                    <a:pt x="3602989" y="1960880"/>
                  </a:cubicBezTo>
                  <a:lnTo>
                    <a:pt x="3629659" y="1957070"/>
                  </a:lnTo>
                  <a:cubicBezTo>
                    <a:pt x="3629659" y="1959610"/>
                    <a:pt x="3630929" y="1962150"/>
                    <a:pt x="3630929" y="1964690"/>
                  </a:cubicBezTo>
                  <a:cubicBezTo>
                    <a:pt x="3620769" y="1964690"/>
                    <a:pt x="3611879" y="1965960"/>
                    <a:pt x="3604259" y="1967230"/>
                  </a:cubicBezTo>
                  <a:close/>
                  <a:moveTo>
                    <a:pt x="3670299" y="1969770"/>
                  </a:moveTo>
                  <a:cubicBezTo>
                    <a:pt x="3662679" y="1969770"/>
                    <a:pt x="3653789" y="1969770"/>
                    <a:pt x="3646169" y="1967230"/>
                  </a:cubicBezTo>
                  <a:cubicBezTo>
                    <a:pt x="3642359" y="1965960"/>
                    <a:pt x="3641089" y="1960880"/>
                    <a:pt x="3637279" y="1958340"/>
                  </a:cubicBezTo>
                  <a:cubicBezTo>
                    <a:pt x="3638549" y="1957070"/>
                    <a:pt x="3638549" y="1955800"/>
                    <a:pt x="3639819" y="1954530"/>
                  </a:cubicBezTo>
                  <a:cubicBezTo>
                    <a:pt x="3651249" y="1957070"/>
                    <a:pt x="3661409" y="1958340"/>
                    <a:pt x="3671569" y="1960880"/>
                  </a:cubicBezTo>
                  <a:cubicBezTo>
                    <a:pt x="3670299" y="1964690"/>
                    <a:pt x="3670299" y="1968500"/>
                    <a:pt x="3670299" y="1969770"/>
                  </a:cubicBezTo>
                  <a:close/>
                  <a:moveTo>
                    <a:pt x="3727449" y="1968500"/>
                  </a:moveTo>
                  <a:cubicBezTo>
                    <a:pt x="3718559" y="1967230"/>
                    <a:pt x="3709669" y="1960880"/>
                    <a:pt x="3700779" y="1969770"/>
                  </a:cubicBezTo>
                  <a:cubicBezTo>
                    <a:pt x="3699509" y="1971040"/>
                    <a:pt x="3691889" y="1967230"/>
                    <a:pt x="3688079" y="1965960"/>
                  </a:cubicBezTo>
                  <a:cubicBezTo>
                    <a:pt x="3688079" y="1964690"/>
                    <a:pt x="3689349" y="1962150"/>
                    <a:pt x="3689349" y="1960880"/>
                  </a:cubicBezTo>
                  <a:lnTo>
                    <a:pt x="3731259" y="1960880"/>
                  </a:lnTo>
                  <a:cubicBezTo>
                    <a:pt x="3732529" y="1960880"/>
                    <a:pt x="3733799" y="1964690"/>
                    <a:pt x="3735069" y="1967230"/>
                  </a:cubicBezTo>
                  <a:cubicBezTo>
                    <a:pt x="3731259" y="1967230"/>
                    <a:pt x="3728719" y="1968500"/>
                    <a:pt x="3727449" y="1968500"/>
                  </a:cubicBezTo>
                  <a:close/>
                  <a:moveTo>
                    <a:pt x="3848099" y="2598420"/>
                  </a:moveTo>
                  <a:cubicBezTo>
                    <a:pt x="3846829" y="2599690"/>
                    <a:pt x="3846829" y="2600960"/>
                    <a:pt x="3846829" y="2599690"/>
                  </a:cubicBezTo>
                  <a:cubicBezTo>
                    <a:pt x="3845559" y="2599690"/>
                    <a:pt x="3845559" y="2598420"/>
                    <a:pt x="3848099" y="2598420"/>
                  </a:cubicBezTo>
                  <a:close/>
                  <a:moveTo>
                    <a:pt x="132079" y="2529840"/>
                  </a:moveTo>
                  <a:cubicBezTo>
                    <a:pt x="130809" y="2529840"/>
                    <a:pt x="130809" y="2531110"/>
                    <a:pt x="129539" y="2531110"/>
                  </a:cubicBezTo>
                  <a:cubicBezTo>
                    <a:pt x="129539" y="2531110"/>
                    <a:pt x="130809" y="2529840"/>
                    <a:pt x="132079" y="2529840"/>
                  </a:cubicBezTo>
                  <a:close/>
                  <a:moveTo>
                    <a:pt x="615949" y="2769870"/>
                  </a:moveTo>
                  <a:cubicBezTo>
                    <a:pt x="621029" y="2772410"/>
                    <a:pt x="626109" y="2774950"/>
                    <a:pt x="629919" y="2776220"/>
                  </a:cubicBezTo>
                  <a:cubicBezTo>
                    <a:pt x="612139" y="2786380"/>
                    <a:pt x="600709" y="2783840"/>
                    <a:pt x="589279" y="2766060"/>
                  </a:cubicBezTo>
                  <a:cubicBezTo>
                    <a:pt x="593089" y="2766060"/>
                    <a:pt x="595629" y="2764790"/>
                    <a:pt x="599439" y="2764790"/>
                  </a:cubicBezTo>
                  <a:cubicBezTo>
                    <a:pt x="604519" y="2766060"/>
                    <a:pt x="610869" y="2767330"/>
                    <a:pt x="615949" y="2769870"/>
                  </a:cubicBezTo>
                  <a:close/>
                  <a:moveTo>
                    <a:pt x="2835909" y="2874010"/>
                  </a:moveTo>
                  <a:cubicBezTo>
                    <a:pt x="2832099" y="2872740"/>
                    <a:pt x="2829559" y="2872740"/>
                    <a:pt x="2824479" y="2871470"/>
                  </a:cubicBezTo>
                  <a:cubicBezTo>
                    <a:pt x="2819399" y="2870200"/>
                    <a:pt x="2813049" y="2866390"/>
                    <a:pt x="2805429" y="2863850"/>
                  </a:cubicBezTo>
                  <a:cubicBezTo>
                    <a:pt x="2810509" y="2862580"/>
                    <a:pt x="2814319" y="2860040"/>
                    <a:pt x="2819399" y="2858770"/>
                  </a:cubicBezTo>
                  <a:cubicBezTo>
                    <a:pt x="2833369" y="2854960"/>
                    <a:pt x="2839719" y="2861310"/>
                    <a:pt x="2835909" y="2874010"/>
                  </a:cubicBezTo>
                  <a:close/>
                  <a:moveTo>
                    <a:pt x="2590799" y="2903220"/>
                  </a:moveTo>
                  <a:cubicBezTo>
                    <a:pt x="2598419" y="2904490"/>
                    <a:pt x="2607309" y="2904490"/>
                    <a:pt x="2616199" y="2905760"/>
                  </a:cubicBezTo>
                  <a:cubicBezTo>
                    <a:pt x="2612389" y="2918460"/>
                    <a:pt x="2602229" y="2914650"/>
                    <a:pt x="2594609" y="2913380"/>
                  </a:cubicBezTo>
                  <a:cubicBezTo>
                    <a:pt x="2592069" y="2913380"/>
                    <a:pt x="2589529" y="2908300"/>
                    <a:pt x="2586989" y="2905760"/>
                  </a:cubicBezTo>
                  <a:cubicBezTo>
                    <a:pt x="2588259" y="2904490"/>
                    <a:pt x="2589529" y="2903220"/>
                    <a:pt x="2590799" y="2903220"/>
                  </a:cubicBezTo>
                  <a:close/>
                  <a:moveTo>
                    <a:pt x="219709" y="2604770"/>
                  </a:moveTo>
                  <a:cubicBezTo>
                    <a:pt x="220979" y="2608580"/>
                    <a:pt x="222249" y="2611120"/>
                    <a:pt x="223519" y="2616200"/>
                  </a:cubicBezTo>
                  <a:cubicBezTo>
                    <a:pt x="215899" y="2616200"/>
                    <a:pt x="209549" y="2616200"/>
                    <a:pt x="203199" y="2614930"/>
                  </a:cubicBezTo>
                  <a:lnTo>
                    <a:pt x="203199" y="2606040"/>
                  </a:lnTo>
                  <a:cubicBezTo>
                    <a:pt x="208279" y="2606040"/>
                    <a:pt x="213359" y="2606040"/>
                    <a:pt x="219709" y="2604770"/>
                  </a:cubicBezTo>
                  <a:close/>
                  <a:moveTo>
                    <a:pt x="715009" y="2762250"/>
                  </a:moveTo>
                  <a:cubicBezTo>
                    <a:pt x="722629" y="2763520"/>
                    <a:pt x="730249" y="2763520"/>
                    <a:pt x="739139" y="2764790"/>
                  </a:cubicBezTo>
                  <a:cubicBezTo>
                    <a:pt x="734059" y="2769870"/>
                    <a:pt x="713739" y="2773680"/>
                    <a:pt x="709929" y="2769870"/>
                  </a:cubicBezTo>
                  <a:cubicBezTo>
                    <a:pt x="709929" y="2768600"/>
                    <a:pt x="708659" y="2766060"/>
                    <a:pt x="709929" y="2764790"/>
                  </a:cubicBezTo>
                  <a:cubicBezTo>
                    <a:pt x="711199" y="2763520"/>
                    <a:pt x="713739" y="2762250"/>
                    <a:pt x="715009" y="2762250"/>
                  </a:cubicBezTo>
                  <a:close/>
                </a:path>
              </a:pathLst>
            </a:custGeom>
            <a:blipFill>
              <a:blip r:embed="rId32"/>
              <a:stretch>
                <a:fillRect l="-15084" r="-15084"/>
              </a:stretch>
            </a:blipFill>
          </p:spPr>
        </p:sp>
      </p:grpSp>
      <p:sp>
        <p:nvSpPr>
          <p:cNvPr id="22" name="TextBox 22"/>
          <p:cNvSpPr txBox="1"/>
          <p:nvPr/>
        </p:nvSpPr>
        <p:spPr>
          <a:xfrm>
            <a:off x="1202639" y="4298228"/>
            <a:ext cx="4927489" cy="3206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71"/>
              </a:lnSpc>
            </a:pPr>
            <a:r>
              <a:rPr lang="en-US" sz="4551" dirty="0" err="1">
                <a:solidFill>
                  <a:srgbClr val="870303"/>
                </a:solidFill>
                <a:latin typeface="Livvic"/>
              </a:rPr>
              <a:t>Em</a:t>
            </a:r>
            <a:r>
              <a:rPr lang="en-US" sz="4551" dirty="0">
                <a:solidFill>
                  <a:srgbClr val="870303"/>
                </a:solidFill>
                <a:latin typeface="Livvic"/>
              </a:rPr>
              <a:t> </a:t>
            </a:r>
            <a:r>
              <a:rPr lang="en-US" sz="4551" dirty="0" err="1">
                <a:solidFill>
                  <a:srgbClr val="870303"/>
                </a:solidFill>
                <a:latin typeface="Livvic"/>
              </a:rPr>
              <a:t>hãy</a:t>
            </a:r>
            <a:r>
              <a:rPr lang="en-US" sz="4551" dirty="0">
                <a:solidFill>
                  <a:srgbClr val="870303"/>
                </a:solidFill>
                <a:latin typeface="Livvic"/>
              </a:rPr>
              <a:t> </a:t>
            </a:r>
            <a:r>
              <a:rPr lang="en-US" sz="4551" dirty="0" err="1">
                <a:solidFill>
                  <a:srgbClr val="870303"/>
                </a:solidFill>
                <a:latin typeface="Livvic"/>
              </a:rPr>
              <a:t>kể</a:t>
            </a:r>
            <a:r>
              <a:rPr lang="en-US" sz="4551" dirty="0">
                <a:solidFill>
                  <a:srgbClr val="870303"/>
                </a:solidFill>
                <a:latin typeface="Livvic"/>
              </a:rPr>
              <a:t> </a:t>
            </a:r>
            <a:r>
              <a:rPr lang="en-US" sz="4551" dirty="0" err="1">
                <a:solidFill>
                  <a:srgbClr val="870303"/>
                </a:solidFill>
                <a:latin typeface="Livvic"/>
              </a:rPr>
              <a:t>tên</a:t>
            </a:r>
            <a:r>
              <a:rPr lang="en-US" sz="4551" dirty="0">
                <a:solidFill>
                  <a:srgbClr val="870303"/>
                </a:solidFill>
                <a:latin typeface="Livvic"/>
              </a:rPr>
              <a:t> </a:t>
            </a:r>
            <a:r>
              <a:rPr lang="en-US" sz="4551" dirty="0" err="1">
                <a:solidFill>
                  <a:srgbClr val="870303"/>
                </a:solidFill>
                <a:latin typeface="Livvic"/>
              </a:rPr>
              <a:t>những</a:t>
            </a:r>
            <a:r>
              <a:rPr lang="en-US" sz="4551" dirty="0">
                <a:solidFill>
                  <a:srgbClr val="870303"/>
                </a:solidFill>
                <a:latin typeface="Livvic"/>
              </a:rPr>
              <a:t> </a:t>
            </a:r>
            <a:r>
              <a:rPr lang="en-US" sz="4551" dirty="0" err="1">
                <a:solidFill>
                  <a:srgbClr val="870303"/>
                </a:solidFill>
                <a:latin typeface="Livvic"/>
              </a:rPr>
              <a:t>hoạt</a:t>
            </a:r>
            <a:r>
              <a:rPr lang="en-US" sz="4551" dirty="0">
                <a:solidFill>
                  <a:srgbClr val="870303"/>
                </a:solidFill>
                <a:latin typeface="Livvic"/>
              </a:rPr>
              <a:t> </a:t>
            </a:r>
            <a:r>
              <a:rPr lang="en-US" sz="4551" dirty="0" err="1">
                <a:solidFill>
                  <a:srgbClr val="870303"/>
                </a:solidFill>
                <a:latin typeface="Livvic"/>
              </a:rPr>
              <a:t>động</a:t>
            </a:r>
            <a:r>
              <a:rPr lang="en-US" sz="4551" dirty="0">
                <a:solidFill>
                  <a:srgbClr val="870303"/>
                </a:solidFill>
                <a:latin typeface="Livvic"/>
              </a:rPr>
              <a:t> </a:t>
            </a:r>
            <a:r>
              <a:rPr lang="en-US" sz="4551" dirty="0" err="1">
                <a:solidFill>
                  <a:srgbClr val="870303"/>
                </a:solidFill>
                <a:latin typeface="Livvic"/>
              </a:rPr>
              <a:t>nổi</a:t>
            </a:r>
            <a:r>
              <a:rPr lang="en-US" sz="4551" dirty="0">
                <a:solidFill>
                  <a:srgbClr val="870303"/>
                </a:solidFill>
                <a:latin typeface="Livvic"/>
              </a:rPr>
              <a:t> </a:t>
            </a:r>
            <a:r>
              <a:rPr lang="en-US" sz="4551" dirty="0" err="1">
                <a:solidFill>
                  <a:srgbClr val="870303"/>
                </a:solidFill>
                <a:latin typeface="Livvic"/>
              </a:rPr>
              <a:t>bật</a:t>
            </a:r>
            <a:r>
              <a:rPr lang="en-US" sz="4551" dirty="0">
                <a:solidFill>
                  <a:srgbClr val="870303"/>
                </a:solidFill>
                <a:latin typeface="Livvic"/>
              </a:rPr>
              <a:t> </a:t>
            </a:r>
            <a:r>
              <a:rPr lang="en-US" sz="4551" dirty="0" err="1">
                <a:solidFill>
                  <a:srgbClr val="870303"/>
                </a:solidFill>
                <a:latin typeface="Livvic"/>
              </a:rPr>
              <a:t>vào</a:t>
            </a:r>
            <a:r>
              <a:rPr lang="en-US" sz="4551" dirty="0">
                <a:solidFill>
                  <a:srgbClr val="870303"/>
                </a:solidFill>
                <a:latin typeface="Livvic"/>
              </a:rPr>
              <a:t> </a:t>
            </a:r>
            <a:r>
              <a:rPr lang="en-US" sz="4551" dirty="0" err="1">
                <a:solidFill>
                  <a:srgbClr val="870303"/>
                </a:solidFill>
                <a:latin typeface="Livvic"/>
              </a:rPr>
              <a:t>mùa</a:t>
            </a:r>
            <a:r>
              <a:rPr lang="en-US" sz="4551" dirty="0">
                <a:solidFill>
                  <a:srgbClr val="870303"/>
                </a:solidFill>
                <a:latin typeface="Livvic"/>
              </a:rPr>
              <a:t> </a:t>
            </a:r>
            <a:r>
              <a:rPr lang="en-US" sz="4551" dirty="0" err="1" smtClean="0">
                <a:solidFill>
                  <a:srgbClr val="870303"/>
                </a:solidFill>
                <a:latin typeface="Livvic"/>
              </a:rPr>
              <a:t>xuân</a:t>
            </a:r>
            <a:r>
              <a:rPr lang="en-US" sz="4551" dirty="0" smtClean="0">
                <a:solidFill>
                  <a:srgbClr val="870303"/>
                </a:solidFill>
                <a:latin typeface="Livvic"/>
              </a:rPr>
              <a:t> </a:t>
            </a:r>
            <a:r>
              <a:rPr lang="en-US" sz="4551" dirty="0" err="1" smtClean="0">
                <a:solidFill>
                  <a:srgbClr val="870303"/>
                </a:solidFill>
                <a:latin typeface="Livvic"/>
              </a:rPr>
              <a:t>mà</a:t>
            </a:r>
            <a:r>
              <a:rPr lang="en-US" sz="4551" dirty="0" smtClean="0">
                <a:solidFill>
                  <a:srgbClr val="870303"/>
                </a:solidFill>
                <a:latin typeface="Livvic"/>
              </a:rPr>
              <a:t> </a:t>
            </a:r>
            <a:r>
              <a:rPr lang="en-US" sz="4551" dirty="0" err="1" smtClean="0">
                <a:solidFill>
                  <a:srgbClr val="870303"/>
                </a:solidFill>
                <a:latin typeface="Livvic"/>
              </a:rPr>
              <a:t>em</a:t>
            </a:r>
            <a:r>
              <a:rPr lang="en-US" sz="4551" dirty="0" smtClean="0">
                <a:solidFill>
                  <a:srgbClr val="870303"/>
                </a:solidFill>
                <a:latin typeface="Livvic"/>
              </a:rPr>
              <a:t> </a:t>
            </a:r>
            <a:r>
              <a:rPr lang="en-US" sz="4551" dirty="0" err="1" smtClean="0">
                <a:solidFill>
                  <a:srgbClr val="870303"/>
                </a:solidFill>
                <a:latin typeface="Livvic"/>
              </a:rPr>
              <a:t>biết</a:t>
            </a:r>
            <a:r>
              <a:rPr lang="en-US" sz="4551" dirty="0" smtClean="0">
                <a:solidFill>
                  <a:srgbClr val="870303"/>
                </a:solidFill>
                <a:latin typeface="Livvic"/>
              </a:rPr>
              <a:t> </a:t>
            </a:r>
            <a:r>
              <a:rPr lang="en-US" sz="4551" dirty="0">
                <a:solidFill>
                  <a:srgbClr val="870303"/>
                </a:solidFill>
                <a:latin typeface="Livvic"/>
              </a:rPr>
              <a:t>?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717699" y="2354763"/>
            <a:ext cx="6129618" cy="12661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19"/>
              </a:lnSpc>
            </a:pPr>
            <a:r>
              <a:rPr lang="en-US" sz="7370" dirty="0">
                <a:solidFill>
                  <a:srgbClr val="870303"/>
                </a:solidFill>
                <a:latin typeface="Livvic Bold"/>
              </a:rPr>
              <a:t>1.Khám </a:t>
            </a:r>
            <a:r>
              <a:rPr lang="en-US" sz="7370" dirty="0" err="1">
                <a:solidFill>
                  <a:srgbClr val="870303"/>
                </a:solidFill>
                <a:latin typeface="Livvic Bold"/>
              </a:rPr>
              <a:t>phá</a:t>
            </a:r>
            <a:endParaRPr lang="en-US" sz="7370" dirty="0">
              <a:solidFill>
                <a:srgbClr val="870303"/>
              </a:solidFill>
              <a:latin typeface="Livvic Bold"/>
            </a:endParaRPr>
          </a:p>
        </p:txBody>
      </p:sp>
      <p:pic>
        <p:nvPicPr>
          <p:cNvPr id="25" name="Audio 2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17648238" y="9647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23204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2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2101272" y="5164110"/>
            <a:ext cx="6186728" cy="5143500"/>
            <a:chOff x="0" y="0"/>
            <a:chExt cx="6273800" cy="521589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273800" cy="5215890"/>
            </a:xfrm>
            <a:custGeom>
              <a:avLst/>
              <a:gdLst/>
              <a:ahLst/>
              <a:cxnLst/>
              <a:rect l="l" t="t" r="r" b="b"/>
              <a:pathLst>
                <a:path w="6273800" h="5215890">
                  <a:moveTo>
                    <a:pt x="6273800" y="5215890"/>
                  </a:moveTo>
                  <a:lnTo>
                    <a:pt x="0" y="5215890"/>
                  </a:lnTo>
                  <a:lnTo>
                    <a:pt x="0" y="0"/>
                  </a:lnTo>
                  <a:lnTo>
                    <a:pt x="6273800" y="0"/>
                  </a:lnTo>
                  <a:lnTo>
                    <a:pt x="6273800" y="5215890"/>
                  </a:lnTo>
                  <a:close/>
                </a:path>
              </a:pathLst>
            </a:custGeom>
            <a:blipFill>
              <a:blip r:embed="rId5"/>
              <a:stretch>
                <a:fillRect l="-23790" r="-23790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6273800" cy="5215890"/>
            </a:xfrm>
            <a:custGeom>
              <a:avLst/>
              <a:gdLst/>
              <a:ahLst/>
              <a:cxnLst/>
              <a:rect l="l" t="t" r="r" b="b"/>
              <a:pathLst>
                <a:path w="6273800" h="5215890">
                  <a:moveTo>
                    <a:pt x="6273800" y="5215890"/>
                  </a:moveTo>
                  <a:lnTo>
                    <a:pt x="0" y="5215890"/>
                  </a:lnTo>
                  <a:lnTo>
                    <a:pt x="0" y="0"/>
                  </a:lnTo>
                  <a:lnTo>
                    <a:pt x="6273800" y="0"/>
                  </a:lnTo>
                  <a:lnTo>
                    <a:pt x="6273800" y="5215890"/>
                  </a:lnTo>
                  <a:close/>
                </a:path>
              </a:pathLst>
            </a:custGeom>
            <a:blipFill>
              <a:blip r:embed="rId6"/>
              <a:stretch>
                <a:fillRect l="-7" r="-7"/>
              </a:stretch>
            </a:blipFill>
          </p:spPr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6186728" y="5143500"/>
            <a:ext cx="6161937" cy="5122890"/>
            <a:chOff x="0" y="0"/>
            <a:chExt cx="6273800" cy="521589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273800" cy="5215890"/>
            </a:xfrm>
            <a:custGeom>
              <a:avLst/>
              <a:gdLst/>
              <a:ahLst/>
              <a:cxnLst/>
              <a:rect l="l" t="t" r="r" b="b"/>
              <a:pathLst>
                <a:path w="6273800" h="5215890">
                  <a:moveTo>
                    <a:pt x="6273800" y="5215890"/>
                  </a:moveTo>
                  <a:lnTo>
                    <a:pt x="0" y="5215890"/>
                  </a:lnTo>
                  <a:lnTo>
                    <a:pt x="0" y="0"/>
                  </a:lnTo>
                  <a:lnTo>
                    <a:pt x="6273800" y="0"/>
                  </a:lnTo>
                  <a:lnTo>
                    <a:pt x="6273800" y="5215890"/>
                  </a:lnTo>
                  <a:close/>
                </a:path>
              </a:pathLst>
            </a:custGeom>
            <a:blipFill>
              <a:blip r:embed="rId7"/>
              <a:stretch>
                <a:fillRect l="-23900" r="-23900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0" y="0"/>
              <a:ext cx="6273800" cy="5215890"/>
            </a:xfrm>
            <a:custGeom>
              <a:avLst/>
              <a:gdLst/>
              <a:ahLst/>
              <a:cxnLst/>
              <a:rect l="l" t="t" r="r" b="b"/>
              <a:pathLst>
                <a:path w="6273800" h="5215890">
                  <a:moveTo>
                    <a:pt x="6273800" y="5215890"/>
                  </a:moveTo>
                  <a:lnTo>
                    <a:pt x="0" y="5215890"/>
                  </a:lnTo>
                  <a:lnTo>
                    <a:pt x="0" y="0"/>
                  </a:lnTo>
                  <a:lnTo>
                    <a:pt x="6273800" y="0"/>
                  </a:lnTo>
                  <a:lnTo>
                    <a:pt x="6273800" y="5215890"/>
                  </a:lnTo>
                  <a:close/>
                </a:path>
              </a:pathLst>
            </a:custGeom>
            <a:blipFill>
              <a:blip r:embed="rId6"/>
              <a:stretch>
                <a:fillRect l="-7" r="-7"/>
              </a:stretch>
            </a:blipFill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12101272" y="20610"/>
            <a:ext cx="6186728" cy="5143500"/>
            <a:chOff x="0" y="0"/>
            <a:chExt cx="6273800" cy="521589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273800" cy="5215890"/>
            </a:xfrm>
            <a:custGeom>
              <a:avLst/>
              <a:gdLst/>
              <a:ahLst/>
              <a:cxnLst/>
              <a:rect l="l" t="t" r="r" b="b"/>
              <a:pathLst>
                <a:path w="6273800" h="5215890">
                  <a:moveTo>
                    <a:pt x="6273800" y="5215890"/>
                  </a:moveTo>
                  <a:lnTo>
                    <a:pt x="0" y="5215890"/>
                  </a:lnTo>
                  <a:lnTo>
                    <a:pt x="0" y="0"/>
                  </a:lnTo>
                  <a:lnTo>
                    <a:pt x="6273800" y="0"/>
                  </a:lnTo>
                  <a:lnTo>
                    <a:pt x="6273800" y="5215890"/>
                  </a:lnTo>
                  <a:close/>
                </a:path>
              </a:pathLst>
            </a:custGeom>
            <a:blipFill>
              <a:blip r:embed="rId8"/>
              <a:stretch>
                <a:fillRect l="-15390" r="-26039" b="-6321"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6273800" cy="5215890"/>
            </a:xfrm>
            <a:custGeom>
              <a:avLst/>
              <a:gdLst/>
              <a:ahLst/>
              <a:cxnLst/>
              <a:rect l="l" t="t" r="r" b="b"/>
              <a:pathLst>
                <a:path w="6273800" h="5215890">
                  <a:moveTo>
                    <a:pt x="6273800" y="5215890"/>
                  </a:moveTo>
                  <a:lnTo>
                    <a:pt x="0" y="5215890"/>
                  </a:lnTo>
                  <a:lnTo>
                    <a:pt x="0" y="0"/>
                  </a:lnTo>
                  <a:lnTo>
                    <a:pt x="6273800" y="0"/>
                  </a:lnTo>
                  <a:lnTo>
                    <a:pt x="6273800" y="5215890"/>
                  </a:lnTo>
                  <a:close/>
                </a:path>
              </a:pathLst>
            </a:custGeom>
            <a:blipFill>
              <a:blip r:embed="rId6"/>
              <a:stretch>
                <a:fillRect l="-7" r="-7"/>
              </a:stretch>
            </a:blipFill>
          </p:spPr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6161937" y="0"/>
            <a:ext cx="6186728" cy="5143500"/>
            <a:chOff x="0" y="0"/>
            <a:chExt cx="6273800" cy="521589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273800" cy="5215890"/>
            </a:xfrm>
            <a:custGeom>
              <a:avLst/>
              <a:gdLst/>
              <a:ahLst/>
              <a:cxnLst/>
              <a:rect l="l" t="t" r="r" b="b"/>
              <a:pathLst>
                <a:path w="6273800" h="5215890">
                  <a:moveTo>
                    <a:pt x="6273800" y="5215890"/>
                  </a:moveTo>
                  <a:lnTo>
                    <a:pt x="0" y="5215890"/>
                  </a:lnTo>
                  <a:lnTo>
                    <a:pt x="0" y="0"/>
                  </a:lnTo>
                  <a:lnTo>
                    <a:pt x="6273800" y="0"/>
                  </a:lnTo>
                  <a:lnTo>
                    <a:pt x="6273800" y="5215890"/>
                  </a:lnTo>
                  <a:close/>
                </a:path>
              </a:pathLst>
            </a:custGeom>
            <a:blipFill>
              <a:blip r:embed="rId9"/>
              <a:stretch>
                <a:fillRect l="-674" r="-674"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0" y="0"/>
              <a:ext cx="6273800" cy="5215890"/>
            </a:xfrm>
            <a:custGeom>
              <a:avLst/>
              <a:gdLst/>
              <a:ahLst/>
              <a:cxnLst/>
              <a:rect l="l" t="t" r="r" b="b"/>
              <a:pathLst>
                <a:path w="6273800" h="5215890">
                  <a:moveTo>
                    <a:pt x="6273800" y="5215890"/>
                  </a:moveTo>
                  <a:lnTo>
                    <a:pt x="0" y="5215890"/>
                  </a:lnTo>
                  <a:lnTo>
                    <a:pt x="0" y="0"/>
                  </a:lnTo>
                  <a:lnTo>
                    <a:pt x="6273800" y="0"/>
                  </a:lnTo>
                  <a:lnTo>
                    <a:pt x="6273800" y="5215890"/>
                  </a:lnTo>
                  <a:close/>
                </a:path>
              </a:pathLst>
            </a:custGeom>
            <a:blipFill>
              <a:blip r:embed="rId6"/>
              <a:stretch>
                <a:fillRect l="-7" r="-7"/>
              </a:stretch>
            </a:blipFill>
          </p:spPr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8324662">
            <a:off x="-901157" y="9287426"/>
            <a:ext cx="3859713" cy="195792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2">
            <a:alphaModFix amt="4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-1352550" y="-3266799"/>
            <a:ext cx="6574819" cy="6574819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440970" y="1635284"/>
            <a:ext cx="5368192" cy="69307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60"/>
              </a:lnSpc>
            </a:pPr>
            <a:r>
              <a:rPr lang="en-US" sz="4900" dirty="0" err="1">
                <a:solidFill>
                  <a:srgbClr val="000000"/>
                </a:solidFill>
                <a:latin typeface="Livvic"/>
              </a:rPr>
              <a:t>Mùa</a:t>
            </a:r>
            <a:r>
              <a:rPr lang="en-US" sz="4900" dirty="0">
                <a:solidFill>
                  <a:srgbClr val="000000"/>
                </a:solidFill>
                <a:latin typeface="Livvic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Livvic"/>
              </a:rPr>
              <a:t>Xuân</a:t>
            </a:r>
            <a:r>
              <a:rPr lang="en-US" sz="4900" dirty="0">
                <a:solidFill>
                  <a:srgbClr val="000000"/>
                </a:solidFill>
                <a:latin typeface="Livvic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Livvic"/>
              </a:rPr>
              <a:t>là</a:t>
            </a:r>
            <a:r>
              <a:rPr lang="en-US" sz="4900" dirty="0">
                <a:solidFill>
                  <a:srgbClr val="000000"/>
                </a:solidFill>
                <a:latin typeface="Livvic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Livvic"/>
              </a:rPr>
              <a:t>thời</a:t>
            </a:r>
            <a:r>
              <a:rPr lang="en-US" sz="4900" dirty="0">
                <a:solidFill>
                  <a:srgbClr val="000000"/>
                </a:solidFill>
                <a:latin typeface="Livvic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Livvic"/>
              </a:rPr>
              <a:t>điểm</a:t>
            </a:r>
            <a:r>
              <a:rPr lang="en-US" sz="4900" dirty="0">
                <a:solidFill>
                  <a:srgbClr val="000000"/>
                </a:solidFill>
                <a:latin typeface="Livvic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Livvic"/>
              </a:rPr>
              <a:t>diễn</a:t>
            </a:r>
            <a:r>
              <a:rPr lang="en-US" sz="4900" dirty="0">
                <a:solidFill>
                  <a:srgbClr val="000000"/>
                </a:solidFill>
                <a:latin typeface="Livvic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Livvic"/>
              </a:rPr>
              <a:t>ra</a:t>
            </a:r>
            <a:r>
              <a:rPr lang="en-US" sz="4900" dirty="0">
                <a:solidFill>
                  <a:srgbClr val="000000"/>
                </a:solidFill>
                <a:latin typeface="Livvic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Livvic"/>
              </a:rPr>
              <a:t>Tết</a:t>
            </a:r>
            <a:r>
              <a:rPr lang="en-US" sz="4900" dirty="0">
                <a:solidFill>
                  <a:srgbClr val="000000"/>
                </a:solidFill>
                <a:latin typeface="Livvic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Livvic"/>
              </a:rPr>
              <a:t>Nguyên</a:t>
            </a:r>
            <a:r>
              <a:rPr lang="en-US" sz="4900" dirty="0">
                <a:solidFill>
                  <a:srgbClr val="000000"/>
                </a:solidFill>
                <a:latin typeface="Livvic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Livvic"/>
              </a:rPr>
              <a:t>Đán</a:t>
            </a:r>
            <a:r>
              <a:rPr lang="en-US" sz="4900" dirty="0">
                <a:solidFill>
                  <a:srgbClr val="000000"/>
                </a:solidFill>
                <a:latin typeface="Livvic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Livvic"/>
              </a:rPr>
              <a:t>với</a:t>
            </a:r>
            <a:r>
              <a:rPr lang="en-US" sz="4900" dirty="0">
                <a:solidFill>
                  <a:srgbClr val="000000"/>
                </a:solidFill>
                <a:latin typeface="Livvic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Livvic"/>
              </a:rPr>
              <a:t>rất</a:t>
            </a:r>
            <a:r>
              <a:rPr lang="en-US" sz="4900" dirty="0">
                <a:solidFill>
                  <a:srgbClr val="000000"/>
                </a:solidFill>
                <a:latin typeface="Livvic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Livvic"/>
              </a:rPr>
              <a:t>nhiều</a:t>
            </a:r>
            <a:r>
              <a:rPr lang="en-US" sz="4900" dirty="0">
                <a:solidFill>
                  <a:srgbClr val="000000"/>
                </a:solidFill>
                <a:latin typeface="Livvic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Livvic"/>
              </a:rPr>
              <a:t>lễ</a:t>
            </a:r>
            <a:r>
              <a:rPr lang="en-US" sz="4900" dirty="0">
                <a:solidFill>
                  <a:srgbClr val="000000"/>
                </a:solidFill>
                <a:latin typeface="Livvic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Livvic"/>
              </a:rPr>
              <a:t>hội</a:t>
            </a:r>
            <a:r>
              <a:rPr lang="en-US" sz="4900" dirty="0">
                <a:solidFill>
                  <a:srgbClr val="000000"/>
                </a:solidFill>
                <a:latin typeface="Livvic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Livvic"/>
              </a:rPr>
              <a:t>và</a:t>
            </a:r>
            <a:r>
              <a:rPr lang="en-US" sz="4900" dirty="0">
                <a:solidFill>
                  <a:srgbClr val="000000"/>
                </a:solidFill>
                <a:latin typeface="Livvic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Livvic"/>
              </a:rPr>
              <a:t>hoạt</a:t>
            </a:r>
            <a:r>
              <a:rPr lang="en-US" sz="4900" dirty="0">
                <a:solidFill>
                  <a:srgbClr val="000000"/>
                </a:solidFill>
                <a:latin typeface="Livvic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Livvic"/>
              </a:rPr>
              <a:t>động</a:t>
            </a:r>
            <a:r>
              <a:rPr lang="en-US" sz="4900" dirty="0">
                <a:solidFill>
                  <a:srgbClr val="000000"/>
                </a:solidFill>
                <a:latin typeface="Livvic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Livvic"/>
              </a:rPr>
              <a:t>truyền</a:t>
            </a:r>
            <a:r>
              <a:rPr lang="en-US" sz="4900" dirty="0">
                <a:solidFill>
                  <a:srgbClr val="000000"/>
                </a:solidFill>
                <a:latin typeface="Livvic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Livvic"/>
              </a:rPr>
              <a:t>thống</a:t>
            </a:r>
            <a:r>
              <a:rPr lang="en-US" sz="4900" dirty="0">
                <a:solidFill>
                  <a:srgbClr val="000000"/>
                </a:solidFill>
                <a:latin typeface="Livvic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Livvic"/>
              </a:rPr>
              <a:t>như</a:t>
            </a:r>
            <a:r>
              <a:rPr lang="en-US" sz="4900" dirty="0">
                <a:solidFill>
                  <a:srgbClr val="000000"/>
                </a:solidFill>
                <a:latin typeface="Livvic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Livvic"/>
              </a:rPr>
              <a:t>chèo</a:t>
            </a:r>
            <a:r>
              <a:rPr lang="en-US" sz="4900" dirty="0">
                <a:solidFill>
                  <a:srgbClr val="000000"/>
                </a:solidFill>
                <a:latin typeface="Livvic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Livvic"/>
              </a:rPr>
              <a:t>thuyền</a:t>
            </a:r>
            <a:r>
              <a:rPr lang="en-US" sz="4900" dirty="0">
                <a:solidFill>
                  <a:srgbClr val="000000"/>
                </a:solidFill>
                <a:latin typeface="Livvic"/>
              </a:rPr>
              <a:t>, </a:t>
            </a:r>
            <a:r>
              <a:rPr lang="en-US" sz="4900" dirty="0" err="1">
                <a:solidFill>
                  <a:srgbClr val="000000"/>
                </a:solidFill>
                <a:latin typeface="Livvic"/>
              </a:rPr>
              <a:t>đấu</a:t>
            </a:r>
            <a:r>
              <a:rPr lang="en-US" sz="4900" dirty="0">
                <a:solidFill>
                  <a:srgbClr val="000000"/>
                </a:solidFill>
                <a:latin typeface="Livvic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Livvic"/>
              </a:rPr>
              <a:t>vật</a:t>
            </a:r>
            <a:r>
              <a:rPr lang="en-US" sz="4900" dirty="0">
                <a:solidFill>
                  <a:srgbClr val="000000"/>
                </a:solidFill>
                <a:latin typeface="Livvic"/>
              </a:rPr>
              <a:t>, </a:t>
            </a:r>
            <a:r>
              <a:rPr lang="en-US" sz="4900" dirty="0" err="1">
                <a:solidFill>
                  <a:srgbClr val="000000"/>
                </a:solidFill>
                <a:latin typeface="Livvic"/>
              </a:rPr>
              <a:t>hát</a:t>
            </a:r>
            <a:r>
              <a:rPr lang="en-US" sz="4900" dirty="0">
                <a:solidFill>
                  <a:srgbClr val="000000"/>
                </a:solidFill>
                <a:latin typeface="Livvic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Livvic"/>
              </a:rPr>
              <a:t>quan</a:t>
            </a:r>
            <a:r>
              <a:rPr lang="en-US" sz="4900" dirty="0">
                <a:solidFill>
                  <a:srgbClr val="000000"/>
                </a:solidFill>
                <a:latin typeface="Livvic"/>
              </a:rPr>
              <a:t> </a:t>
            </a:r>
            <a:r>
              <a:rPr lang="en-US" sz="4900" dirty="0" err="1">
                <a:solidFill>
                  <a:srgbClr val="000000"/>
                </a:solidFill>
                <a:latin typeface="Livvic"/>
              </a:rPr>
              <a:t>họ</a:t>
            </a:r>
            <a:r>
              <a:rPr lang="en-US" sz="4900" dirty="0">
                <a:solidFill>
                  <a:srgbClr val="000000"/>
                </a:solidFill>
                <a:latin typeface="Livvic"/>
              </a:rPr>
              <a:t>,... </a:t>
            </a: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 r="51818" b="43289"/>
          <a:stretch>
            <a:fillRect/>
          </a:stretch>
        </p:blipFill>
        <p:spPr>
          <a:xfrm rot="2806639">
            <a:off x="-8990793" y="1836430"/>
            <a:ext cx="7243609" cy="8601915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 r="51818" b="43289"/>
          <a:stretch>
            <a:fillRect/>
          </a:stretch>
        </p:blipFill>
        <p:spPr>
          <a:xfrm rot="2806639">
            <a:off x="-4974354" y="-3748219"/>
            <a:ext cx="7243609" cy="8601915"/>
          </a:xfrm>
          <a:prstGeom prst="rect">
            <a:avLst/>
          </a:prstGeom>
        </p:spPr>
      </p:pic>
      <p:pic>
        <p:nvPicPr>
          <p:cNvPr id="30" name="Audio 2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7648238" y="9647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13208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alphaModFix amt="21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73424" y="9404133"/>
            <a:ext cx="2403845" cy="88286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1573608">
            <a:off x="91436" y="7467333"/>
            <a:ext cx="1325977" cy="132597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8">
            <a:alphaModFix amt="48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642151" y="7347861"/>
            <a:ext cx="3990007" cy="229244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alphaModFix amt="48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flipH="1">
            <a:off x="11688774" y="6227376"/>
            <a:ext cx="5940219" cy="341292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7259300" y="9219345"/>
            <a:ext cx="718542" cy="74565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-1925919" y="-402727"/>
            <a:ext cx="4508444" cy="444286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-2358634">
            <a:off x="487576" y="4962537"/>
            <a:ext cx="800301" cy="78866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1573608">
            <a:off x="16966005" y="2043445"/>
            <a:ext cx="1325977" cy="132597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11864702" y="8673322"/>
            <a:ext cx="850785" cy="82294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>
            <a:off x="16741267" y="-310243"/>
            <a:ext cx="1340933" cy="141829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0">
            <a:alphaModFix amt="6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 rot="-1328701">
            <a:off x="3258287" y="-826183"/>
            <a:ext cx="1536572" cy="162522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>
            <a:off x="1003742" y="7242595"/>
            <a:ext cx="443408" cy="42889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5"/>
              </a:ext>
            </a:extLst>
          </a:blip>
          <a:srcRect/>
          <a:stretch>
            <a:fillRect/>
          </a:stretch>
        </p:blipFill>
        <p:spPr>
          <a:xfrm>
            <a:off x="6424594" y="9084792"/>
            <a:ext cx="524548" cy="507381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7"/>
              </a:ext>
            </a:extLst>
          </a:blip>
          <a:srcRect/>
          <a:stretch>
            <a:fillRect/>
          </a:stretch>
        </p:blipFill>
        <p:spPr>
          <a:xfrm>
            <a:off x="16451965" y="1699509"/>
            <a:ext cx="578604" cy="55966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8">
            <a:alphaModFix amt="21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9"/>
              </a:ext>
            </a:extLst>
          </a:blip>
          <a:srcRect/>
          <a:stretch>
            <a:fillRect/>
          </a:stretch>
        </p:blipFill>
        <p:spPr>
          <a:xfrm flipH="1">
            <a:off x="11864702" y="1699509"/>
            <a:ext cx="4876565" cy="179102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30"/>
          <a:srcRect t="9201" r="10218" b="9201"/>
          <a:stretch>
            <a:fillRect/>
          </a:stretch>
        </p:blipFill>
        <p:spPr>
          <a:xfrm>
            <a:off x="9497314" y="6227376"/>
            <a:ext cx="5890701" cy="356694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31"/>
          <a:srcRect t="4649" b="4649"/>
          <a:stretch>
            <a:fillRect/>
          </a:stretch>
        </p:blipFill>
        <p:spPr>
          <a:xfrm>
            <a:off x="2852310" y="1818707"/>
            <a:ext cx="5867613" cy="3991501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32"/>
          <a:srcRect t="5126" b="5126"/>
          <a:stretch>
            <a:fillRect/>
          </a:stretch>
        </p:blipFill>
        <p:spPr>
          <a:xfrm>
            <a:off x="9507089" y="1818707"/>
            <a:ext cx="5929990" cy="3991501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33"/>
          <a:srcRect l="17859"/>
          <a:stretch>
            <a:fillRect/>
          </a:stretch>
        </p:blipFill>
        <p:spPr>
          <a:xfrm>
            <a:off x="2850921" y="6227376"/>
            <a:ext cx="5869002" cy="3566940"/>
          </a:xfrm>
          <a:prstGeom prst="rect">
            <a:avLst/>
          </a:prstGeom>
        </p:spPr>
      </p:pic>
      <p:sp>
        <p:nvSpPr>
          <p:cNvPr id="21" name="TextBox 21"/>
          <p:cNvSpPr txBox="1"/>
          <p:nvPr/>
        </p:nvSpPr>
        <p:spPr>
          <a:xfrm>
            <a:off x="2502098" y="608530"/>
            <a:ext cx="13283803" cy="832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61"/>
              </a:lnSpc>
            </a:pPr>
            <a:r>
              <a:rPr lang="en-US" sz="4901" dirty="0" err="1">
                <a:solidFill>
                  <a:srgbClr val="000000"/>
                </a:solidFill>
                <a:latin typeface="Livvic Bold"/>
              </a:rPr>
              <a:t>Một</a:t>
            </a:r>
            <a:r>
              <a:rPr lang="en-US" sz="4901" dirty="0">
                <a:solidFill>
                  <a:srgbClr val="000000"/>
                </a:solidFill>
                <a:latin typeface="Livvic Bold"/>
              </a:rPr>
              <a:t> </a:t>
            </a:r>
            <a:r>
              <a:rPr lang="en-US" sz="4901" dirty="0" err="1">
                <a:solidFill>
                  <a:srgbClr val="000000"/>
                </a:solidFill>
                <a:latin typeface="Livvic Bold"/>
              </a:rPr>
              <a:t>số</a:t>
            </a:r>
            <a:r>
              <a:rPr lang="en-US" sz="4901" dirty="0">
                <a:solidFill>
                  <a:srgbClr val="000000"/>
                </a:solidFill>
                <a:latin typeface="Livvic Bold"/>
              </a:rPr>
              <a:t> </a:t>
            </a:r>
            <a:r>
              <a:rPr lang="en-US" sz="4901" dirty="0" err="1">
                <a:solidFill>
                  <a:srgbClr val="000000"/>
                </a:solidFill>
                <a:latin typeface="Livvic Bold"/>
              </a:rPr>
              <a:t>hình</a:t>
            </a:r>
            <a:r>
              <a:rPr lang="en-US" sz="4901" dirty="0">
                <a:solidFill>
                  <a:srgbClr val="000000"/>
                </a:solidFill>
                <a:latin typeface="Livvic Bold"/>
              </a:rPr>
              <a:t> </a:t>
            </a:r>
            <a:r>
              <a:rPr lang="en-US" sz="4901" dirty="0" err="1">
                <a:solidFill>
                  <a:srgbClr val="000000"/>
                </a:solidFill>
                <a:latin typeface="Livvic Bold"/>
              </a:rPr>
              <a:t>ảnh</a:t>
            </a:r>
            <a:r>
              <a:rPr lang="en-US" sz="4901" dirty="0">
                <a:solidFill>
                  <a:srgbClr val="000000"/>
                </a:solidFill>
                <a:latin typeface="Livvic Bold"/>
              </a:rPr>
              <a:t> </a:t>
            </a:r>
            <a:r>
              <a:rPr lang="en-US" sz="4901" dirty="0" err="1">
                <a:solidFill>
                  <a:srgbClr val="000000"/>
                </a:solidFill>
                <a:latin typeface="Livvic Bold"/>
              </a:rPr>
              <a:t>ngày</a:t>
            </a:r>
            <a:r>
              <a:rPr lang="en-US" sz="4901" dirty="0">
                <a:solidFill>
                  <a:srgbClr val="000000"/>
                </a:solidFill>
                <a:latin typeface="Livvic Bold"/>
              </a:rPr>
              <a:t> </a:t>
            </a:r>
            <a:r>
              <a:rPr lang="en-US" sz="4901" dirty="0" err="1">
                <a:solidFill>
                  <a:srgbClr val="000000"/>
                </a:solidFill>
                <a:latin typeface="Livvic Bold"/>
              </a:rPr>
              <a:t>Tết</a:t>
            </a:r>
            <a:r>
              <a:rPr lang="en-US" sz="4901" dirty="0">
                <a:solidFill>
                  <a:srgbClr val="000000"/>
                </a:solidFill>
                <a:latin typeface="Livvic Bold"/>
              </a:rPr>
              <a:t> </a:t>
            </a:r>
            <a:r>
              <a:rPr lang="en-US" sz="4901" dirty="0" err="1">
                <a:solidFill>
                  <a:srgbClr val="000000"/>
                </a:solidFill>
                <a:latin typeface="Livvic Bold"/>
              </a:rPr>
              <a:t>cổ</a:t>
            </a:r>
            <a:r>
              <a:rPr lang="en-US" sz="4901" dirty="0">
                <a:solidFill>
                  <a:srgbClr val="000000"/>
                </a:solidFill>
                <a:latin typeface="Livvic Bold"/>
              </a:rPr>
              <a:t> </a:t>
            </a:r>
            <a:r>
              <a:rPr lang="en-US" sz="4901" dirty="0" err="1">
                <a:solidFill>
                  <a:srgbClr val="000000"/>
                </a:solidFill>
                <a:latin typeface="Livvic Bold"/>
              </a:rPr>
              <a:t>truyền</a:t>
            </a:r>
            <a:r>
              <a:rPr lang="en-US" sz="4901" dirty="0">
                <a:solidFill>
                  <a:srgbClr val="000000"/>
                </a:solidFill>
                <a:latin typeface="Livvic Bold"/>
              </a:rPr>
              <a:t> </a:t>
            </a:r>
            <a:r>
              <a:rPr lang="en-US" sz="4901" dirty="0" err="1">
                <a:solidFill>
                  <a:srgbClr val="000000"/>
                </a:solidFill>
                <a:latin typeface="Livvic Bold"/>
              </a:rPr>
              <a:t>dân</a:t>
            </a:r>
            <a:r>
              <a:rPr lang="en-US" sz="4901" dirty="0">
                <a:solidFill>
                  <a:srgbClr val="000000"/>
                </a:solidFill>
                <a:latin typeface="Livvic Bold"/>
              </a:rPr>
              <a:t> </a:t>
            </a:r>
            <a:r>
              <a:rPr lang="en-US" sz="4901" dirty="0" err="1">
                <a:solidFill>
                  <a:srgbClr val="000000"/>
                </a:solidFill>
                <a:latin typeface="Livvic Bold"/>
              </a:rPr>
              <a:t>tộc</a:t>
            </a:r>
            <a:r>
              <a:rPr lang="en-US" sz="4901" dirty="0">
                <a:solidFill>
                  <a:srgbClr val="000000"/>
                </a:solidFill>
                <a:latin typeface="Livvic Bold"/>
              </a:rPr>
              <a:t> </a:t>
            </a:r>
          </a:p>
        </p:txBody>
      </p:sp>
      <p:pic>
        <p:nvPicPr>
          <p:cNvPr id="23" name="Audio 2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17648238" y="9647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slow" advTm="14184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>
            <a:alphaModFix amt="4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3166354" y="5171118"/>
            <a:ext cx="10243292" cy="1024329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 r="51818" b="43289"/>
          <a:stretch>
            <a:fillRect/>
          </a:stretch>
        </p:blipFill>
        <p:spPr>
          <a:xfrm rot="2806639">
            <a:off x="13910372" y="5667549"/>
            <a:ext cx="6826497" cy="810658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-2700000">
            <a:off x="13895371" y="8821972"/>
            <a:ext cx="8785258" cy="445652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alphaModFix amt="5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-5564168">
            <a:off x="943698" y="-2980915"/>
            <a:ext cx="5007792" cy="5007792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2263989" y="800970"/>
            <a:ext cx="13760022" cy="960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60"/>
              </a:lnSpc>
            </a:pPr>
            <a:r>
              <a:rPr lang="en-US" sz="6300" dirty="0" err="1">
                <a:solidFill>
                  <a:srgbClr val="870303"/>
                </a:solidFill>
                <a:latin typeface="Livvic Bold Italics"/>
              </a:rPr>
              <a:t>Quan</a:t>
            </a:r>
            <a:r>
              <a:rPr lang="en-US" sz="6300" dirty="0">
                <a:solidFill>
                  <a:srgbClr val="870303"/>
                </a:solidFill>
                <a:latin typeface="Livvic Bold Italics"/>
              </a:rPr>
              <a:t> </a:t>
            </a:r>
            <a:r>
              <a:rPr lang="en-US" sz="6300" dirty="0" err="1">
                <a:solidFill>
                  <a:srgbClr val="870303"/>
                </a:solidFill>
                <a:latin typeface="Livvic Bold Italics"/>
              </a:rPr>
              <a:t>sát</a:t>
            </a:r>
            <a:r>
              <a:rPr lang="en-US" sz="6300" dirty="0">
                <a:solidFill>
                  <a:srgbClr val="870303"/>
                </a:solidFill>
                <a:latin typeface="Livvic Bold Italics"/>
              </a:rPr>
              <a:t> </a:t>
            </a:r>
            <a:r>
              <a:rPr lang="en-US" sz="6300" dirty="0" err="1">
                <a:solidFill>
                  <a:srgbClr val="870303"/>
                </a:solidFill>
                <a:latin typeface="Livvic Bold Italics"/>
              </a:rPr>
              <a:t>tranh</a:t>
            </a:r>
            <a:r>
              <a:rPr lang="en-US" sz="6300" dirty="0">
                <a:solidFill>
                  <a:srgbClr val="870303"/>
                </a:solidFill>
                <a:latin typeface="Livvic Bold Italics"/>
              </a:rPr>
              <a:t> </a:t>
            </a:r>
            <a:r>
              <a:rPr lang="en-US" sz="6300" dirty="0" err="1">
                <a:solidFill>
                  <a:srgbClr val="870303"/>
                </a:solidFill>
                <a:latin typeface="Livvic Bold Italics"/>
              </a:rPr>
              <a:t>và</a:t>
            </a:r>
            <a:r>
              <a:rPr lang="en-US" sz="6300" dirty="0">
                <a:solidFill>
                  <a:srgbClr val="870303"/>
                </a:solidFill>
                <a:latin typeface="Livvic Bold Italics"/>
              </a:rPr>
              <a:t> </a:t>
            </a:r>
            <a:r>
              <a:rPr lang="en-US" sz="6300" dirty="0" err="1">
                <a:solidFill>
                  <a:srgbClr val="870303"/>
                </a:solidFill>
                <a:latin typeface="Livvic Bold Italics"/>
              </a:rPr>
              <a:t>nhận</a:t>
            </a:r>
            <a:r>
              <a:rPr lang="en-US" sz="6300" dirty="0">
                <a:solidFill>
                  <a:srgbClr val="870303"/>
                </a:solidFill>
                <a:latin typeface="Livvic Bold Italics"/>
              </a:rPr>
              <a:t> </a:t>
            </a:r>
            <a:r>
              <a:rPr lang="en-US" sz="6300" dirty="0" err="1">
                <a:solidFill>
                  <a:srgbClr val="870303"/>
                </a:solidFill>
                <a:latin typeface="Livvic Bold Italics"/>
              </a:rPr>
              <a:t>xét</a:t>
            </a:r>
            <a:endParaRPr lang="en-US" sz="6300" dirty="0">
              <a:solidFill>
                <a:srgbClr val="870303"/>
              </a:solidFill>
              <a:latin typeface="Livvic Bold Italics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 r="51818" b="43289"/>
          <a:stretch>
            <a:fillRect/>
          </a:stretch>
        </p:blipFill>
        <p:spPr>
          <a:xfrm rot="2806639">
            <a:off x="-2794780" y="-3019928"/>
            <a:ext cx="7243609" cy="860191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-2700000">
            <a:off x="-4606791" y="-1776578"/>
            <a:ext cx="9651880" cy="4896135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10515600" y="3639864"/>
            <a:ext cx="6468223" cy="40395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479"/>
              </a:lnSpc>
            </a:pPr>
            <a:r>
              <a:rPr lang="en-US" sz="3199" dirty="0">
                <a:solidFill>
                  <a:srgbClr val="870303"/>
                </a:solidFill>
                <a:latin typeface="Livvic" panose="020B0604020202020204" charset="0"/>
              </a:rPr>
              <a:t>- </a:t>
            </a:r>
            <a:r>
              <a:rPr lang="en-US" sz="3199" dirty="0" err="1" smtClean="0">
                <a:solidFill>
                  <a:srgbClr val="870303"/>
                </a:solidFill>
                <a:latin typeface="Livvic" panose="020B0604020202020204" charset="0"/>
              </a:rPr>
              <a:t>Bức</a:t>
            </a:r>
            <a:r>
              <a:rPr lang="en-US" sz="3199" dirty="0" smtClean="0">
                <a:solidFill>
                  <a:srgbClr val="870303"/>
                </a:solidFill>
                <a:latin typeface="Livvic" panose="020B0604020202020204" charset="0"/>
              </a:rPr>
              <a:t> </a:t>
            </a:r>
            <a:r>
              <a:rPr lang="en-US" sz="3199" dirty="0" err="1" smtClean="0">
                <a:solidFill>
                  <a:srgbClr val="870303"/>
                </a:solidFill>
                <a:latin typeface="Livvic" panose="020B0604020202020204" charset="0"/>
              </a:rPr>
              <a:t>tranh</a:t>
            </a:r>
            <a:r>
              <a:rPr lang="en-US" sz="3199" dirty="0" smtClean="0">
                <a:solidFill>
                  <a:srgbClr val="870303"/>
                </a:solidFill>
                <a:latin typeface="Livvic" panose="020B0604020202020204" charset="0"/>
              </a:rPr>
              <a:t> </a:t>
            </a:r>
            <a:r>
              <a:rPr lang="en-US" sz="3199" dirty="0" err="1">
                <a:solidFill>
                  <a:srgbClr val="870303"/>
                </a:solidFill>
                <a:latin typeface="Livvic" panose="020B0604020202020204" charset="0"/>
              </a:rPr>
              <a:t>thể</a:t>
            </a:r>
            <a:r>
              <a:rPr lang="en-US" sz="3199" dirty="0">
                <a:solidFill>
                  <a:srgbClr val="870303"/>
                </a:solidFill>
                <a:latin typeface="Livvic" panose="020B0604020202020204" charset="0"/>
              </a:rPr>
              <a:t> </a:t>
            </a:r>
            <a:r>
              <a:rPr lang="en-US" sz="3199" dirty="0" err="1">
                <a:solidFill>
                  <a:srgbClr val="870303"/>
                </a:solidFill>
                <a:latin typeface="Livvic" panose="020B0604020202020204" charset="0"/>
              </a:rPr>
              <a:t>hiện</a:t>
            </a:r>
            <a:r>
              <a:rPr lang="en-US" sz="3199" dirty="0">
                <a:solidFill>
                  <a:srgbClr val="870303"/>
                </a:solidFill>
                <a:latin typeface="Livvic" panose="020B0604020202020204" charset="0"/>
              </a:rPr>
              <a:t> </a:t>
            </a:r>
            <a:r>
              <a:rPr lang="en-US" sz="3199" dirty="0" err="1">
                <a:solidFill>
                  <a:srgbClr val="870303"/>
                </a:solidFill>
                <a:latin typeface="Livvic" panose="020B0604020202020204" charset="0"/>
              </a:rPr>
              <a:t>những</a:t>
            </a:r>
            <a:r>
              <a:rPr lang="en-US" sz="3199" dirty="0">
                <a:solidFill>
                  <a:srgbClr val="870303"/>
                </a:solidFill>
                <a:latin typeface="Livvic" panose="020B0604020202020204" charset="0"/>
              </a:rPr>
              <a:t> </a:t>
            </a:r>
            <a:r>
              <a:rPr lang="en-US" sz="3199" dirty="0" err="1">
                <a:solidFill>
                  <a:srgbClr val="870303"/>
                </a:solidFill>
                <a:latin typeface="Livvic" panose="020B0604020202020204" charset="0"/>
              </a:rPr>
              <a:t>hoạt</a:t>
            </a:r>
            <a:r>
              <a:rPr lang="en-US" sz="3199" dirty="0">
                <a:solidFill>
                  <a:srgbClr val="870303"/>
                </a:solidFill>
                <a:latin typeface="Livvic" panose="020B0604020202020204" charset="0"/>
              </a:rPr>
              <a:t> </a:t>
            </a:r>
            <a:r>
              <a:rPr lang="en-US" sz="3199" dirty="0" err="1">
                <a:solidFill>
                  <a:srgbClr val="870303"/>
                </a:solidFill>
                <a:latin typeface="Livvic" panose="020B0604020202020204" charset="0"/>
              </a:rPr>
              <a:t>động</a:t>
            </a:r>
            <a:r>
              <a:rPr lang="en-US" sz="3199" dirty="0">
                <a:solidFill>
                  <a:srgbClr val="870303"/>
                </a:solidFill>
                <a:latin typeface="Livvic" panose="020B0604020202020204" charset="0"/>
              </a:rPr>
              <a:t> </a:t>
            </a:r>
            <a:r>
              <a:rPr lang="en-US" sz="3199" dirty="0" err="1">
                <a:solidFill>
                  <a:srgbClr val="870303"/>
                </a:solidFill>
                <a:latin typeface="Livvic" panose="020B0604020202020204" charset="0"/>
              </a:rPr>
              <a:t>nào</a:t>
            </a:r>
            <a:r>
              <a:rPr lang="en-US" sz="3199" dirty="0">
                <a:solidFill>
                  <a:srgbClr val="870303"/>
                </a:solidFill>
                <a:latin typeface="Livvic" panose="020B0604020202020204" charset="0"/>
              </a:rPr>
              <a:t> ?</a:t>
            </a:r>
          </a:p>
          <a:p>
            <a:pPr>
              <a:lnSpc>
                <a:spcPts val="4479"/>
              </a:lnSpc>
            </a:pPr>
            <a:r>
              <a:rPr lang="en-US" sz="3199" dirty="0">
                <a:solidFill>
                  <a:srgbClr val="870303"/>
                </a:solidFill>
                <a:latin typeface="Livvic" panose="020B0604020202020204" charset="0"/>
              </a:rPr>
              <a:t>- </a:t>
            </a:r>
            <a:r>
              <a:rPr lang="en-US" sz="3199" dirty="0" err="1">
                <a:solidFill>
                  <a:srgbClr val="870303"/>
                </a:solidFill>
                <a:latin typeface="Livvic" panose="020B0604020202020204" charset="0"/>
              </a:rPr>
              <a:t>Hình</a:t>
            </a:r>
            <a:r>
              <a:rPr lang="en-US" sz="3199" dirty="0">
                <a:solidFill>
                  <a:srgbClr val="870303"/>
                </a:solidFill>
                <a:latin typeface="Livvic" panose="020B0604020202020204" charset="0"/>
              </a:rPr>
              <a:t> </a:t>
            </a:r>
            <a:r>
              <a:rPr lang="en-US" sz="3199" dirty="0" err="1">
                <a:solidFill>
                  <a:srgbClr val="870303"/>
                </a:solidFill>
                <a:latin typeface="Livvic" panose="020B0604020202020204" charset="0"/>
              </a:rPr>
              <a:t>ảnh</a:t>
            </a:r>
            <a:r>
              <a:rPr lang="en-US" sz="3199" dirty="0">
                <a:solidFill>
                  <a:srgbClr val="870303"/>
                </a:solidFill>
                <a:latin typeface="Livvic" panose="020B0604020202020204" charset="0"/>
              </a:rPr>
              <a:t> </a:t>
            </a:r>
            <a:r>
              <a:rPr lang="en-US" sz="3199" dirty="0" err="1">
                <a:solidFill>
                  <a:srgbClr val="870303"/>
                </a:solidFill>
                <a:latin typeface="Livvic" panose="020B0604020202020204" charset="0"/>
              </a:rPr>
              <a:t>chính</a:t>
            </a:r>
            <a:r>
              <a:rPr lang="en-US" sz="3199" dirty="0">
                <a:solidFill>
                  <a:srgbClr val="870303"/>
                </a:solidFill>
                <a:latin typeface="Livvic" panose="020B0604020202020204" charset="0"/>
              </a:rPr>
              <a:t> </a:t>
            </a:r>
            <a:r>
              <a:rPr lang="en-US" sz="3199" dirty="0" err="1">
                <a:solidFill>
                  <a:srgbClr val="870303"/>
                </a:solidFill>
                <a:latin typeface="Livvic" panose="020B0604020202020204" charset="0"/>
              </a:rPr>
              <a:t>và</a:t>
            </a:r>
            <a:r>
              <a:rPr lang="en-US" sz="3199" dirty="0">
                <a:solidFill>
                  <a:srgbClr val="870303"/>
                </a:solidFill>
                <a:latin typeface="Livvic" panose="020B0604020202020204" charset="0"/>
              </a:rPr>
              <a:t> </a:t>
            </a:r>
            <a:r>
              <a:rPr lang="en-US" sz="3199" dirty="0" err="1">
                <a:solidFill>
                  <a:srgbClr val="870303"/>
                </a:solidFill>
                <a:latin typeface="Livvic" panose="020B0604020202020204" charset="0"/>
              </a:rPr>
              <a:t>hình</a:t>
            </a:r>
            <a:r>
              <a:rPr lang="en-US" sz="3199" dirty="0">
                <a:solidFill>
                  <a:srgbClr val="870303"/>
                </a:solidFill>
                <a:latin typeface="Livvic" panose="020B0604020202020204" charset="0"/>
              </a:rPr>
              <a:t> </a:t>
            </a:r>
            <a:r>
              <a:rPr lang="en-US" sz="3199" dirty="0" err="1">
                <a:solidFill>
                  <a:srgbClr val="870303"/>
                </a:solidFill>
                <a:latin typeface="Livvic" panose="020B0604020202020204" charset="0"/>
              </a:rPr>
              <a:t>ảnh</a:t>
            </a:r>
            <a:r>
              <a:rPr lang="en-US" sz="3199" dirty="0">
                <a:solidFill>
                  <a:srgbClr val="870303"/>
                </a:solidFill>
                <a:latin typeface="Livvic" panose="020B0604020202020204" charset="0"/>
              </a:rPr>
              <a:t> </a:t>
            </a:r>
            <a:r>
              <a:rPr lang="en-US" sz="3199" dirty="0" err="1">
                <a:solidFill>
                  <a:srgbClr val="870303"/>
                </a:solidFill>
                <a:latin typeface="Livvic" panose="020B0604020202020204" charset="0"/>
              </a:rPr>
              <a:t>phụ</a:t>
            </a:r>
            <a:r>
              <a:rPr lang="en-US" sz="3199" dirty="0">
                <a:solidFill>
                  <a:srgbClr val="870303"/>
                </a:solidFill>
                <a:latin typeface="Livvic" panose="020B0604020202020204" charset="0"/>
              </a:rPr>
              <a:t> </a:t>
            </a:r>
            <a:r>
              <a:rPr lang="en-US" sz="3199" dirty="0" err="1" smtClean="0">
                <a:solidFill>
                  <a:srgbClr val="870303"/>
                </a:solidFill>
                <a:latin typeface="Livvic" panose="020B0604020202020204" charset="0"/>
              </a:rPr>
              <a:t>trong</a:t>
            </a:r>
            <a:r>
              <a:rPr lang="en-US" sz="3199" dirty="0" smtClean="0">
                <a:solidFill>
                  <a:srgbClr val="870303"/>
                </a:solidFill>
                <a:latin typeface="Livvic" panose="020B0604020202020204" charset="0"/>
              </a:rPr>
              <a:t> </a:t>
            </a:r>
            <a:r>
              <a:rPr lang="en-US" sz="3199" dirty="0" err="1">
                <a:solidFill>
                  <a:srgbClr val="870303"/>
                </a:solidFill>
                <a:latin typeface="Livvic" panose="020B0604020202020204" charset="0"/>
              </a:rPr>
              <a:t>bức</a:t>
            </a:r>
            <a:r>
              <a:rPr lang="en-US" sz="3199" dirty="0">
                <a:solidFill>
                  <a:srgbClr val="870303"/>
                </a:solidFill>
                <a:latin typeface="Livvic" panose="020B0604020202020204" charset="0"/>
              </a:rPr>
              <a:t> </a:t>
            </a:r>
            <a:r>
              <a:rPr lang="en-US" sz="3199" dirty="0" err="1">
                <a:solidFill>
                  <a:srgbClr val="870303"/>
                </a:solidFill>
                <a:latin typeface="Livvic" panose="020B0604020202020204" charset="0"/>
              </a:rPr>
              <a:t>tranh</a:t>
            </a:r>
            <a:r>
              <a:rPr lang="en-US" sz="3199" dirty="0">
                <a:solidFill>
                  <a:srgbClr val="870303"/>
                </a:solidFill>
                <a:latin typeface="Livvic" panose="020B0604020202020204" charset="0"/>
              </a:rPr>
              <a:t> </a:t>
            </a:r>
            <a:r>
              <a:rPr lang="en-US" sz="3199" dirty="0" err="1">
                <a:solidFill>
                  <a:srgbClr val="870303"/>
                </a:solidFill>
                <a:latin typeface="Livvic" panose="020B0604020202020204" charset="0"/>
              </a:rPr>
              <a:t>là</a:t>
            </a:r>
            <a:r>
              <a:rPr lang="en-US" sz="3199" dirty="0">
                <a:solidFill>
                  <a:srgbClr val="870303"/>
                </a:solidFill>
                <a:latin typeface="Livvic" panose="020B0604020202020204" charset="0"/>
              </a:rPr>
              <a:t> </a:t>
            </a:r>
            <a:r>
              <a:rPr lang="en-US" sz="3199" dirty="0" err="1">
                <a:solidFill>
                  <a:srgbClr val="870303"/>
                </a:solidFill>
                <a:latin typeface="Livvic" panose="020B0604020202020204" charset="0"/>
              </a:rPr>
              <a:t>gì</a:t>
            </a:r>
            <a:r>
              <a:rPr lang="en-US" sz="3199" dirty="0">
                <a:solidFill>
                  <a:srgbClr val="870303"/>
                </a:solidFill>
                <a:latin typeface="Livvic" panose="020B0604020202020204" charset="0"/>
              </a:rPr>
              <a:t>?</a:t>
            </a:r>
          </a:p>
          <a:p>
            <a:pPr>
              <a:lnSpc>
                <a:spcPts val="4479"/>
              </a:lnSpc>
            </a:pPr>
            <a:r>
              <a:rPr lang="en-US" sz="3199" dirty="0">
                <a:solidFill>
                  <a:srgbClr val="870303"/>
                </a:solidFill>
                <a:latin typeface="Livvic" panose="020B0604020202020204" charset="0"/>
              </a:rPr>
              <a:t>- </a:t>
            </a:r>
            <a:r>
              <a:rPr lang="en-US" sz="3199" dirty="0" err="1" smtClean="0">
                <a:solidFill>
                  <a:srgbClr val="870303"/>
                </a:solidFill>
                <a:latin typeface="Livvic" panose="020B0604020202020204" charset="0"/>
              </a:rPr>
              <a:t>Bức</a:t>
            </a:r>
            <a:r>
              <a:rPr lang="en-US" sz="3199" dirty="0" smtClean="0">
                <a:solidFill>
                  <a:srgbClr val="870303"/>
                </a:solidFill>
                <a:latin typeface="Livvic" panose="020B0604020202020204" charset="0"/>
              </a:rPr>
              <a:t> </a:t>
            </a:r>
            <a:r>
              <a:rPr lang="en-US" sz="3199" dirty="0" err="1" smtClean="0">
                <a:solidFill>
                  <a:srgbClr val="870303"/>
                </a:solidFill>
                <a:latin typeface="Livvic" panose="020B0604020202020204" charset="0"/>
              </a:rPr>
              <a:t>tranh</a:t>
            </a:r>
            <a:r>
              <a:rPr lang="en-US" sz="3199" dirty="0" smtClean="0">
                <a:solidFill>
                  <a:srgbClr val="870303"/>
                </a:solidFill>
                <a:latin typeface="Livvic" panose="020B0604020202020204" charset="0"/>
              </a:rPr>
              <a:t> </a:t>
            </a:r>
            <a:r>
              <a:rPr lang="en-US" sz="3199" dirty="0" err="1" smtClean="0">
                <a:solidFill>
                  <a:srgbClr val="870303"/>
                </a:solidFill>
                <a:latin typeface="Livvic" panose="020B0604020202020204" charset="0"/>
              </a:rPr>
              <a:t>được</a:t>
            </a:r>
            <a:r>
              <a:rPr lang="en-US" sz="3199" dirty="0" smtClean="0">
                <a:solidFill>
                  <a:srgbClr val="870303"/>
                </a:solidFill>
                <a:latin typeface="Livvic" panose="020B0604020202020204" charset="0"/>
              </a:rPr>
              <a:t> </a:t>
            </a:r>
            <a:r>
              <a:rPr lang="en-US" sz="3199" dirty="0" err="1" smtClean="0">
                <a:solidFill>
                  <a:srgbClr val="870303"/>
                </a:solidFill>
                <a:latin typeface="Livvic" panose="020B0604020202020204" charset="0"/>
              </a:rPr>
              <a:t>thực</a:t>
            </a:r>
            <a:r>
              <a:rPr lang="en-US" sz="3199" dirty="0" smtClean="0">
                <a:solidFill>
                  <a:srgbClr val="870303"/>
                </a:solidFill>
                <a:latin typeface="Livvic" panose="020B0604020202020204" charset="0"/>
              </a:rPr>
              <a:t> </a:t>
            </a:r>
            <a:r>
              <a:rPr lang="en-US" sz="3199" dirty="0" err="1" smtClean="0">
                <a:solidFill>
                  <a:srgbClr val="870303"/>
                </a:solidFill>
                <a:latin typeface="Livvic" panose="020B0604020202020204" charset="0"/>
              </a:rPr>
              <a:t>hiện</a:t>
            </a:r>
            <a:r>
              <a:rPr lang="en-US" sz="3199" dirty="0" smtClean="0">
                <a:solidFill>
                  <a:srgbClr val="870303"/>
                </a:solidFill>
                <a:latin typeface="Livvic" panose="020B0604020202020204" charset="0"/>
              </a:rPr>
              <a:t> </a:t>
            </a:r>
            <a:r>
              <a:rPr lang="en-US" sz="3199" dirty="0" err="1" smtClean="0">
                <a:solidFill>
                  <a:srgbClr val="870303"/>
                </a:solidFill>
                <a:latin typeface="Livvic" panose="020B0604020202020204" charset="0"/>
              </a:rPr>
              <a:t>bằng</a:t>
            </a:r>
            <a:r>
              <a:rPr lang="en-US" sz="3199" dirty="0" smtClean="0">
                <a:solidFill>
                  <a:srgbClr val="870303"/>
                </a:solidFill>
                <a:latin typeface="Livvic" panose="020B0604020202020204" charset="0"/>
              </a:rPr>
              <a:t> </a:t>
            </a:r>
            <a:r>
              <a:rPr lang="en-US" sz="3199" dirty="0" err="1" smtClean="0">
                <a:solidFill>
                  <a:srgbClr val="870303"/>
                </a:solidFill>
                <a:latin typeface="Livvic" panose="020B0604020202020204" charset="0"/>
              </a:rPr>
              <a:t>hình</a:t>
            </a:r>
            <a:r>
              <a:rPr lang="en-US" sz="3199" dirty="0" smtClean="0">
                <a:solidFill>
                  <a:srgbClr val="870303"/>
                </a:solidFill>
                <a:latin typeface="Livvic" panose="020B0604020202020204" charset="0"/>
              </a:rPr>
              <a:t> </a:t>
            </a:r>
            <a:r>
              <a:rPr lang="en-US" sz="3199" dirty="0" err="1" smtClean="0">
                <a:solidFill>
                  <a:srgbClr val="870303"/>
                </a:solidFill>
                <a:latin typeface="Livvic" panose="020B0604020202020204" charset="0"/>
              </a:rPr>
              <a:t>thức</a:t>
            </a:r>
            <a:r>
              <a:rPr lang="en-US" sz="3199" dirty="0" smtClean="0">
                <a:solidFill>
                  <a:srgbClr val="870303"/>
                </a:solidFill>
                <a:latin typeface="Livvic" panose="020B0604020202020204" charset="0"/>
              </a:rPr>
              <a:t> </a:t>
            </a:r>
            <a:r>
              <a:rPr lang="en-US" sz="3199" dirty="0" err="1" smtClean="0">
                <a:solidFill>
                  <a:srgbClr val="870303"/>
                </a:solidFill>
                <a:latin typeface="Livvic" panose="020B0604020202020204" charset="0"/>
              </a:rPr>
              <a:t>nào</a:t>
            </a:r>
            <a:r>
              <a:rPr lang="en-US" sz="3199" dirty="0" smtClean="0">
                <a:solidFill>
                  <a:srgbClr val="870303"/>
                </a:solidFill>
                <a:latin typeface="Livvic" panose="020B0604020202020204" charset="0"/>
              </a:rPr>
              <a:t>?</a:t>
            </a:r>
            <a:endParaRPr lang="en-US" sz="3199" dirty="0">
              <a:solidFill>
                <a:srgbClr val="870303"/>
              </a:solidFill>
              <a:latin typeface="Livvic" panose="020B0604020202020204" charset="0"/>
            </a:endParaRPr>
          </a:p>
          <a:p>
            <a:pPr algn="ctr">
              <a:lnSpc>
                <a:spcPts val="4479"/>
              </a:lnSpc>
            </a:pPr>
            <a:endParaRPr lang="en-US" sz="3199" dirty="0">
              <a:solidFill>
                <a:srgbClr val="870303"/>
              </a:solidFill>
              <a:latin typeface="Livvic" panose="020B060402020202020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3399" y="2363585"/>
            <a:ext cx="9253733" cy="6666115"/>
          </a:xfrm>
          <a:prstGeom prst="rect">
            <a:avLst/>
          </a:prstGeom>
        </p:spPr>
      </p:pic>
      <p:pic>
        <p:nvPicPr>
          <p:cNvPr id="20" name="Audio 1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7648238" y="9647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5756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|8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|4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0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9|5.9|5|4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265</TotalTime>
  <Words>394</Words>
  <Application>Microsoft Office PowerPoint</Application>
  <PresentationFormat>Custom</PresentationFormat>
  <Paragraphs>36</Paragraphs>
  <Slides>17</Slides>
  <Notes>0</Notes>
  <HiddenSlides>0</HiddenSlides>
  <MMClips>16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Arial</vt:lpstr>
      <vt:lpstr>Livvic Bold Italics</vt:lpstr>
      <vt:lpstr>Livvic Bold</vt:lpstr>
      <vt:lpstr>Calibri</vt:lpstr>
      <vt:lpstr>Open Sans Bold</vt:lpstr>
      <vt:lpstr>Livvic</vt:lpstr>
      <vt:lpstr>Anton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PHÒNG GIÁO DỤC VÀ ĐÀO TẠO QUẬN LONG BIÊN</dc:title>
  <dc:creator>dell</dc:creator>
  <cp:lastModifiedBy>dell</cp:lastModifiedBy>
  <cp:revision>17</cp:revision>
  <dcterms:created xsi:type="dcterms:W3CDTF">2006-08-16T00:00:00Z</dcterms:created>
  <dcterms:modified xsi:type="dcterms:W3CDTF">2021-12-14T18:45:15Z</dcterms:modified>
  <dc:identifier>DAEycZJdQ0U</dc:identifier>
</cp:coreProperties>
</file>