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8" r:id="rId8"/>
    <p:sldId id="273" r:id="rId9"/>
    <p:sldId id="274" r:id="rId10"/>
    <p:sldId id="275" r:id="rId11"/>
    <p:sldId id="264" r:id="rId12"/>
    <p:sldId id="266" r:id="rId13"/>
    <p:sldId id="272" r:id="rId14"/>
    <p:sldId id="27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671184" y="40047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C0000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1378" y="623354"/>
            <a:ext cx="669761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EEDB7010-8797-41DD-9245-36C670DFF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859">
        <p14:doors dir="vert"/>
      </p:transition>
    </mc:Choice>
    <mc:Fallback>
      <p:transition spd="slow" advTm="6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2983359" y="327943"/>
            <a:ext cx="6528367" cy="5026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522196" y="5549338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C79EA1E8-DFBE-49C5-9F00-F081CABC9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411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864">
        <p15:prstTrans prst="pageCurlDouble"/>
      </p:transition>
    </mc:Choice>
    <mc:Fallback>
      <p:transition spd="slow" advTm="13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2929" y="240634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92" y="1648496"/>
            <a:ext cx="3775418" cy="2884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957" r="1623" b="1602"/>
          <a:stretch/>
        </p:blipFill>
        <p:spPr>
          <a:xfrm>
            <a:off x="176845" y="1648496"/>
            <a:ext cx="4082814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93" y="1648496"/>
            <a:ext cx="3679065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EB26BCC-CCA2-4EEE-B142-5FA96F9FB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95">
        <p:circle/>
      </p:transition>
    </mc:Choice>
    <mc:Fallback>
      <p:transition spd="slow" advTm="200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5116" y="1732028"/>
            <a:ext cx="627075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3.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Luyện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Sáng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tạo</a:t>
            </a:r>
            <a:endParaRPr lang="en-US" sz="4000" b="1" cap="all" dirty="0">
              <a:ln w="0">
                <a:noFill/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7879" y="2432842"/>
            <a:ext cx="5936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F3F5B2A-3681-4B6F-8FF0-17943E5B1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1007">
        <p14:ripple/>
      </p:transition>
    </mc:Choice>
    <mc:Fallback>
      <p:transition spd="slow" advTm="21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9682874" y="0"/>
            <a:ext cx="2509126" cy="2291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170669" y="-170669"/>
            <a:ext cx="2291011" cy="26323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1" y="685800"/>
            <a:ext cx="1222999" cy="11236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9813184" y="498193"/>
            <a:ext cx="1693016" cy="1153367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315838" y="786582"/>
            <a:ext cx="8474299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5" y="2624019"/>
            <a:ext cx="3854650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6009"/>
          <a:stretch/>
        </p:blipFill>
        <p:spPr>
          <a:xfrm>
            <a:off x="8312552" y="2624021"/>
            <a:ext cx="370482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56805" r="1790"/>
          <a:stretch/>
        </p:blipFill>
        <p:spPr>
          <a:xfrm>
            <a:off x="4154366" y="2624020"/>
            <a:ext cx="393299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3EDFF9B2-325A-48DC-9F77-66425827D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261">
        <p:blinds dir="vert"/>
      </p:transition>
    </mc:Choice>
    <mc:Fallback>
      <p:transition spd="slow" advTm="1726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841" r="3636" b="3750"/>
          <a:stretch/>
        </p:blipFill>
        <p:spPr>
          <a:xfrm rot="5400000">
            <a:off x="2667000" y="-2666999"/>
            <a:ext cx="6858002" cy="12191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1491" y="969819"/>
            <a:ext cx="3266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" y="2105891"/>
            <a:ext cx="1046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6B2ACCE-9B2D-4D2C-9688-E439961E2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9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7680">
        <p:checker/>
      </p:transition>
    </mc:Choice>
    <mc:Fallback>
      <p:transition spd="slow" advTm="1768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30" y="0"/>
            <a:ext cx="1253973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455" y="1566633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27075E3-99C8-4C48-BE40-B2BF41CBB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  <p:transition spd="slow" advTm="1194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7037" y="2154832"/>
            <a:ext cx="7237927" cy="17389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en-US" sz="29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ĐỘNG CỦA DÁNG NGƯỜI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DÁNG NGƯỜI THÀNH CHỦ ĐỀ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CCB73F0D-10E3-48A3-BF3D-D73F965E7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043">
        <p14:prism/>
      </p:transition>
    </mc:Choice>
    <mc:Fallback>
      <p:transition spd="slow" advTm="9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6043" y="1099300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6043" y="2022630"/>
            <a:ext cx="7042312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1E9D88A-BA01-47BF-9F83-0BB4A77EF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573">
        <p14:conveyor dir="l"/>
      </p:transition>
    </mc:Choice>
    <mc:Fallback>
      <p:transition spd="slow" advTm="11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D6D62829-EDDA-4C7C-854E-9AD088AC9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710">
        <p14:glitter pattern="hexagon"/>
      </p:transition>
    </mc:Choice>
    <mc:Fallback>
      <p:transition spd="slow" advTm="19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9172" y="325100"/>
            <a:ext cx="351089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cap="none" spc="0" dirty="0">
                <a:ln/>
                <a:solidFill>
                  <a:srgbClr val="FF0000"/>
                </a:solidFill>
                <a:effectLst/>
              </a:rPr>
              <a:t>1. 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2" y="991673"/>
            <a:ext cx="1962151" cy="2616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99" y="999007"/>
            <a:ext cx="2046117" cy="2616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7997"/>
          <a:stretch/>
        </p:blipFill>
        <p:spPr>
          <a:xfrm>
            <a:off x="4804086" y="999007"/>
            <a:ext cx="3968616" cy="54028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12770" r="6266" b="6103"/>
          <a:stretch/>
        </p:blipFill>
        <p:spPr>
          <a:xfrm>
            <a:off x="291652" y="3876541"/>
            <a:ext cx="1962151" cy="26081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43" y="3876541"/>
            <a:ext cx="2011469" cy="260815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888613" y="1642950"/>
            <a:ext cx="341929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BADEF6C7-CC75-4470-B3E1-EA1213A2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4871">
        <p:circle/>
      </p:transition>
    </mc:Choice>
    <mc:Fallback>
      <p:transition spd="slow" advTm="748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9987" y="8484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" y="1004553"/>
            <a:ext cx="2163958" cy="2788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6" y="1004553"/>
            <a:ext cx="2286537" cy="2788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3" y="3953815"/>
            <a:ext cx="2163958" cy="2562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77" y="1004552"/>
            <a:ext cx="6387919" cy="5512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5" r="62301"/>
          <a:stretch/>
        </p:blipFill>
        <p:spPr>
          <a:xfrm>
            <a:off x="2911176" y="3953815"/>
            <a:ext cx="2249267" cy="257778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0954269-92A7-46A9-BB97-72199361F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8059"/>
      </p:ext>
    </p:extLst>
  </p:cSld>
  <p:clrMapOvr>
    <a:masterClrMapping/>
  </p:clrMapOvr>
  <p:transition spd="slow" advTm="2408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4475025" y="1515701"/>
            <a:ext cx="3484948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8288086" y="1515701"/>
            <a:ext cx="3702145" cy="2850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167426" y="1515701"/>
            <a:ext cx="3979486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72367" y="264407"/>
            <a:ext cx="811759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426" y="4832402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2998" y="4832402"/>
            <a:ext cx="3915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8086" y="4791347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9E1DEFB9-48AC-4A3D-BAF2-EA908BB377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347685"/>
      </p:ext>
    </p:extLst>
  </p:cSld>
  <p:clrMapOvr>
    <a:masterClrMapping/>
  </p:clrMapOvr>
  <p:transition spd="slow" advTm="2115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2931951" y="613211"/>
            <a:ext cx="6113058" cy="4378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390510" y="5638518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21EB0E37-018E-427B-920E-BE18602CF7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079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9878">
        <p15:prstTrans prst="pageCurlDouble"/>
      </p:transition>
    </mc:Choice>
    <mc:Fallback>
      <p:transition spd="slow" advTm="9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2943911" y="374234"/>
            <a:ext cx="6304178" cy="5156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513219" y="5903216"/>
            <a:ext cx="5690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6F9F4302-48E6-4E0B-934A-B71B151B9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14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912">
        <p15:prstTrans prst="pageCurlDouble"/>
      </p:transition>
    </mc:Choice>
    <mc:Fallback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1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301</Words>
  <Application>Microsoft Office PowerPoint</Application>
  <PresentationFormat>Màn hình rộng</PresentationFormat>
  <Paragraphs>45</Paragraphs>
  <Slides>15</Slides>
  <Notes>0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Huyen Truong</cp:lastModifiedBy>
  <cp:revision>73</cp:revision>
  <dcterms:created xsi:type="dcterms:W3CDTF">2021-11-07T00:59:27Z</dcterms:created>
  <dcterms:modified xsi:type="dcterms:W3CDTF">2021-11-30T07:08:37Z</dcterms:modified>
</cp:coreProperties>
</file>