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73" r:id="rId2"/>
    <p:sldId id="275" r:id="rId3"/>
    <p:sldId id="260" r:id="rId4"/>
    <p:sldId id="261" r:id="rId5"/>
    <p:sldId id="262" r:id="rId6"/>
    <p:sldId id="263" r:id="rId7"/>
    <p:sldId id="264" r:id="rId8"/>
    <p:sldId id="265" r:id="rId9"/>
    <p:sldId id="272" r:id="rId10"/>
    <p:sldId id="282" r:id="rId11"/>
    <p:sldId id="274" r:id="rId12"/>
    <p:sldId id="283" r:id="rId13"/>
    <p:sldId id="278" r:id="rId14"/>
    <p:sldId id="280" r:id="rId15"/>
    <p:sldId id="281" r:id="rId16"/>
    <p:sldId id="279" r:id="rId17"/>
    <p:sldId id="276" r:id="rId18"/>
    <p:sldId id="286" r:id="rId19"/>
    <p:sldId id="285" r:id="rId20"/>
    <p:sldId id="287" r:id="rId21"/>
    <p:sldId id="257" r:id="rId22"/>
    <p:sldId id="259" r:id="rId23"/>
    <p:sldId id="277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7FF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50" d="100"/>
          <a:sy n="50" d="100"/>
        </p:scale>
        <p:origin x="1862" y="8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B29917-CF5E-4F38-B183-7140E5FF22E1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158B3-E86E-434B-BAEB-59A2810A1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67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2602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76220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618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729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3697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6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639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90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44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964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791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6203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532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2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D8FC14-5462-44FF-A15D-AF8C338F75AE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66FDB-95A6-4A7D-A4B2-4AF7ECCCC2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9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9.png"/><Relationship Id="rId7" Type="http://schemas.microsoft.com/office/2007/relationships/hdphoto" Target="../media/hdphoto13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19.wdp"/><Relationship Id="rId3" Type="http://schemas.microsoft.com/office/2007/relationships/hdphoto" Target="../media/hdphoto14.wdp"/><Relationship Id="rId7" Type="http://schemas.microsoft.com/office/2007/relationships/hdphoto" Target="../media/hdphoto16.wdp"/><Relationship Id="rId12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microsoft.com/office/2007/relationships/hdphoto" Target="../media/hdphoto18.wdp"/><Relationship Id="rId5" Type="http://schemas.microsoft.com/office/2007/relationships/hdphoto" Target="../media/hdphoto15.wdp"/><Relationship Id="rId15" Type="http://schemas.microsoft.com/office/2007/relationships/hdphoto" Target="../media/hdphoto20.wdp"/><Relationship Id="rId10" Type="http://schemas.openxmlformats.org/officeDocument/2006/relationships/image" Target="../media/image48.png"/><Relationship Id="rId4" Type="http://schemas.openxmlformats.org/officeDocument/2006/relationships/image" Target="../media/image45.png"/><Relationship Id="rId9" Type="http://schemas.microsoft.com/office/2007/relationships/hdphoto" Target="../media/hdphoto17.wdp"/><Relationship Id="rId1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6.png"/><Relationship Id="rId18" Type="http://schemas.microsoft.com/office/2007/relationships/hdphoto" Target="../media/hdphoto22.wdp"/><Relationship Id="rId3" Type="http://schemas.microsoft.com/office/2007/relationships/hdphoto" Target="../media/hdphoto14.wdp"/><Relationship Id="rId21" Type="http://schemas.openxmlformats.org/officeDocument/2006/relationships/image" Target="../media/image60.png"/><Relationship Id="rId7" Type="http://schemas.microsoft.com/office/2007/relationships/hdphoto" Target="../media/hdphoto16.wdp"/><Relationship Id="rId12" Type="http://schemas.microsoft.com/office/2007/relationships/hdphoto" Target="../media/hdphoto18.wdp"/><Relationship Id="rId17" Type="http://schemas.openxmlformats.org/officeDocument/2006/relationships/image" Target="../media/image58.png"/><Relationship Id="rId2" Type="http://schemas.openxmlformats.org/officeDocument/2006/relationships/image" Target="../media/image44.png"/><Relationship Id="rId16" Type="http://schemas.microsoft.com/office/2007/relationships/hdphoto" Target="../media/hdphoto21.wdp"/><Relationship Id="rId20" Type="http://schemas.microsoft.com/office/2007/relationships/hdphoto" Target="../media/hdphoto23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5.png"/><Relationship Id="rId5" Type="http://schemas.microsoft.com/office/2007/relationships/hdphoto" Target="../media/hdphoto15.wdp"/><Relationship Id="rId15" Type="http://schemas.openxmlformats.org/officeDocument/2006/relationships/image" Target="../media/image57.png"/><Relationship Id="rId10" Type="http://schemas.openxmlformats.org/officeDocument/2006/relationships/image" Target="../media/image54.jpeg"/><Relationship Id="rId19" Type="http://schemas.openxmlformats.org/officeDocument/2006/relationships/image" Target="../media/image59.png"/><Relationship Id="rId4" Type="http://schemas.openxmlformats.org/officeDocument/2006/relationships/image" Target="../media/image51.png"/><Relationship Id="rId9" Type="http://schemas.microsoft.com/office/2007/relationships/hdphoto" Target="../media/hdphoto17.wdp"/><Relationship Id="rId14" Type="http://schemas.microsoft.com/office/2007/relationships/hdphoto" Target="../media/hdphoto19.wdp"/><Relationship Id="rId22" Type="http://schemas.microsoft.com/office/2007/relationships/hdphoto" Target="../media/hdphoto2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53.png"/><Relationship Id="rId18" Type="http://schemas.microsoft.com/office/2007/relationships/hdphoto" Target="../media/hdphoto19.wdp"/><Relationship Id="rId3" Type="http://schemas.openxmlformats.org/officeDocument/2006/relationships/image" Target="../media/image62.png"/><Relationship Id="rId7" Type="http://schemas.microsoft.com/office/2007/relationships/hdphoto" Target="../media/hdphoto15.wdp"/><Relationship Id="rId12" Type="http://schemas.openxmlformats.org/officeDocument/2006/relationships/image" Target="../media/image67.png"/><Relationship Id="rId17" Type="http://schemas.openxmlformats.org/officeDocument/2006/relationships/image" Target="../media/image56.png"/><Relationship Id="rId2" Type="http://schemas.openxmlformats.org/officeDocument/2006/relationships/image" Target="../media/image61.png"/><Relationship Id="rId16" Type="http://schemas.microsoft.com/office/2007/relationships/hdphoto" Target="../media/hdphoto1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26.wdp"/><Relationship Id="rId5" Type="http://schemas.openxmlformats.org/officeDocument/2006/relationships/image" Target="../media/image63.png"/><Relationship Id="rId15" Type="http://schemas.openxmlformats.org/officeDocument/2006/relationships/image" Target="../media/image68.png"/><Relationship Id="rId10" Type="http://schemas.openxmlformats.org/officeDocument/2006/relationships/image" Target="../media/image66.png"/><Relationship Id="rId4" Type="http://schemas.microsoft.com/office/2007/relationships/hdphoto" Target="../media/hdphoto25.wdp"/><Relationship Id="rId9" Type="http://schemas.openxmlformats.org/officeDocument/2006/relationships/image" Target="../media/image65.png"/><Relationship Id="rId14" Type="http://schemas.microsoft.com/office/2007/relationships/hdphoto" Target="../media/hdphoto17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13" Type="http://schemas.openxmlformats.org/officeDocument/2006/relationships/image" Target="../media/image73.png"/><Relationship Id="rId3" Type="http://schemas.openxmlformats.org/officeDocument/2006/relationships/image" Target="../media/image70.png"/><Relationship Id="rId7" Type="http://schemas.openxmlformats.org/officeDocument/2006/relationships/image" Target="../media/image53.png"/><Relationship Id="rId12" Type="http://schemas.openxmlformats.org/officeDocument/2006/relationships/image" Target="../media/image54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11" Type="http://schemas.openxmlformats.org/officeDocument/2006/relationships/image" Target="../media/image63.png"/><Relationship Id="rId5" Type="http://schemas.openxmlformats.org/officeDocument/2006/relationships/image" Target="../media/image71.png"/><Relationship Id="rId15" Type="http://schemas.openxmlformats.org/officeDocument/2006/relationships/image" Target="../media/image75.png"/><Relationship Id="rId10" Type="http://schemas.openxmlformats.org/officeDocument/2006/relationships/image" Target="../media/image72.png"/><Relationship Id="rId4" Type="http://schemas.microsoft.com/office/2007/relationships/hdphoto" Target="../media/hdphoto15.wdp"/><Relationship Id="rId9" Type="http://schemas.openxmlformats.org/officeDocument/2006/relationships/image" Target="../media/image64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png"/><Relationship Id="rId7" Type="http://schemas.openxmlformats.org/officeDocument/2006/relationships/image" Target="../media/image87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9.wdp"/><Relationship Id="rId5" Type="http://schemas.openxmlformats.org/officeDocument/2006/relationships/image" Target="../media/image86.png"/><Relationship Id="rId4" Type="http://schemas.microsoft.com/office/2007/relationships/hdphoto" Target="../media/hdphoto28.wdp"/><Relationship Id="rId9" Type="http://schemas.openxmlformats.org/officeDocument/2006/relationships/image" Target="../media/image89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slide" Target="slide4.xml"/><Relationship Id="rId12" Type="http://schemas.microsoft.com/office/2007/relationships/hdphoto" Target="../media/hdphoto5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3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jpg"/><Relationship Id="rId9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21.png"/><Relationship Id="rId18" Type="http://schemas.microsoft.com/office/2007/relationships/hdphoto" Target="../media/hdphoto10.wdp"/><Relationship Id="rId3" Type="http://schemas.openxmlformats.org/officeDocument/2006/relationships/slide" Target="slide5.xml"/><Relationship Id="rId7" Type="http://schemas.openxmlformats.org/officeDocument/2006/relationships/image" Target="../media/image19.png"/><Relationship Id="rId12" Type="http://schemas.openxmlformats.org/officeDocument/2006/relationships/slide" Target="slide8.xml"/><Relationship Id="rId17" Type="http://schemas.openxmlformats.org/officeDocument/2006/relationships/image" Target="../media/image24.png"/><Relationship Id="rId2" Type="http://schemas.openxmlformats.org/officeDocument/2006/relationships/image" Target="../media/image17.png"/><Relationship Id="rId16" Type="http://schemas.openxmlformats.org/officeDocument/2006/relationships/image" Target="../media/image23.png"/><Relationship Id="rId20" Type="http://schemas.openxmlformats.org/officeDocument/2006/relationships/slide" Target="slide9.xml"/><Relationship Id="rId1" Type="http://schemas.openxmlformats.org/officeDocument/2006/relationships/slideLayout" Target="../slideLayouts/slideLayout1.xml"/><Relationship Id="rId6" Type="http://schemas.openxmlformats.org/officeDocument/2006/relationships/slide" Target="slide6.xml"/><Relationship Id="rId11" Type="http://schemas.microsoft.com/office/2007/relationships/hdphoto" Target="../media/hdphoto8.wdp"/><Relationship Id="rId5" Type="http://schemas.microsoft.com/office/2007/relationships/hdphoto" Target="../media/hdphoto6.wdp"/><Relationship Id="rId15" Type="http://schemas.openxmlformats.org/officeDocument/2006/relationships/image" Target="../media/image22.gif"/><Relationship Id="rId10" Type="http://schemas.openxmlformats.org/officeDocument/2006/relationships/image" Target="../media/image20.png"/><Relationship Id="rId19" Type="http://schemas.openxmlformats.org/officeDocument/2006/relationships/image" Target="../media/image25.gif"/><Relationship Id="rId4" Type="http://schemas.openxmlformats.org/officeDocument/2006/relationships/image" Target="../media/image18.png"/><Relationship Id="rId9" Type="http://schemas.openxmlformats.org/officeDocument/2006/relationships/slide" Target="slide7.xml"/><Relationship Id="rId14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7.png"/><Relationship Id="rId7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Relationship Id="rId6" Type="http://schemas.openxmlformats.org/officeDocument/2006/relationships/slide" Target="slide4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microsoft.com/office/2007/relationships/hdphoto" Target="../media/hdphoto12.wdp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15" name="Picture 2" descr="Download 999 Hình Nền Powerpoint Dễ Thương, Ngộ Nghĩnh Nhất Quả Đất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26"/>
            <a:stretch/>
          </p:blipFill>
          <p:spPr bwMode="auto">
            <a:xfrm>
              <a:off x="-1" y="0"/>
              <a:ext cx="12192001" cy="6852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 descr="C:\Users\ADMIN\Desktop\Nong trai\transcoder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31"/>
            <a:stretch/>
          </p:blipFill>
          <p:spPr bwMode="auto">
            <a:xfrm>
              <a:off x="0" y="6248400"/>
              <a:ext cx="12192000" cy="609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ounded Rectangle 1"/>
          <p:cNvSpPr/>
          <p:nvPr/>
        </p:nvSpPr>
        <p:spPr>
          <a:xfrm>
            <a:off x="900545" y="1293652"/>
            <a:ext cx="10487891" cy="2516348"/>
          </a:xfrm>
          <a:prstGeom prst="roundRect">
            <a:avLst>
              <a:gd name="adj" fmla="val 117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9427" y="0"/>
            <a:ext cx="1777772" cy="18703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355615" y="1672065"/>
            <a:ext cx="980011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Chào</a:t>
            </a:r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mừng</a:t>
            </a:r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các</a:t>
            </a:r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bạn</a:t>
            </a:r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học</a:t>
            </a:r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sinh</a:t>
            </a:r>
            <a:r>
              <a:rPr lang="en-US" sz="5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lớp</a:t>
            </a:r>
            <a:r>
              <a:rPr lang="en-US" sz="540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</a:t>
            </a:r>
            <a:r>
              <a:rPr lang="en-US" sz="54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3</a:t>
            </a:r>
          </a:p>
          <a:p>
            <a:pPr algn="ctr"/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đến</a:t>
            </a:r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với</a:t>
            </a:r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tiết</a:t>
            </a:r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học</a:t>
            </a:r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Mĩ</a:t>
            </a:r>
            <a:r>
              <a:rPr lang="en-US" sz="5400" cap="none" spc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 </a:t>
            </a:r>
            <a:r>
              <a:rPr lang="en-US" sz="5400" cap="none" spc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thuật</a:t>
            </a:r>
            <a:endParaRPr lang="en-US" sz="54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1028" name="Picture 4" descr="Đám Mây: Hình ảnh, vector và ảnh có sẵn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57" b="73929" l="4231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38" b="23500"/>
          <a:stretch/>
        </p:blipFill>
        <p:spPr bwMode="auto">
          <a:xfrm>
            <a:off x="570211" y="137903"/>
            <a:ext cx="2656968" cy="1396259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Đám Mây: Hình ảnh, vector và ảnh có sẵn | Shutterstock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357" b="73929" l="4231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738" b="23500"/>
          <a:stretch/>
        </p:blipFill>
        <p:spPr bwMode="auto">
          <a:xfrm>
            <a:off x="8376667" y="-47366"/>
            <a:ext cx="2015462" cy="1120453"/>
          </a:xfrm>
          <a:prstGeom prst="rect">
            <a:avLst/>
          </a:prstGeom>
          <a:noFill/>
          <a:effectLst>
            <a:innerShdw blurRad="63500" dist="50800" dir="108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544" y="3804804"/>
            <a:ext cx="3060772" cy="27200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29584" y="429768"/>
            <a:ext cx="5129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PHÒNG GIÁO DỤC VÀ ĐÀO TẠO QUẬN LONG BIÊN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479296" y="809541"/>
            <a:ext cx="9591040" cy="2327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2591630"/>
            <a:ext cx="12192000" cy="4184073"/>
            <a:chOff x="0" y="1511808"/>
            <a:chExt cx="9144000" cy="3631692"/>
          </a:xfrm>
        </p:grpSpPr>
        <p:pic>
          <p:nvPicPr>
            <p:cNvPr id="2" name="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34134" r="9200" b="25096"/>
            <a:stretch/>
          </p:blipFill>
          <p:spPr>
            <a:xfrm>
              <a:off x="7046976" y="1755648"/>
              <a:ext cx="1255776" cy="2097024"/>
            </a:xfrm>
            <a:prstGeom prst="rect">
              <a:avLst/>
            </a:prstGeom>
          </p:spPr>
        </p:pic>
        <p:pic>
          <p:nvPicPr>
            <p:cNvPr id="3" name="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0" t="36504" r="30000" b="16814"/>
            <a:stretch/>
          </p:blipFill>
          <p:spPr>
            <a:xfrm>
              <a:off x="4901184" y="1877568"/>
              <a:ext cx="1499616" cy="2401062"/>
            </a:xfrm>
            <a:prstGeom prst="rect">
              <a:avLst/>
            </a:prstGeom>
          </p:spPr>
        </p:pic>
        <p:pic>
          <p:nvPicPr>
            <p:cNvPr id="4" name="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0" t="36504" r="52933" b="21541"/>
            <a:stretch/>
          </p:blipFill>
          <p:spPr>
            <a:xfrm>
              <a:off x="3218688" y="1877568"/>
              <a:ext cx="1085088" cy="2157984"/>
            </a:xfrm>
            <a:prstGeom prst="rect">
              <a:avLst/>
            </a:prstGeom>
          </p:spPr>
        </p:pic>
        <p:pic>
          <p:nvPicPr>
            <p:cNvPr id="5" name="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3" t="29392" r="73333" b="21541"/>
            <a:stretch/>
          </p:blipFill>
          <p:spPr>
            <a:xfrm>
              <a:off x="1109472" y="1511808"/>
              <a:ext cx="1328928" cy="2523744"/>
            </a:xfrm>
            <a:prstGeom prst="rect">
              <a:avLst/>
            </a:prstGeom>
          </p:spPr>
        </p:pic>
        <p:pic>
          <p:nvPicPr>
            <p:cNvPr id="6" name="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3" b="11822"/>
            <a:stretch/>
          </p:blipFill>
          <p:spPr>
            <a:xfrm>
              <a:off x="0" y="2407920"/>
              <a:ext cx="9144000" cy="2121408"/>
            </a:xfrm>
            <a:prstGeom prst="rect">
              <a:avLst/>
            </a:prstGeom>
          </p:spPr>
        </p:pic>
        <p:pic>
          <p:nvPicPr>
            <p:cNvPr id="7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66370"/>
            <a:stretch/>
          </p:blipFill>
          <p:spPr>
            <a:xfrm>
              <a:off x="3657600" y="3413760"/>
              <a:ext cx="5486400" cy="1729740"/>
            </a:xfrm>
            <a:prstGeom prst="rect">
              <a:avLst/>
            </a:prstGeom>
          </p:spPr>
        </p:pic>
        <p:pic>
          <p:nvPicPr>
            <p:cNvPr id="8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04" r="34000"/>
            <a:stretch/>
          </p:blipFill>
          <p:spPr>
            <a:xfrm>
              <a:off x="0" y="3523488"/>
              <a:ext cx="6035040" cy="162001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654716" y="1420533"/>
            <a:ext cx="7578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5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endParaRPr lang="en-US" sz="5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145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3424">
            <a:off x="1195412" y="614601"/>
            <a:ext cx="4121253" cy="2883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27"/>
          <a:stretch/>
        </p:blipFill>
        <p:spPr>
          <a:xfrm>
            <a:off x="0" y="2395279"/>
            <a:ext cx="12192000" cy="4462721"/>
          </a:xfrm>
          <a:prstGeom prst="rect">
            <a:avLst/>
          </a:prstGeom>
        </p:spPr>
      </p:pic>
      <p:sp>
        <p:nvSpPr>
          <p:cNvPr id="2" name="1"/>
          <p:cNvSpPr/>
          <p:nvPr/>
        </p:nvSpPr>
        <p:spPr>
          <a:xfrm>
            <a:off x="4751851" y="-699458"/>
            <a:ext cx="635023" cy="4800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10" name="Picture 10" descr="Tranh Vẽ Trên Sỏi Đá Nhỏ : ** Địa chỉ Tranh Đá Cuội Handmade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84" t="14604" r="11285" b="12668"/>
          <a:stretch/>
        </p:blipFill>
        <p:spPr bwMode="auto">
          <a:xfrm>
            <a:off x="4304869" y="3156130"/>
            <a:ext cx="4125355" cy="2811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1" name="Picture 2" descr="https://cdnmedia.thethaovanhoa.vn/2013/12/06/15/12/Ch-tnh-xe-giy-ca-Hoang-Th-Phng-LiOn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77571">
            <a:off x="7520280" y="989374"/>
            <a:ext cx="4125356" cy="2811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7719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Click="0">
        <p14:pan dir="u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1479296" y="809541"/>
            <a:ext cx="9591040" cy="232791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2673926"/>
            <a:ext cx="12192000" cy="4184073"/>
            <a:chOff x="0" y="1511808"/>
            <a:chExt cx="9144000" cy="3631692"/>
          </a:xfrm>
        </p:grpSpPr>
        <p:pic>
          <p:nvPicPr>
            <p:cNvPr id="2" name="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34134" r="9200" b="25096"/>
            <a:stretch/>
          </p:blipFill>
          <p:spPr>
            <a:xfrm>
              <a:off x="7046976" y="1755648"/>
              <a:ext cx="1255776" cy="2097024"/>
            </a:xfrm>
            <a:prstGeom prst="rect">
              <a:avLst/>
            </a:prstGeom>
          </p:spPr>
        </p:pic>
        <p:pic>
          <p:nvPicPr>
            <p:cNvPr id="3" name="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0" t="36504" r="30000" b="16814"/>
            <a:stretch/>
          </p:blipFill>
          <p:spPr>
            <a:xfrm>
              <a:off x="4901184" y="1877568"/>
              <a:ext cx="1499616" cy="2401062"/>
            </a:xfrm>
            <a:prstGeom prst="rect">
              <a:avLst/>
            </a:prstGeom>
          </p:spPr>
        </p:pic>
        <p:pic>
          <p:nvPicPr>
            <p:cNvPr id="4" name="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0" t="36504" r="52933" b="21541"/>
            <a:stretch/>
          </p:blipFill>
          <p:spPr>
            <a:xfrm>
              <a:off x="3218688" y="1877568"/>
              <a:ext cx="1085088" cy="2157984"/>
            </a:xfrm>
            <a:prstGeom prst="rect">
              <a:avLst/>
            </a:prstGeom>
          </p:spPr>
        </p:pic>
        <p:pic>
          <p:nvPicPr>
            <p:cNvPr id="5" name="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3" t="29392" r="73333" b="21541"/>
            <a:stretch/>
          </p:blipFill>
          <p:spPr>
            <a:xfrm>
              <a:off x="1109472" y="1511808"/>
              <a:ext cx="1328928" cy="2523744"/>
            </a:xfrm>
            <a:prstGeom prst="rect">
              <a:avLst/>
            </a:prstGeom>
          </p:spPr>
        </p:pic>
        <p:pic>
          <p:nvPicPr>
            <p:cNvPr id="6" name="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3" b="11822"/>
            <a:stretch/>
          </p:blipFill>
          <p:spPr>
            <a:xfrm>
              <a:off x="0" y="2414016"/>
              <a:ext cx="9144000" cy="2121408"/>
            </a:xfrm>
            <a:prstGeom prst="rect">
              <a:avLst/>
            </a:prstGeom>
          </p:spPr>
        </p:pic>
        <p:pic>
          <p:nvPicPr>
            <p:cNvPr id="7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66370"/>
            <a:stretch/>
          </p:blipFill>
          <p:spPr>
            <a:xfrm>
              <a:off x="3657600" y="3413760"/>
              <a:ext cx="5486400" cy="1729740"/>
            </a:xfrm>
            <a:prstGeom prst="rect">
              <a:avLst/>
            </a:prstGeom>
          </p:spPr>
        </p:pic>
        <p:pic>
          <p:nvPicPr>
            <p:cNvPr id="8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04" r="34000"/>
            <a:stretch/>
          </p:blipFill>
          <p:spPr>
            <a:xfrm>
              <a:off x="0" y="3523488"/>
              <a:ext cx="6035040" cy="162001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2365248" y="1364222"/>
            <a:ext cx="804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91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ounded Rectangle 28"/>
          <p:cNvSpPr/>
          <p:nvPr/>
        </p:nvSpPr>
        <p:spPr>
          <a:xfrm>
            <a:off x="2923309" y="431166"/>
            <a:ext cx="8091055" cy="140584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2396" y="2073114"/>
            <a:ext cx="1713369" cy="181839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17462" y="3891511"/>
            <a:ext cx="1969915" cy="209994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21179" y="4066973"/>
            <a:ext cx="1509029" cy="2018745"/>
          </a:xfrm>
          <a:prstGeom prst="rect">
            <a:avLst/>
          </a:prstGeom>
        </p:spPr>
      </p:pic>
      <p:pic>
        <p:nvPicPr>
          <p:cNvPr id="11" name="Picture 6" descr="Các bước vẽ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  <a14:imgEffect>
                      <a14:saturation sat="4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38891" y="2533606"/>
            <a:ext cx="1591317" cy="1101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3738689" y="5021917"/>
            <a:ext cx="670044" cy="679127"/>
            <a:chOff x="7658525" y="2327564"/>
            <a:chExt cx="2108930" cy="2022763"/>
          </a:xfrm>
        </p:grpSpPr>
        <p:sp>
          <p:nvSpPr>
            <p:cNvPr id="13" name="Freeform 12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99CC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657395" y="4004797"/>
            <a:ext cx="559860" cy="401709"/>
            <a:chOff x="7658525" y="2327564"/>
            <a:chExt cx="2108930" cy="2022763"/>
          </a:xfrm>
        </p:grpSpPr>
        <p:sp>
          <p:nvSpPr>
            <p:cNvPr id="16" name="Freeform 15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66FF33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 rot="2156754">
            <a:off x="9983564" y="5131909"/>
            <a:ext cx="586199" cy="651836"/>
            <a:chOff x="7658525" y="2327564"/>
            <a:chExt cx="2108930" cy="2022763"/>
          </a:xfrm>
        </p:grpSpPr>
        <p:sp>
          <p:nvSpPr>
            <p:cNvPr id="19" name="Freeform 18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7531" y="2226955"/>
            <a:ext cx="1639692" cy="171498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390" y="2098762"/>
            <a:ext cx="1639442" cy="164995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756" y="4501422"/>
            <a:ext cx="2713964" cy="172011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244572" y="586247"/>
            <a:ext cx="74606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77816" y="533664"/>
            <a:ext cx="2221837" cy="1200850"/>
            <a:chOff x="231078" y="533664"/>
            <a:chExt cx="2438400" cy="120085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26" name="Cloud 25"/>
            <p:cNvSpPr/>
            <p:nvPr/>
          </p:nvSpPr>
          <p:spPr>
            <a:xfrm rot="21273983" flipH="1">
              <a:off x="231078" y="533664"/>
              <a:ext cx="2438400" cy="1200850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loud 26"/>
            <p:cNvSpPr/>
            <p:nvPr/>
          </p:nvSpPr>
          <p:spPr>
            <a:xfrm rot="21273983" flipH="1">
              <a:off x="396996" y="641446"/>
              <a:ext cx="2099877" cy="966821"/>
            </a:xfrm>
            <a:prstGeom prst="cloud">
              <a:avLst/>
            </a:prstGeom>
            <a:solidFill>
              <a:schemeClr val="bg1"/>
            </a:solidFill>
            <a:ln>
              <a:noFill/>
              <a:prstDash val="dash"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53091" y="782928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06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990109" y="277091"/>
            <a:ext cx="4197927" cy="997527"/>
            <a:chOff x="3990109" y="277091"/>
            <a:chExt cx="4197927" cy="997527"/>
          </a:xfrm>
        </p:grpSpPr>
        <p:sp>
          <p:nvSpPr>
            <p:cNvPr id="5" name="Rectangle 4"/>
            <p:cNvSpPr/>
            <p:nvPr/>
          </p:nvSpPr>
          <p:spPr>
            <a:xfrm>
              <a:off x="3990109" y="277091"/>
              <a:ext cx="4197927" cy="997527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364181" y="528225"/>
              <a:ext cx="3493757" cy="523220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  <a:scene3d>
              <a:camera prst="orthographicFront"/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 THỰC HIỆN</a:t>
              </a:r>
              <a:endPara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1909" y="3404065"/>
            <a:ext cx="993944" cy="105487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1606" y="1760580"/>
            <a:ext cx="1142769" cy="12181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290" y="1842636"/>
            <a:ext cx="875404" cy="1171096"/>
          </a:xfrm>
          <a:prstGeom prst="rect">
            <a:avLst/>
          </a:prstGeom>
        </p:spPr>
      </p:pic>
      <p:sp>
        <p:nvSpPr>
          <p:cNvPr id="93" name="TextBox 92"/>
          <p:cNvSpPr txBox="1"/>
          <p:nvPr/>
        </p:nvSpPr>
        <p:spPr>
          <a:xfrm>
            <a:off x="355124" y="4890359"/>
            <a:ext cx="35316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456056" y="4890359"/>
            <a:ext cx="3349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dung,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8319817" y="4890359"/>
            <a:ext cx="34540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4" name="Picture 6" descr="Các bước vẽ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6771" y="2994037"/>
            <a:ext cx="923140" cy="6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" name="Group 104"/>
          <p:cNvGrpSpPr/>
          <p:nvPr/>
        </p:nvGrpSpPr>
        <p:grpSpPr>
          <a:xfrm>
            <a:off x="2812647" y="3147050"/>
            <a:ext cx="402602" cy="393969"/>
            <a:chOff x="7658525" y="2327564"/>
            <a:chExt cx="2108930" cy="2022763"/>
          </a:xfrm>
        </p:grpSpPr>
        <p:sp>
          <p:nvSpPr>
            <p:cNvPr id="106" name="Freeform 105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99CC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2211360" y="3047748"/>
            <a:ext cx="336397" cy="233036"/>
            <a:chOff x="7658525" y="2327564"/>
            <a:chExt cx="2108930" cy="2022763"/>
          </a:xfrm>
        </p:grpSpPr>
        <p:sp>
          <p:nvSpPr>
            <p:cNvPr id="109" name="Freeform 108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66FF33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/>
          <p:cNvGrpSpPr/>
          <p:nvPr/>
        </p:nvGrpSpPr>
        <p:grpSpPr>
          <a:xfrm>
            <a:off x="8256258" y="1842184"/>
            <a:ext cx="3626779" cy="2649452"/>
            <a:chOff x="8283968" y="1842184"/>
            <a:chExt cx="3626779" cy="2649452"/>
          </a:xfrm>
        </p:grpSpPr>
        <p:grpSp>
          <p:nvGrpSpPr>
            <p:cNvPr id="101" name="Group 100"/>
            <p:cNvGrpSpPr/>
            <p:nvPr/>
          </p:nvGrpSpPr>
          <p:grpSpPr>
            <a:xfrm>
              <a:off x="8283968" y="1842184"/>
              <a:ext cx="3626779" cy="2649452"/>
              <a:chOff x="8397295" y="1842184"/>
              <a:chExt cx="3626779" cy="2654006"/>
            </a:xfrm>
          </p:grpSpPr>
          <p:sp>
            <p:nvSpPr>
              <p:cNvPr id="100" name="Rectangle 99"/>
              <p:cNvSpPr/>
              <p:nvPr/>
            </p:nvSpPr>
            <p:spPr>
              <a:xfrm>
                <a:off x="8397295" y="1842184"/>
                <a:ext cx="3626779" cy="2654006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0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96769" y="1946230"/>
                <a:ext cx="3418139" cy="2444367"/>
              </a:xfrm>
              <a:prstGeom prst="rect">
                <a:avLst/>
              </a:prstGeom>
            </p:spPr>
          </p:pic>
        </p:grpSp>
        <p:pic>
          <p:nvPicPr>
            <p:cNvPr id="103" name="Picture 6" descr="Các bước vẽ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artisticPlasticWrap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527" y="1897307"/>
              <a:ext cx="923140" cy="639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1" name="Group 110"/>
            <p:cNvGrpSpPr/>
            <p:nvPr/>
          </p:nvGrpSpPr>
          <p:grpSpPr>
            <a:xfrm>
              <a:off x="11249530" y="2841780"/>
              <a:ext cx="402602" cy="393969"/>
              <a:chOff x="7658525" y="2327564"/>
              <a:chExt cx="2108930" cy="2022763"/>
            </a:xfrm>
          </p:grpSpPr>
          <p:sp>
            <p:nvSpPr>
              <p:cNvPr id="112" name="Freeform 111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FF99CC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 112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4" name="Group 113"/>
            <p:cNvGrpSpPr/>
            <p:nvPr/>
          </p:nvGrpSpPr>
          <p:grpSpPr>
            <a:xfrm>
              <a:off x="11390459" y="3083062"/>
              <a:ext cx="336397" cy="233036"/>
              <a:chOff x="7658525" y="2327564"/>
              <a:chExt cx="2108930" cy="2022763"/>
            </a:xfrm>
          </p:grpSpPr>
          <p:sp>
            <p:nvSpPr>
              <p:cNvPr id="115" name="Freeform 114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66FF33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 115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23" name="Group 122"/>
          <p:cNvGrpSpPr/>
          <p:nvPr/>
        </p:nvGrpSpPr>
        <p:grpSpPr>
          <a:xfrm rot="2156754">
            <a:off x="3710615" y="2883243"/>
            <a:ext cx="352223" cy="378137"/>
            <a:chOff x="7658525" y="2327564"/>
            <a:chExt cx="2108930" cy="2022763"/>
          </a:xfrm>
        </p:grpSpPr>
        <p:sp>
          <p:nvSpPr>
            <p:cNvPr id="124" name="Freeform 123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38" y="3555971"/>
            <a:ext cx="951203" cy="99488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36" y="3420812"/>
            <a:ext cx="951058" cy="9571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641" y="1857062"/>
            <a:ext cx="1574400" cy="99785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4317176" y="1842184"/>
            <a:ext cx="3626779" cy="2654006"/>
            <a:chOff x="4317176" y="1842184"/>
            <a:chExt cx="3626779" cy="2654006"/>
          </a:xfrm>
        </p:grpSpPr>
        <p:sp>
          <p:nvSpPr>
            <p:cNvPr id="96" name="Rectangle 95"/>
            <p:cNvSpPr/>
            <p:nvPr/>
          </p:nvSpPr>
          <p:spPr>
            <a:xfrm>
              <a:off x="4317176" y="1842184"/>
              <a:ext cx="3626779" cy="2654006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408132" y="1941715"/>
              <a:ext cx="3418139" cy="24362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7" cstate="email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1201" y="2090907"/>
              <a:ext cx="966093" cy="1025314"/>
            </a:xfrm>
            <a:prstGeom prst="rect">
              <a:avLst/>
            </a:prstGeom>
          </p:spPr>
        </p:pic>
        <p:pic>
          <p:nvPicPr>
            <p:cNvPr id="87" name="Picture 86"/>
            <p:cNvPicPr>
              <a:picLocks noChangeAspect="1"/>
            </p:cNvPicPr>
            <p:nvPr/>
          </p:nvPicPr>
          <p:blipFill rotWithShape="1">
            <a:blip r:embed="rId19" cstate="email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100000" l="0" r="10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5764" y="2194272"/>
              <a:ext cx="764647" cy="1022927"/>
            </a:xfrm>
            <a:prstGeom prst="rect">
              <a:avLst/>
            </a:prstGeom>
          </p:spPr>
        </p:pic>
        <p:pic>
          <p:nvPicPr>
            <p:cNvPr id="102" name="Picture 6" descr="Các bước vẽ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/>
                      </a14:imgEffect>
                      <a14:imgEffect>
                        <a14:artisticPlasticWrap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8433" y="1928902"/>
              <a:ext cx="923140" cy="639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7" name="Group 116"/>
            <p:cNvGrpSpPr/>
            <p:nvPr/>
          </p:nvGrpSpPr>
          <p:grpSpPr>
            <a:xfrm>
              <a:off x="7306175" y="2841780"/>
              <a:ext cx="402602" cy="393969"/>
              <a:chOff x="7658525" y="2327564"/>
              <a:chExt cx="2108930" cy="2022763"/>
            </a:xfrm>
          </p:grpSpPr>
          <p:sp>
            <p:nvSpPr>
              <p:cNvPr id="118" name="Freeform 117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FF99CC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 118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34" name="Picture 133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3435" y="3391344"/>
              <a:ext cx="951203" cy="994880"/>
            </a:xfrm>
            <a:prstGeom prst="rect">
              <a:avLst/>
            </a:prstGeom>
          </p:spPr>
        </p:pic>
        <p:pic>
          <p:nvPicPr>
            <p:cNvPr id="135" name="Picture 134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143" y="3408814"/>
              <a:ext cx="951058" cy="957155"/>
            </a:xfrm>
            <a:prstGeom prst="rect">
              <a:avLst/>
            </a:prstGeom>
          </p:spPr>
        </p:pic>
        <p:pic>
          <p:nvPicPr>
            <p:cNvPr id="86" name="Picture 85"/>
            <p:cNvPicPr>
              <a:picLocks noChangeAspect="1"/>
            </p:cNvPicPr>
            <p:nvPr/>
          </p:nvPicPr>
          <p:blipFill rotWithShape="1">
            <a:blip r:embed="rId21" cstate="email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100000" l="0" r="10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65414" y="2775421"/>
              <a:ext cx="1122300" cy="1196379"/>
            </a:xfrm>
            <a:prstGeom prst="rect">
              <a:avLst/>
            </a:prstGeom>
          </p:spPr>
        </p:pic>
        <p:pic>
          <p:nvPicPr>
            <p:cNvPr id="136" name="Picture 135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4255" y="3004453"/>
              <a:ext cx="1574400" cy="9978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131316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0237" y="972642"/>
            <a:ext cx="5863726" cy="4400893"/>
          </a:xfrm>
          <a:prstGeom prst="rect">
            <a:avLst/>
          </a:prstGeom>
        </p:spPr>
      </p:pic>
      <p:sp>
        <p:nvSpPr>
          <p:cNvPr id="77" name="Rectangle 76"/>
          <p:cNvSpPr/>
          <p:nvPr/>
        </p:nvSpPr>
        <p:spPr>
          <a:xfrm>
            <a:off x="3396495" y="1086237"/>
            <a:ext cx="5536365" cy="411437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0" name="Picture 89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" b="94922" l="0" r="94217"/>
                    </a14:imgEffect>
                    <a14:imgEffect>
                      <a14:artisticPlasticWrap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3838" y="875321"/>
            <a:ext cx="4367943" cy="2206959"/>
          </a:xfrm>
          <a:prstGeom prst="rect">
            <a:avLst/>
          </a:prstGeom>
        </p:spPr>
      </p:pic>
      <p:sp>
        <p:nvSpPr>
          <p:cNvPr id="75" name="Freeform 74"/>
          <p:cNvSpPr/>
          <p:nvPr/>
        </p:nvSpPr>
        <p:spPr>
          <a:xfrm>
            <a:off x="3396495" y="2429809"/>
            <a:ext cx="5536365" cy="2770801"/>
          </a:xfrm>
          <a:custGeom>
            <a:avLst/>
            <a:gdLst>
              <a:gd name="connsiteX0" fmla="*/ 2833973 w 5767316"/>
              <a:gd name="connsiteY0" fmla="*/ 0 h 2770801"/>
              <a:gd name="connsiteX1" fmla="*/ 5641999 w 5767316"/>
              <a:gd name="connsiteY1" fmla="*/ 1077286 h 2770801"/>
              <a:gd name="connsiteX2" fmla="*/ 5767316 w 5767316"/>
              <a:gd name="connsiteY2" fmla="*/ 1244972 h 2770801"/>
              <a:gd name="connsiteX3" fmla="*/ 5767316 w 5767316"/>
              <a:gd name="connsiteY3" fmla="*/ 2770801 h 2770801"/>
              <a:gd name="connsiteX4" fmla="*/ 0 w 5767316"/>
              <a:gd name="connsiteY4" fmla="*/ 2770801 h 2770801"/>
              <a:gd name="connsiteX5" fmla="*/ 0 w 5767316"/>
              <a:gd name="connsiteY5" fmla="*/ 1112005 h 2770801"/>
              <a:gd name="connsiteX6" fmla="*/ 25948 w 5767316"/>
              <a:gd name="connsiteY6" fmla="*/ 1077286 h 2770801"/>
              <a:gd name="connsiteX7" fmla="*/ 2833973 w 5767316"/>
              <a:gd name="connsiteY7" fmla="*/ 0 h 2770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67316" h="2770801">
                <a:moveTo>
                  <a:pt x="2833973" y="0"/>
                </a:moveTo>
                <a:cubicBezTo>
                  <a:pt x="4046516" y="0"/>
                  <a:pt x="5101221" y="435606"/>
                  <a:pt x="5641999" y="1077286"/>
                </a:cubicBezTo>
                <a:lnTo>
                  <a:pt x="5767316" y="1244972"/>
                </a:lnTo>
                <a:lnTo>
                  <a:pt x="5767316" y="2770801"/>
                </a:lnTo>
                <a:lnTo>
                  <a:pt x="0" y="2770801"/>
                </a:lnTo>
                <a:lnTo>
                  <a:pt x="0" y="1112005"/>
                </a:lnTo>
                <a:lnTo>
                  <a:pt x="25948" y="1077286"/>
                </a:lnTo>
                <a:cubicBezTo>
                  <a:pt x="566726" y="435606"/>
                  <a:pt x="1621430" y="0"/>
                  <a:pt x="2833973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950" y="5120080"/>
            <a:ext cx="2136449" cy="13540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11271" y="4820808"/>
            <a:ext cx="1550729" cy="165308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8749489" y="5878573"/>
            <a:ext cx="516111" cy="534613"/>
            <a:chOff x="7658525" y="2327564"/>
            <a:chExt cx="2108930" cy="2022763"/>
          </a:xfrm>
        </p:grpSpPr>
        <p:sp>
          <p:nvSpPr>
            <p:cNvPr id="7" name="Freeform 6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99CC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08236" y="6313582"/>
            <a:ext cx="431240" cy="316228"/>
            <a:chOff x="7658525" y="2327564"/>
            <a:chExt cx="2108930" cy="2022763"/>
          </a:xfrm>
        </p:grpSpPr>
        <p:sp>
          <p:nvSpPr>
            <p:cNvPr id="10" name="Freeform 9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66FF33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 rot="2156754">
            <a:off x="6228242" y="6091865"/>
            <a:ext cx="451528" cy="513129"/>
            <a:chOff x="7658525" y="2327564"/>
            <a:chExt cx="2108930" cy="2022763"/>
          </a:xfrm>
        </p:grpSpPr>
        <p:sp>
          <p:nvSpPr>
            <p:cNvPr id="13" name="Freeform 12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4758" y="5470856"/>
            <a:ext cx="1290776" cy="1350045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263" y="5268403"/>
            <a:ext cx="1443917" cy="1361407"/>
          </a:xfrm>
          <a:prstGeom prst="rect">
            <a:avLst/>
          </a:prstGeom>
        </p:spPr>
      </p:pic>
      <p:pic>
        <p:nvPicPr>
          <p:cNvPr id="79" name="Picture 78" descr="7 cách vẽ cây đơn giản vẫn đẹp lung linh - Sáng tạo - Việt Giải Trí"/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" b="97703" l="0" r="96800"/>
                    </a14:imgEffect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127"/>
          <a:stretch/>
        </p:blipFill>
        <p:spPr bwMode="auto">
          <a:xfrm>
            <a:off x="3289187" y="1086237"/>
            <a:ext cx="2419950" cy="2424545"/>
          </a:xfrm>
          <a:custGeom>
            <a:avLst/>
            <a:gdLst>
              <a:gd name="connsiteX0" fmla="*/ 0 w 2743200"/>
              <a:gd name="connsiteY0" fmla="*/ 0 h 3787415"/>
              <a:gd name="connsiteX1" fmla="*/ 2743200 w 2743200"/>
              <a:gd name="connsiteY1" fmla="*/ 0 h 3787415"/>
              <a:gd name="connsiteX2" fmla="*/ 2743200 w 2743200"/>
              <a:gd name="connsiteY2" fmla="*/ 3787415 h 3787415"/>
              <a:gd name="connsiteX3" fmla="*/ 1892300 w 2743200"/>
              <a:gd name="connsiteY3" fmla="*/ 3787415 h 3787415"/>
              <a:gd name="connsiteX4" fmla="*/ 1892300 w 2743200"/>
              <a:gd name="connsiteY4" fmla="*/ 3535796 h 3787415"/>
              <a:gd name="connsiteX5" fmla="*/ 660400 w 2743200"/>
              <a:gd name="connsiteY5" fmla="*/ 3535796 h 3787415"/>
              <a:gd name="connsiteX6" fmla="*/ 660400 w 2743200"/>
              <a:gd name="connsiteY6" fmla="*/ 3787415 h 3787415"/>
              <a:gd name="connsiteX7" fmla="*/ 0 w 2743200"/>
              <a:gd name="connsiteY7" fmla="*/ 3787415 h 37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3200" h="3787415">
                <a:moveTo>
                  <a:pt x="0" y="0"/>
                </a:moveTo>
                <a:lnTo>
                  <a:pt x="2743200" y="0"/>
                </a:lnTo>
                <a:lnTo>
                  <a:pt x="2743200" y="3787415"/>
                </a:lnTo>
                <a:lnTo>
                  <a:pt x="1892300" y="3787415"/>
                </a:lnTo>
                <a:lnTo>
                  <a:pt x="1892300" y="3535796"/>
                </a:lnTo>
                <a:lnTo>
                  <a:pt x="660400" y="3535796"/>
                </a:lnTo>
                <a:lnTo>
                  <a:pt x="660400" y="3787415"/>
                </a:lnTo>
                <a:lnTo>
                  <a:pt x="0" y="37874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0" name="Picture 79" descr="7 cách vẽ cây đơn giản vẫn đẹp lung linh - Sáng tạo - Việt Giải Trí"/>
          <p:cNvPicPr>
            <a:picLocks noChangeAspect="1" noChangeArrowheads="1"/>
          </p:cNvPicPr>
          <p:nvPr/>
        </p:nvPicPr>
        <p:blipFill rotWithShape="1"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77" b="97703" l="0" r="96800"/>
                    </a14:imgEffect>
                    <a14:imgEffect>
                      <a14:artisticCutout/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20127"/>
          <a:stretch/>
        </p:blipFill>
        <p:spPr bwMode="auto">
          <a:xfrm>
            <a:off x="6326659" y="1086237"/>
            <a:ext cx="1781577" cy="1784960"/>
          </a:xfrm>
          <a:custGeom>
            <a:avLst/>
            <a:gdLst>
              <a:gd name="connsiteX0" fmla="*/ 0 w 2743200"/>
              <a:gd name="connsiteY0" fmla="*/ 0 h 3787415"/>
              <a:gd name="connsiteX1" fmla="*/ 2743200 w 2743200"/>
              <a:gd name="connsiteY1" fmla="*/ 0 h 3787415"/>
              <a:gd name="connsiteX2" fmla="*/ 2743200 w 2743200"/>
              <a:gd name="connsiteY2" fmla="*/ 3787415 h 3787415"/>
              <a:gd name="connsiteX3" fmla="*/ 1892300 w 2743200"/>
              <a:gd name="connsiteY3" fmla="*/ 3787415 h 3787415"/>
              <a:gd name="connsiteX4" fmla="*/ 1892300 w 2743200"/>
              <a:gd name="connsiteY4" fmla="*/ 3535796 h 3787415"/>
              <a:gd name="connsiteX5" fmla="*/ 660400 w 2743200"/>
              <a:gd name="connsiteY5" fmla="*/ 3535796 h 3787415"/>
              <a:gd name="connsiteX6" fmla="*/ 660400 w 2743200"/>
              <a:gd name="connsiteY6" fmla="*/ 3787415 h 3787415"/>
              <a:gd name="connsiteX7" fmla="*/ 0 w 2743200"/>
              <a:gd name="connsiteY7" fmla="*/ 3787415 h 3787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43200" h="3787415">
                <a:moveTo>
                  <a:pt x="0" y="0"/>
                </a:moveTo>
                <a:lnTo>
                  <a:pt x="2743200" y="0"/>
                </a:lnTo>
                <a:lnTo>
                  <a:pt x="2743200" y="3787415"/>
                </a:lnTo>
                <a:lnTo>
                  <a:pt x="1892300" y="3787415"/>
                </a:lnTo>
                <a:lnTo>
                  <a:pt x="1892300" y="3535796"/>
                </a:lnTo>
                <a:lnTo>
                  <a:pt x="660400" y="3535796"/>
                </a:lnTo>
                <a:lnTo>
                  <a:pt x="660400" y="3787415"/>
                </a:lnTo>
                <a:lnTo>
                  <a:pt x="0" y="378741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ác bước vẽ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65442" y="5562074"/>
            <a:ext cx="1252694" cy="8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5" cstate="email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0711" y="5040642"/>
            <a:ext cx="1187916" cy="158916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9344" y="5397925"/>
            <a:ext cx="1290578" cy="1298852"/>
          </a:xfrm>
          <a:prstGeom prst="rect">
            <a:avLst/>
          </a:prstGeom>
        </p:spPr>
      </p:pic>
      <p:sp>
        <p:nvSpPr>
          <p:cNvPr id="89" name="TextBox 88"/>
          <p:cNvSpPr txBox="1"/>
          <p:nvPr/>
        </p:nvSpPr>
        <p:spPr>
          <a:xfrm>
            <a:off x="4651905" y="378013"/>
            <a:ext cx="2974883" cy="40011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  <a:scene3d>
            <a:camera prst="orthographicFront"/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THỰC HIỆN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1" name="Group 90"/>
          <p:cNvGrpSpPr/>
          <p:nvPr/>
        </p:nvGrpSpPr>
        <p:grpSpPr>
          <a:xfrm>
            <a:off x="3483457" y="2871197"/>
            <a:ext cx="516111" cy="534613"/>
            <a:chOff x="7658525" y="2327564"/>
            <a:chExt cx="2108930" cy="2022763"/>
          </a:xfrm>
        </p:grpSpPr>
        <p:sp>
          <p:nvSpPr>
            <p:cNvPr id="92" name="Freeform 91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99CC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Freeform 92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5" name="Group 94"/>
          <p:cNvGrpSpPr/>
          <p:nvPr/>
        </p:nvGrpSpPr>
        <p:grpSpPr>
          <a:xfrm rot="2156754">
            <a:off x="3886941" y="3081219"/>
            <a:ext cx="380357" cy="374304"/>
            <a:chOff x="7658525" y="2327564"/>
            <a:chExt cx="2108930" cy="2022763"/>
          </a:xfrm>
        </p:grpSpPr>
        <p:sp>
          <p:nvSpPr>
            <p:cNvPr id="96" name="Freeform 95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Freeform 96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3978218" y="2806705"/>
            <a:ext cx="431240" cy="316228"/>
            <a:chOff x="7658525" y="2327564"/>
            <a:chExt cx="2108930" cy="2022763"/>
          </a:xfrm>
        </p:grpSpPr>
        <p:sp>
          <p:nvSpPr>
            <p:cNvPr id="99" name="Freeform 98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66FF33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185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000"/>
                            </p:stCondLst>
                            <p:childTnLst>
                              <p:par>
                                <p:cTn id="2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11302 -0.5078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51" y="-2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1000"/>
                            </p:stCondLst>
                            <p:childTnLst>
                              <p:par>
                                <p:cTn id="2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44444E-6 L 0.43138 -0.4962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-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3000"/>
                            </p:stCondLst>
                            <p:childTnLst>
                              <p:par>
                                <p:cTn id="3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-0.47031 -0.2189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-1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0"/>
                            </p:stCondLst>
                            <p:childTnLst>
                              <p:par>
                                <p:cTn id="3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11111E-6 L -0.47696 -0.24074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854" y="-1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7000"/>
                            </p:stCondLst>
                            <p:childTnLst>
                              <p:par>
                                <p:cTn id="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35599 -0.3243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99" y="-1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000"/>
                            </p:stCondLst>
                            <p:childTnLst>
                              <p:par>
                                <p:cTn id="40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1406 -0.2469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23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1000"/>
                            </p:stCondLst>
                            <p:childTnLst>
                              <p:par>
                                <p:cTn id="4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4.44444E-6 L 0.07474 -0.6460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7" y="-3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00"/>
                            </p:stCondLst>
                            <p:childTnLst>
                              <p:par>
                                <p:cTn id="46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4.81481E-6 L -0.04323 -0.4192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1" y="-20972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0362 -0.5247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0" y="-26250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-0.25 E" pathEditMode="relative" ptsTypes="">
                                      <p:cBhvr>
                                        <p:cTn id="5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1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1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7900" y="3834492"/>
            <a:ext cx="1348774" cy="14314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33078" y="1369386"/>
            <a:ext cx="1550729" cy="165308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136" y="1348834"/>
            <a:ext cx="1187916" cy="1589168"/>
          </a:xfrm>
          <a:prstGeom prst="rect">
            <a:avLst/>
          </a:prstGeom>
        </p:spPr>
      </p:pic>
      <p:pic>
        <p:nvPicPr>
          <p:cNvPr id="5" name="Picture 6" descr="Các bước vẽ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artisticPlasticWrap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9651" y="3036902"/>
            <a:ext cx="1252694" cy="86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3351695" y="2837466"/>
            <a:ext cx="516111" cy="534613"/>
            <a:chOff x="7658525" y="2327564"/>
            <a:chExt cx="2108930" cy="2022763"/>
          </a:xfrm>
        </p:grpSpPr>
        <p:sp>
          <p:nvSpPr>
            <p:cNvPr id="7" name="Freeform 6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99CC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 7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720452" y="3333667"/>
            <a:ext cx="431240" cy="316228"/>
            <a:chOff x="7658525" y="2327564"/>
            <a:chExt cx="2108930" cy="2022763"/>
          </a:xfrm>
        </p:grpSpPr>
        <p:sp>
          <p:nvSpPr>
            <p:cNvPr id="10" name="Freeform 9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66FF33"/>
            </a:solidFill>
            <a:ln w="3810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 rot="2156754">
            <a:off x="3951648" y="3237692"/>
            <a:ext cx="451528" cy="513129"/>
            <a:chOff x="7658525" y="2327564"/>
            <a:chExt cx="2108930" cy="2022763"/>
          </a:xfrm>
        </p:grpSpPr>
        <p:sp>
          <p:nvSpPr>
            <p:cNvPr id="13" name="Freeform 12"/>
            <p:cNvSpPr/>
            <p:nvPr/>
          </p:nvSpPr>
          <p:spPr>
            <a:xfrm>
              <a:off x="7658525" y="2327564"/>
              <a:ext cx="2108930" cy="2022763"/>
            </a:xfrm>
            <a:custGeom>
              <a:avLst/>
              <a:gdLst>
                <a:gd name="connsiteX0" fmla="*/ 668057 w 2108930"/>
                <a:gd name="connsiteY0" fmla="*/ 942109 h 2022763"/>
                <a:gd name="connsiteX1" fmla="*/ 598784 w 2108930"/>
                <a:gd name="connsiteY1" fmla="*/ 914400 h 2022763"/>
                <a:gd name="connsiteX2" fmla="*/ 557220 w 2108930"/>
                <a:gd name="connsiteY2" fmla="*/ 900545 h 2022763"/>
                <a:gd name="connsiteX3" fmla="*/ 474093 w 2108930"/>
                <a:gd name="connsiteY3" fmla="*/ 914400 h 2022763"/>
                <a:gd name="connsiteX4" fmla="*/ 404820 w 2108930"/>
                <a:gd name="connsiteY4" fmla="*/ 942109 h 2022763"/>
                <a:gd name="connsiteX5" fmla="*/ 363257 w 2108930"/>
                <a:gd name="connsiteY5" fmla="*/ 969818 h 2022763"/>
                <a:gd name="connsiteX6" fmla="*/ 307839 w 2108930"/>
                <a:gd name="connsiteY6" fmla="*/ 983672 h 2022763"/>
                <a:gd name="connsiteX7" fmla="*/ 197002 w 2108930"/>
                <a:gd name="connsiteY7" fmla="*/ 1080654 h 2022763"/>
                <a:gd name="connsiteX8" fmla="*/ 113875 w 2108930"/>
                <a:gd name="connsiteY8" fmla="*/ 1163781 h 2022763"/>
                <a:gd name="connsiteX9" fmla="*/ 100020 w 2108930"/>
                <a:gd name="connsiteY9" fmla="*/ 1219200 h 2022763"/>
                <a:gd name="connsiteX10" fmla="*/ 44602 w 2108930"/>
                <a:gd name="connsiteY10" fmla="*/ 1316181 h 2022763"/>
                <a:gd name="connsiteX11" fmla="*/ 30748 w 2108930"/>
                <a:gd name="connsiteY11" fmla="*/ 1357745 h 2022763"/>
                <a:gd name="connsiteX12" fmla="*/ 3039 w 2108930"/>
                <a:gd name="connsiteY12" fmla="*/ 1427018 h 2022763"/>
                <a:gd name="connsiteX13" fmla="*/ 44602 w 2108930"/>
                <a:gd name="connsiteY13" fmla="*/ 1579418 h 2022763"/>
                <a:gd name="connsiteX14" fmla="*/ 58457 w 2108930"/>
                <a:gd name="connsiteY14" fmla="*/ 1620981 h 2022763"/>
                <a:gd name="connsiteX15" fmla="*/ 141584 w 2108930"/>
                <a:gd name="connsiteY15" fmla="*/ 1676400 h 2022763"/>
                <a:gd name="connsiteX16" fmla="*/ 197002 w 2108930"/>
                <a:gd name="connsiteY16" fmla="*/ 1717963 h 2022763"/>
                <a:gd name="connsiteX17" fmla="*/ 293984 w 2108930"/>
                <a:gd name="connsiteY17" fmla="*/ 1759527 h 2022763"/>
                <a:gd name="connsiteX18" fmla="*/ 349402 w 2108930"/>
                <a:gd name="connsiteY18" fmla="*/ 1787236 h 2022763"/>
                <a:gd name="connsiteX19" fmla="*/ 515657 w 2108930"/>
                <a:gd name="connsiteY19" fmla="*/ 1773381 h 2022763"/>
                <a:gd name="connsiteX20" fmla="*/ 557220 w 2108930"/>
                <a:gd name="connsiteY20" fmla="*/ 1759527 h 2022763"/>
                <a:gd name="connsiteX21" fmla="*/ 626493 w 2108930"/>
                <a:gd name="connsiteY21" fmla="*/ 1704109 h 2022763"/>
                <a:gd name="connsiteX22" fmla="*/ 695766 w 2108930"/>
                <a:gd name="connsiteY22" fmla="*/ 1620981 h 2022763"/>
                <a:gd name="connsiteX23" fmla="*/ 792748 w 2108930"/>
                <a:gd name="connsiteY23" fmla="*/ 1510145 h 2022763"/>
                <a:gd name="connsiteX24" fmla="*/ 806602 w 2108930"/>
                <a:gd name="connsiteY24" fmla="*/ 1468581 h 2022763"/>
                <a:gd name="connsiteX25" fmla="*/ 820457 w 2108930"/>
                <a:gd name="connsiteY25" fmla="*/ 1510145 h 2022763"/>
                <a:gd name="connsiteX26" fmla="*/ 792748 w 2108930"/>
                <a:gd name="connsiteY26" fmla="*/ 1607127 h 2022763"/>
                <a:gd name="connsiteX27" fmla="*/ 806602 w 2108930"/>
                <a:gd name="connsiteY27" fmla="*/ 1870363 h 2022763"/>
                <a:gd name="connsiteX28" fmla="*/ 862020 w 2108930"/>
                <a:gd name="connsiteY28" fmla="*/ 1953491 h 2022763"/>
                <a:gd name="connsiteX29" fmla="*/ 931293 w 2108930"/>
                <a:gd name="connsiteY29" fmla="*/ 1967345 h 2022763"/>
                <a:gd name="connsiteX30" fmla="*/ 959002 w 2108930"/>
                <a:gd name="connsiteY30" fmla="*/ 2008909 h 2022763"/>
                <a:gd name="connsiteX31" fmla="*/ 1000566 w 2108930"/>
                <a:gd name="connsiteY31" fmla="*/ 2022763 h 2022763"/>
                <a:gd name="connsiteX32" fmla="*/ 1291511 w 2108930"/>
                <a:gd name="connsiteY32" fmla="*/ 2008909 h 2022763"/>
                <a:gd name="connsiteX33" fmla="*/ 1346930 w 2108930"/>
                <a:gd name="connsiteY33" fmla="*/ 1981200 h 2022763"/>
                <a:gd name="connsiteX34" fmla="*/ 1457766 w 2108930"/>
                <a:gd name="connsiteY34" fmla="*/ 1856509 h 2022763"/>
                <a:gd name="connsiteX35" fmla="*/ 1471620 w 2108930"/>
                <a:gd name="connsiteY35" fmla="*/ 1814945 h 2022763"/>
                <a:gd name="connsiteX36" fmla="*/ 1499330 w 2108930"/>
                <a:gd name="connsiteY36" fmla="*/ 1787236 h 2022763"/>
                <a:gd name="connsiteX37" fmla="*/ 1527039 w 2108930"/>
                <a:gd name="connsiteY37" fmla="*/ 1704109 h 2022763"/>
                <a:gd name="connsiteX38" fmla="*/ 1485475 w 2108930"/>
                <a:gd name="connsiteY38" fmla="*/ 1427018 h 2022763"/>
                <a:gd name="connsiteX39" fmla="*/ 1457766 w 2108930"/>
                <a:gd name="connsiteY39" fmla="*/ 1343891 h 2022763"/>
                <a:gd name="connsiteX40" fmla="*/ 1388493 w 2108930"/>
                <a:gd name="connsiteY40" fmla="*/ 1274618 h 2022763"/>
                <a:gd name="connsiteX41" fmla="*/ 1430057 w 2108930"/>
                <a:gd name="connsiteY41" fmla="*/ 1316181 h 2022763"/>
                <a:gd name="connsiteX42" fmla="*/ 1457766 w 2108930"/>
                <a:gd name="connsiteY42" fmla="*/ 1343891 h 2022763"/>
                <a:gd name="connsiteX43" fmla="*/ 1499330 w 2108930"/>
                <a:gd name="connsiteY43" fmla="*/ 1371600 h 2022763"/>
                <a:gd name="connsiteX44" fmla="*/ 1540893 w 2108930"/>
                <a:gd name="connsiteY44" fmla="*/ 1413163 h 2022763"/>
                <a:gd name="connsiteX45" fmla="*/ 1582457 w 2108930"/>
                <a:gd name="connsiteY45" fmla="*/ 1427018 h 2022763"/>
                <a:gd name="connsiteX46" fmla="*/ 1873402 w 2108930"/>
                <a:gd name="connsiteY46" fmla="*/ 1413163 h 2022763"/>
                <a:gd name="connsiteX47" fmla="*/ 1914966 w 2108930"/>
                <a:gd name="connsiteY47" fmla="*/ 1399309 h 2022763"/>
                <a:gd name="connsiteX48" fmla="*/ 1956530 w 2108930"/>
                <a:gd name="connsiteY48" fmla="*/ 1357745 h 2022763"/>
                <a:gd name="connsiteX49" fmla="*/ 2039657 w 2108930"/>
                <a:gd name="connsiteY49" fmla="*/ 1302327 h 2022763"/>
                <a:gd name="connsiteX50" fmla="*/ 2067366 w 2108930"/>
                <a:gd name="connsiteY50" fmla="*/ 1260763 h 2022763"/>
                <a:gd name="connsiteX51" fmla="*/ 2095075 w 2108930"/>
                <a:gd name="connsiteY51" fmla="*/ 1149927 h 2022763"/>
                <a:gd name="connsiteX52" fmla="*/ 2108930 w 2108930"/>
                <a:gd name="connsiteY52" fmla="*/ 1108363 h 2022763"/>
                <a:gd name="connsiteX53" fmla="*/ 2081220 w 2108930"/>
                <a:gd name="connsiteY53" fmla="*/ 942109 h 2022763"/>
                <a:gd name="connsiteX54" fmla="*/ 2053511 w 2108930"/>
                <a:gd name="connsiteY54" fmla="*/ 900545 h 2022763"/>
                <a:gd name="connsiteX55" fmla="*/ 1970384 w 2108930"/>
                <a:gd name="connsiteY55" fmla="*/ 845127 h 2022763"/>
                <a:gd name="connsiteX56" fmla="*/ 1859548 w 2108930"/>
                <a:gd name="connsiteY56" fmla="*/ 817418 h 2022763"/>
                <a:gd name="connsiteX57" fmla="*/ 1513184 w 2108930"/>
                <a:gd name="connsiteY57" fmla="*/ 831272 h 2022763"/>
                <a:gd name="connsiteX58" fmla="*/ 1513184 w 2108930"/>
                <a:gd name="connsiteY58" fmla="*/ 789709 h 2022763"/>
                <a:gd name="connsiteX59" fmla="*/ 1540893 w 2108930"/>
                <a:gd name="connsiteY59" fmla="*/ 748145 h 2022763"/>
                <a:gd name="connsiteX60" fmla="*/ 1568602 w 2108930"/>
                <a:gd name="connsiteY60" fmla="*/ 665018 h 2022763"/>
                <a:gd name="connsiteX61" fmla="*/ 1582457 w 2108930"/>
                <a:gd name="connsiteY61" fmla="*/ 609600 h 2022763"/>
                <a:gd name="connsiteX62" fmla="*/ 1637875 w 2108930"/>
                <a:gd name="connsiteY62" fmla="*/ 568036 h 2022763"/>
                <a:gd name="connsiteX63" fmla="*/ 1651730 w 2108930"/>
                <a:gd name="connsiteY63" fmla="*/ 484909 h 2022763"/>
                <a:gd name="connsiteX64" fmla="*/ 1665584 w 2108930"/>
                <a:gd name="connsiteY64" fmla="*/ 429491 h 2022763"/>
                <a:gd name="connsiteX65" fmla="*/ 1679439 w 2108930"/>
                <a:gd name="connsiteY65" fmla="*/ 318654 h 2022763"/>
                <a:gd name="connsiteX66" fmla="*/ 1665584 w 2108930"/>
                <a:gd name="connsiteY66" fmla="*/ 180109 h 2022763"/>
                <a:gd name="connsiteX67" fmla="*/ 1582457 w 2108930"/>
                <a:gd name="connsiteY67" fmla="*/ 96981 h 2022763"/>
                <a:gd name="connsiteX68" fmla="*/ 1540893 w 2108930"/>
                <a:gd name="connsiteY68" fmla="*/ 41563 h 2022763"/>
                <a:gd name="connsiteX69" fmla="*/ 1291511 w 2108930"/>
                <a:gd name="connsiteY69" fmla="*/ 0 h 2022763"/>
                <a:gd name="connsiteX70" fmla="*/ 1069839 w 2108930"/>
                <a:gd name="connsiteY70" fmla="*/ 110836 h 2022763"/>
                <a:gd name="connsiteX71" fmla="*/ 1028275 w 2108930"/>
                <a:gd name="connsiteY71" fmla="*/ 207818 h 2022763"/>
                <a:gd name="connsiteX72" fmla="*/ 1000566 w 2108930"/>
                <a:gd name="connsiteY72" fmla="*/ 290945 h 2022763"/>
                <a:gd name="connsiteX73" fmla="*/ 1014420 w 2108930"/>
                <a:gd name="connsiteY73" fmla="*/ 554181 h 2022763"/>
                <a:gd name="connsiteX74" fmla="*/ 1069839 w 2108930"/>
                <a:gd name="connsiteY74" fmla="*/ 623454 h 2022763"/>
                <a:gd name="connsiteX75" fmla="*/ 1028275 w 2108930"/>
                <a:gd name="connsiteY75" fmla="*/ 595745 h 2022763"/>
                <a:gd name="connsiteX76" fmla="*/ 1000566 w 2108930"/>
                <a:gd name="connsiteY76" fmla="*/ 554181 h 2022763"/>
                <a:gd name="connsiteX77" fmla="*/ 959002 w 2108930"/>
                <a:gd name="connsiteY77" fmla="*/ 471054 h 2022763"/>
                <a:gd name="connsiteX78" fmla="*/ 875875 w 2108930"/>
                <a:gd name="connsiteY78" fmla="*/ 429491 h 2022763"/>
                <a:gd name="connsiteX79" fmla="*/ 848166 w 2108930"/>
                <a:gd name="connsiteY79" fmla="*/ 401781 h 2022763"/>
                <a:gd name="connsiteX80" fmla="*/ 723475 w 2108930"/>
                <a:gd name="connsiteY80" fmla="*/ 360218 h 2022763"/>
                <a:gd name="connsiteX81" fmla="*/ 668057 w 2108930"/>
                <a:gd name="connsiteY81" fmla="*/ 346363 h 2022763"/>
                <a:gd name="connsiteX82" fmla="*/ 626493 w 2108930"/>
                <a:gd name="connsiteY82" fmla="*/ 318654 h 2022763"/>
                <a:gd name="connsiteX83" fmla="*/ 390966 w 2108930"/>
                <a:gd name="connsiteY83" fmla="*/ 332509 h 2022763"/>
                <a:gd name="connsiteX84" fmla="*/ 349402 w 2108930"/>
                <a:gd name="connsiteY84" fmla="*/ 374072 h 2022763"/>
                <a:gd name="connsiteX85" fmla="*/ 335548 w 2108930"/>
                <a:gd name="connsiteY85" fmla="*/ 471054 h 2022763"/>
                <a:gd name="connsiteX86" fmla="*/ 321693 w 2108930"/>
                <a:gd name="connsiteY86" fmla="*/ 512618 h 2022763"/>
                <a:gd name="connsiteX87" fmla="*/ 335548 w 2108930"/>
                <a:gd name="connsiteY87" fmla="*/ 720436 h 2022763"/>
                <a:gd name="connsiteX88" fmla="*/ 349402 w 2108930"/>
                <a:gd name="connsiteY88" fmla="*/ 762000 h 2022763"/>
                <a:gd name="connsiteX89" fmla="*/ 432530 w 2108930"/>
                <a:gd name="connsiteY89" fmla="*/ 845127 h 2022763"/>
                <a:gd name="connsiteX90" fmla="*/ 474093 w 2108930"/>
                <a:gd name="connsiteY90" fmla="*/ 858981 h 2022763"/>
                <a:gd name="connsiteX91" fmla="*/ 584930 w 2108930"/>
                <a:gd name="connsiteY91" fmla="*/ 955963 h 2022763"/>
                <a:gd name="connsiteX92" fmla="*/ 598784 w 2108930"/>
                <a:gd name="connsiteY92" fmla="*/ 955963 h 20227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2108930" h="2022763">
                  <a:moveTo>
                    <a:pt x="668057" y="942109"/>
                  </a:moveTo>
                  <a:cubicBezTo>
                    <a:pt x="644966" y="932873"/>
                    <a:pt x="622070" y="923132"/>
                    <a:pt x="598784" y="914400"/>
                  </a:cubicBezTo>
                  <a:cubicBezTo>
                    <a:pt x="585110" y="909272"/>
                    <a:pt x="571824" y="900545"/>
                    <a:pt x="557220" y="900545"/>
                  </a:cubicBezTo>
                  <a:cubicBezTo>
                    <a:pt x="529129" y="900545"/>
                    <a:pt x="501802" y="909782"/>
                    <a:pt x="474093" y="914400"/>
                  </a:cubicBezTo>
                  <a:cubicBezTo>
                    <a:pt x="451002" y="923636"/>
                    <a:pt x="427064" y="930987"/>
                    <a:pt x="404820" y="942109"/>
                  </a:cubicBezTo>
                  <a:cubicBezTo>
                    <a:pt x="389927" y="949556"/>
                    <a:pt x="378562" y="963259"/>
                    <a:pt x="363257" y="969818"/>
                  </a:cubicBezTo>
                  <a:cubicBezTo>
                    <a:pt x="345755" y="977319"/>
                    <a:pt x="326312" y="979054"/>
                    <a:pt x="307839" y="983672"/>
                  </a:cubicBezTo>
                  <a:cubicBezTo>
                    <a:pt x="229330" y="1101437"/>
                    <a:pt x="358639" y="919017"/>
                    <a:pt x="197002" y="1080654"/>
                  </a:cubicBezTo>
                  <a:lnTo>
                    <a:pt x="113875" y="1163781"/>
                  </a:lnTo>
                  <a:cubicBezTo>
                    <a:pt x="109257" y="1182254"/>
                    <a:pt x="106706" y="1201371"/>
                    <a:pt x="100020" y="1219200"/>
                  </a:cubicBezTo>
                  <a:cubicBezTo>
                    <a:pt x="84953" y="1259379"/>
                    <a:pt x="67572" y="1281727"/>
                    <a:pt x="44602" y="1316181"/>
                  </a:cubicBezTo>
                  <a:cubicBezTo>
                    <a:pt x="39984" y="1330036"/>
                    <a:pt x="35876" y="1344071"/>
                    <a:pt x="30748" y="1357745"/>
                  </a:cubicBezTo>
                  <a:cubicBezTo>
                    <a:pt x="22016" y="1381031"/>
                    <a:pt x="4946" y="1402222"/>
                    <a:pt x="3039" y="1427018"/>
                  </a:cubicBezTo>
                  <a:cubicBezTo>
                    <a:pt x="-6934" y="1556659"/>
                    <a:pt x="7819" y="1505854"/>
                    <a:pt x="44602" y="1579418"/>
                  </a:cubicBezTo>
                  <a:cubicBezTo>
                    <a:pt x="51133" y="1592480"/>
                    <a:pt x="50943" y="1608458"/>
                    <a:pt x="58457" y="1620981"/>
                  </a:cubicBezTo>
                  <a:cubicBezTo>
                    <a:pt x="78784" y="1654859"/>
                    <a:pt x="109245" y="1656188"/>
                    <a:pt x="141584" y="1676400"/>
                  </a:cubicBezTo>
                  <a:cubicBezTo>
                    <a:pt x="161165" y="1688638"/>
                    <a:pt x="177421" y="1705725"/>
                    <a:pt x="197002" y="1717963"/>
                  </a:cubicBezTo>
                  <a:cubicBezTo>
                    <a:pt x="263837" y="1759734"/>
                    <a:pt x="233990" y="1733815"/>
                    <a:pt x="293984" y="1759527"/>
                  </a:cubicBezTo>
                  <a:cubicBezTo>
                    <a:pt x="312967" y="1767663"/>
                    <a:pt x="330929" y="1778000"/>
                    <a:pt x="349402" y="1787236"/>
                  </a:cubicBezTo>
                  <a:cubicBezTo>
                    <a:pt x="404820" y="1782618"/>
                    <a:pt x="460534" y="1780731"/>
                    <a:pt x="515657" y="1773381"/>
                  </a:cubicBezTo>
                  <a:cubicBezTo>
                    <a:pt x="530133" y="1771451"/>
                    <a:pt x="545816" y="1768650"/>
                    <a:pt x="557220" y="1759527"/>
                  </a:cubicBezTo>
                  <a:cubicBezTo>
                    <a:pt x="646744" y="1687908"/>
                    <a:pt x="522025" y="1738931"/>
                    <a:pt x="626493" y="1704109"/>
                  </a:cubicBezTo>
                  <a:cubicBezTo>
                    <a:pt x="725503" y="1555593"/>
                    <a:pt x="571317" y="1780986"/>
                    <a:pt x="695766" y="1620981"/>
                  </a:cubicBezTo>
                  <a:cubicBezTo>
                    <a:pt x="782801" y="1509079"/>
                    <a:pt x="712285" y="1563787"/>
                    <a:pt x="792748" y="1510145"/>
                  </a:cubicBezTo>
                  <a:cubicBezTo>
                    <a:pt x="797366" y="1496290"/>
                    <a:pt x="791998" y="1468581"/>
                    <a:pt x="806602" y="1468581"/>
                  </a:cubicBezTo>
                  <a:cubicBezTo>
                    <a:pt x="821206" y="1468581"/>
                    <a:pt x="820457" y="1495541"/>
                    <a:pt x="820457" y="1510145"/>
                  </a:cubicBezTo>
                  <a:cubicBezTo>
                    <a:pt x="820457" y="1527537"/>
                    <a:pt x="799280" y="1587530"/>
                    <a:pt x="792748" y="1607127"/>
                  </a:cubicBezTo>
                  <a:cubicBezTo>
                    <a:pt x="797366" y="1694872"/>
                    <a:pt x="789370" y="1784203"/>
                    <a:pt x="806602" y="1870363"/>
                  </a:cubicBezTo>
                  <a:cubicBezTo>
                    <a:pt x="813133" y="1903019"/>
                    <a:pt x="829364" y="1946960"/>
                    <a:pt x="862020" y="1953491"/>
                  </a:cubicBezTo>
                  <a:lnTo>
                    <a:pt x="931293" y="1967345"/>
                  </a:lnTo>
                  <a:cubicBezTo>
                    <a:pt x="940529" y="1981200"/>
                    <a:pt x="946000" y="1998507"/>
                    <a:pt x="959002" y="2008909"/>
                  </a:cubicBezTo>
                  <a:cubicBezTo>
                    <a:pt x="970406" y="2018032"/>
                    <a:pt x="985962" y="2022763"/>
                    <a:pt x="1000566" y="2022763"/>
                  </a:cubicBezTo>
                  <a:cubicBezTo>
                    <a:pt x="1097658" y="2022763"/>
                    <a:pt x="1194529" y="2013527"/>
                    <a:pt x="1291511" y="2008909"/>
                  </a:cubicBezTo>
                  <a:cubicBezTo>
                    <a:pt x="1309984" y="1999673"/>
                    <a:pt x="1330802" y="1994102"/>
                    <a:pt x="1346930" y="1981200"/>
                  </a:cubicBezTo>
                  <a:cubicBezTo>
                    <a:pt x="1414714" y="1926973"/>
                    <a:pt x="1419842" y="1913394"/>
                    <a:pt x="1457766" y="1856509"/>
                  </a:cubicBezTo>
                  <a:cubicBezTo>
                    <a:pt x="1462384" y="1842654"/>
                    <a:pt x="1464106" y="1827468"/>
                    <a:pt x="1471620" y="1814945"/>
                  </a:cubicBezTo>
                  <a:cubicBezTo>
                    <a:pt x="1478341" y="1803744"/>
                    <a:pt x="1493488" y="1798919"/>
                    <a:pt x="1499330" y="1787236"/>
                  </a:cubicBezTo>
                  <a:cubicBezTo>
                    <a:pt x="1512392" y="1761112"/>
                    <a:pt x="1527039" y="1704109"/>
                    <a:pt x="1527039" y="1704109"/>
                  </a:cubicBezTo>
                  <a:cubicBezTo>
                    <a:pt x="1503821" y="1332627"/>
                    <a:pt x="1548546" y="1584696"/>
                    <a:pt x="1485475" y="1427018"/>
                  </a:cubicBezTo>
                  <a:cubicBezTo>
                    <a:pt x="1474627" y="1399899"/>
                    <a:pt x="1478419" y="1364544"/>
                    <a:pt x="1457766" y="1343891"/>
                  </a:cubicBezTo>
                  <a:lnTo>
                    <a:pt x="1388493" y="1274618"/>
                  </a:lnTo>
                  <a:lnTo>
                    <a:pt x="1430057" y="1316181"/>
                  </a:lnTo>
                  <a:cubicBezTo>
                    <a:pt x="1439294" y="1325418"/>
                    <a:pt x="1446897" y="1336645"/>
                    <a:pt x="1457766" y="1343891"/>
                  </a:cubicBezTo>
                  <a:cubicBezTo>
                    <a:pt x="1471621" y="1353127"/>
                    <a:pt x="1486538" y="1360940"/>
                    <a:pt x="1499330" y="1371600"/>
                  </a:cubicBezTo>
                  <a:cubicBezTo>
                    <a:pt x="1514382" y="1384143"/>
                    <a:pt x="1524591" y="1402295"/>
                    <a:pt x="1540893" y="1413163"/>
                  </a:cubicBezTo>
                  <a:cubicBezTo>
                    <a:pt x="1553044" y="1421264"/>
                    <a:pt x="1568602" y="1422400"/>
                    <a:pt x="1582457" y="1427018"/>
                  </a:cubicBezTo>
                  <a:cubicBezTo>
                    <a:pt x="1679439" y="1422400"/>
                    <a:pt x="1776646" y="1421226"/>
                    <a:pt x="1873402" y="1413163"/>
                  </a:cubicBezTo>
                  <a:cubicBezTo>
                    <a:pt x="1887956" y="1411950"/>
                    <a:pt x="1902815" y="1407410"/>
                    <a:pt x="1914966" y="1399309"/>
                  </a:cubicBezTo>
                  <a:cubicBezTo>
                    <a:pt x="1931269" y="1388441"/>
                    <a:pt x="1941064" y="1369774"/>
                    <a:pt x="1956530" y="1357745"/>
                  </a:cubicBezTo>
                  <a:cubicBezTo>
                    <a:pt x="1982817" y="1337299"/>
                    <a:pt x="2039657" y="1302327"/>
                    <a:pt x="2039657" y="1302327"/>
                  </a:cubicBezTo>
                  <a:cubicBezTo>
                    <a:pt x="2048893" y="1288472"/>
                    <a:pt x="2059919" y="1275656"/>
                    <a:pt x="2067366" y="1260763"/>
                  </a:cubicBezTo>
                  <a:cubicBezTo>
                    <a:pt x="2083199" y="1229096"/>
                    <a:pt x="2087171" y="1181540"/>
                    <a:pt x="2095075" y="1149927"/>
                  </a:cubicBezTo>
                  <a:cubicBezTo>
                    <a:pt x="2098617" y="1135759"/>
                    <a:pt x="2104312" y="1122218"/>
                    <a:pt x="2108930" y="1108363"/>
                  </a:cubicBezTo>
                  <a:cubicBezTo>
                    <a:pt x="2105875" y="1083920"/>
                    <a:pt x="2097375" y="979803"/>
                    <a:pt x="2081220" y="942109"/>
                  </a:cubicBezTo>
                  <a:cubicBezTo>
                    <a:pt x="2074661" y="926804"/>
                    <a:pt x="2066042" y="911510"/>
                    <a:pt x="2053511" y="900545"/>
                  </a:cubicBezTo>
                  <a:cubicBezTo>
                    <a:pt x="2028449" y="878615"/>
                    <a:pt x="2003039" y="851658"/>
                    <a:pt x="1970384" y="845127"/>
                  </a:cubicBezTo>
                  <a:cubicBezTo>
                    <a:pt x="1886791" y="828408"/>
                    <a:pt x="1923451" y="838718"/>
                    <a:pt x="1859548" y="817418"/>
                  </a:cubicBezTo>
                  <a:cubicBezTo>
                    <a:pt x="1744093" y="822036"/>
                    <a:pt x="1628437" y="823040"/>
                    <a:pt x="1513184" y="831272"/>
                  </a:cubicBezTo>
                  <a:cubicBezTo>
                    <a:pt x="1460629" y="835026"/>
                    <a:pt x="1445600" y="884327"/>
                    <a:pt x="1513184" y="789709"/>
                  </a:cubicBezTo>
                  <a:cubicBezTo>
                    <a:pt x="1522862" y="776159"/>
                    <a:pt x="1534130" y="763361"/>
                    <a:pt x="1540893" y="748145"/>
                  </a:cubicBezTo>
                  <a:cubicBezTo>
                    <a:pt x="1552755" y="721455"/>
                    <a:pt x="1561518" y="693354"/>
                    <a:pt x="1568602" y="665018"/>
                  </a:cubicBezTo>
                  <a:cubicBezTo>
                    <a:pt x="1573220" y="646545"/>
                    <a:pt x="1571389" y="625094"/>
                    <a:pt x="1582457" y="609600"/>
                  </a:cubicBezTo>
                  <a:cubicBezTo>
                    <a:pt x="1595878" y="590810"/>
                    <a:pt x="1619402" y="581891"/>
                    <a:pt x="1637875" y="568036"/>
                  </a:cubicBezTo>
                  <a:cubicBezTo>
                    <a:pt x="1642493" y="540327"/>
                    <a:pt x="1646221" y="512455"/>
                    <a:pt x="1651730" y="484909"/>
                  </a:cubicBezTo>
                  <a:cubicBezTo>
                    <a:pt x="1655464" y="466238"/>
                    <a:pt x="1662454" y="448273"/>
                    <a:pt x="1665584" y="429491"/>
                  </a:cubicBezTo>
                  <a:cubicBezTo>
                    <a:pt x="1671705" y="392764"/>
                    <a:pt x="1674821" y="355600"/>
                    <a:pt x="1679439" y="318654"/>
                  </a:cubicBezTo>
                  <a:cubicBezTo>
                    <a:pt x="1674821" y="272472"/>
                    <a:pt x="1676020" y="225332"/>
                    <a:pt x="1665584" y="180109"/>
                  </a:cubicBezTo>
                  <a:cubicBezTo>
                    <a:pt x="1655789" y="137662"/>
                    <a:pt x="1608592" y="123116"/>
                    <a:pt x="1582457" y="96981"/>
                  </a:cubicBezTo>
                  <a:cubicBezTo>
                    <a:pt x="1566129" y="80653"/>
                    <a:pt x="1561164" y="52620"/>
                    <a:pt x="1540893" y="41563"/>
                  </a:cubicBezTo>
                  <a:cubicBezTo>
                    <a:pt x="1488407" y="12935"/>
                    <a:pt x="1341961" y="5045"/>
                    <a:pt x="1291511" y="0"/>
                  </a:cubicBezTo>
                  <a:cubicBezTo>
                    <a:pt x="1169737" y="20296"/>
                    <a:pt x="1110585" y="-11398"/>
                    <a:pt x="1069839" y="110836"/>
                  </a:cubicBezTo>
                  <a:cubicBezTo>
                    <a:pt x="1025237" y="244637"/>
                    <a:pt x="1096760" y="36605"/>
                    <a:pt x="1028275" y="207818"/>
                  </a:cubicBezTo>
                  <a:cubicBezTo>
                    <a:pt x="1017427" y="234937"/>
                    <a:pt x="1000566" y="290945"/>
                    <a:pt x="1000566" y="290945"/>
                  </a:cubicBezTo>
                  <a:cubicBezTo>
                    <a:pt x="1005184" y="378690"/>
                    <a:pt x="1001994" y="467197"/>
                    <a:pt x="1014420" y="554181"/>
                  </a:cubicBezTo>
                  <a:cubicBezTo>
                    <a:pt x="1015722" y="563292"/>
                    <a:pt x="1083555" y="609739"/>
                    <a:pt x="1069839" y="623454"/>
                  </a:cubicBezTo>
                  <a:cubicBezTo>
                    <a:pt x="1058064" y="635228"/>
                    <a:pt x="1042130" y="604981"/>
                    <a:pt x="1028275" y="595745"/>
                  </a:cubicBezTo>
                  <a:cubicBezTo>
                    <a:pt x="1019039" y="581890"/>
                    <a:pt x="1008013" y="569074"/>
                    <a:pt x="1000566" y="554181"/>
                  </a:cubicBezTo>
                  <a:cubicBezTo>
                    <a:pt x="978030" y="509110"/>
                    <a:pt x="998706" y="510758"/>
                    <a:pt x="959002" y="471054"/>
                  </a:cubicBezTo>
                  <a:cubicBezTo>
                    <a:pt x="932144" y="444196"/>
                    <a:pt x="909681" y="440759"/>
                    <a:pt x="875875" y="429491"/>
                  </a:cubicBezTo>
                  <a:cubicBezTo>
                    <a:pt x="866639" y="420254"/>
                    <a:pt x="859034" y="409027"/>
                    <a:pt x="848166" y="401781"/>
                  </a:cubicBezTo>
                  <a:cubicBezTo>
                    <a:pt x="796440" y="367296"/>
                    <a:pt x="784776" y="373840"/>
                    <a:pt x="723475" y="360218"/>
                  </a:cubicBezTo>
                  <a:cubicBezTo>
                    <a:pt x="704887" y="356087"/>
                    <a:pt x="686530" y="350981"/>
                    <a:pt x="668057" y="346363"/>
                  </a:cubicBezTo>
                  <a:cubicBezTo>
                    <a:pt x="654202" y="337127"/>
                    <a:pt x="641798" y="325213"/>
                    <a:pt x="626493" y="318654"/>
                  </a:cubicBezTo>
                  <a:cubicBezTo>
                    <a:pt x="547206" y="284674"/>
                    <a:pt x="478051" y="319111"/>
                    <a:pt x="390966" y="332509"/>
                  </a:cubicBezTo>
                  <a:cubicBezTo>
                    <a:pt x="377111" y="346363"/>
                    <a:pt x="356679" y="355880"/>
                    <a:pt x="349402" y="374072"/>
                  </a:cubicBezTo>
                  <a:cubicBezTo>
                    <a:pt x="337274" y="404392"/>
                    <a:pt x="341952" y="439033"/>
                    <a:pt x="335548" y="471054"/>
                  </a:cubicBezTo>
                  <a:cubicBezTo>
                    <a:pt x="332684" y="485375"/>
                    <a:pt x="326311" y="498763"/>
                    <a:pt x="321693" y="512618"/>
                  </a:cubicBezTo>
                  <a:cubicBezTo>
                    <a:pt x="326311" y="581891"/>
                    <a:pt x="327881" y="651434"/>
                    <a:pt x="335548" y="720436"/>
                  </a:cubicBezTo>
                  <a:cubicBezTo>
                    <a:pt x="337161" y="734951"/>
                    <a:pt x="340436" y="750472"/>
                    <a:pt x="349402" y="762000"/>
                  </a:cubicBezTo>
                  <a:cubicBezTo>
                    <a:pt x="373460" y="792932"/>
                    <a:pt x="395354" y="832735"/>
                    <a:pt x="432530" y="845127"/>
                  </a:cubicBezTo>
                  <a:lnTo>
                    <a:pt x="474093" y="858981"/>
                  </a:lnTo>
                  <a:cubicBezTo>
                    <a:pt x="510209" y="895097"/>
                    <a:pt x="539105" y="933051"/>
                    <a:pt x="584930" y="955963"/>
                  </a:cubicBezTo>
                  <a:cubicBezTo>
                    <a:pt x="589060" y="958028"/>
                    <a:pt x="594166" y="955963"/>
                    <a:pt x="598784" y="955963"/>
                  </a:cubicBezTo>
                </a:path>
              </a:pathLst>
            </a:custGeom>
            <a:solidFill>
              <a:srgbClr val="FF0000"/>
            </a:solidFill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8298873" y="2977005"/>
              <a:ext cx="775854" cy="791431"/>
            </a:xfrm>
            <a:custGeom>
              <a:avLst/>
              <a:gdLst>
                <a:gd name="connsiteX0" fmla="*/ 387927 w 775854"/>
                <a:gd name="connsiteY0" fmla="*/ 1722 h 791431"/>
                <a:gd name="connsiteX1" fmla="*/ 207818 w 775854"/>
                <a:gd name="connsiteY1" fmla="*/ 15577 h 791431"/>
                <a:gd name="connsiteX2" fmla="*/ 124691 w 775854"/>
                <a:gd name="connsiteY2" fmla="*/ 84850 h 791431"/>
                <a:gd name="connsiteX3" fmla="*/ 69272 w 775854"/>
                <a:gd name="connsiteY3" fmla="*/ 181831 h 791431"/>
                <a:gd name="connsiteX4" fmla="*/ 55418 w 775854"/>
                <a:gd name="connsiteY4" fmla="*/ 223395 h 791431"/>
                <a:gd name="connsiteX5" fmla="*/ 27709 w 775854"/>
                <a:gd name="connsiteY5" fmla="*/ 264959 h 791431"/>
                <a:gd name="connsiteX6" fmla="*/ 0 w 775854"/>
                <a:gd name="connsiteY6" fmla="*/ 361940 h 791431"/>
                <a:gd name="connsiteX7" fmla="*/ 13854 w 775854"/>
                <a:gd name="connsiteY7" fmla="*/ 569759 h 791431"/>
                <a:gd name="connsiteX8" fmla="*/ 96982 w 775854"/>
                <a:gd name="connsiteY8" fmla="*/ 680595 h 791431"/>
                <a:gd name="connsiteX9" fmla="*/ 138545 w 775854"/>
                <a:gd name="connsiteY9" fmla="*/ 694450 h 791431"/>
                <a:gd name="connsiteX10" fmla="*/ 180109 w 775854"/>
                <a:gd name="connsiteY10" fmla="*/ 736013 h 791431"/>
                <a:gd name="connsiteX11" fmla="*/ 277091 w 775854"/>
                <a:gd name="connsiteY11" fmla="*/ 763722 h 791431"/>
                <a:gd name="connsiteX12" fmla="*/ 360218 w 775854"/>
                <a:gd name="connsiteY12" fmla="*/ 791431 h 791431"/>
                <a:gd name="connsiteX13" fmla="*/ 484909 w 775854"/>
                <a:gd name="connsiteY13" fmla="*/ 777577 h 791431"/>
                <a:gd name="connsiteX14" fmla="*/ 568036 w 775854"/>
                <a:gd name="connsiteY14" fmla="*/ 722159 h 791431"/>
                <a:gd name="connsiteX15" fmla="*/ 637309 w 775854"/>
                <a:gd name="connsiteY15" fmla="*/ 666740 h 791431"/>
                <a:gd name="connsiteX16" fmla="*/ 706582 w 775854"/>
                <a:gd name="connsiteY16" fmla="*/ 597468 h 791431"/>
                <a:gd name="connsiteX17" fmla="*/ 720436 w 775854"/>
                <a:gd name="connsiteY17" fmla="*/ 555904 h 791431"/>
                <a:gd name="connsiteX18" fmla="*/ 775854 w 775854"/>
                <a:gd name="connsiteY18" fmla="*/ 458922 h 791431"/>
                <a:gd name="connsiteX19" fmla="*/ 762000 w 775854"/>
                <a:gd name="connsiteY19" fmla="*/ 195686 h 791431"/>
                <a:gd name="connsiteX20" fmla="*/ 720436 w 775854"/>
                <a:gd name="connsiteY20" fmla="*/ 167977 h 791431"/>
                <a:gd name="connsiteX21" fmla="*/ 692727 w 775854"/>
                <a:gd name="connsiteY21" fmla="*/ 126413 h 791431"/>
                <a:gd name="connsiteX22" fmla="*/ 595745 w 775854"/>
                <a:gd name="connsiteY22" fmla="*/ 98704 h 791431"/>
                <a:gd name="connsiteX23" fmla="*/ 554182 w 775854"/>
                <a:gd name="connsiteY23" fmla="*/ 57140 h 791431"/>
                <a:gd name="connsiteX24" fmla="*/ 512618 w 775854"/>
                <a:gd name="connsiteY24" fmla="*/ 43286 h 791431"/>
                <a:gd name="connsiteX25" fmla="*/ 387927 w 775854"/>
                <a:gd name="connsiteY25" fmla="*/ 1722 h 791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775854" h="791431">
                  <a:moveTo>
                    <a:pt x="387927" y="1722"/>
                  </a:moveTo>
                  <a:cubicBezTo>
                    <a:pt x="337127" y="-2896"/>
                    <a:pt x="266431" y="1786"/>
                    <a:pt x="207818" y="15577"/>
                  </a:cubicBezTo>
                  <a:cubicBezTo>
                    <a:pt x="194537" y="18702"/>
                    <a:pt x="138979" y="66990"/>
                    <a:pt x="124691" y="84850"/>
                  </a:cubicBezTo>
                  <a:cubicBezTo>
                    <a:pt x="103286" y="111607"/>
                    <a:pt x="82399" y="151200"/>
                    <a:pt x="69272" y="181831"/>
                  </a:cubicBezTo>
                  <a:cubicBezTo>
                    <a:pt x="63519" y="195254"/>
                    <a:pt x="61949" y="210333"/>
                    <a:pt x="55418" y="223395"/>
                  </a:cubicBezTo>
                  <a:cubicBezTo>
                    <a:pt x="47972" y="238288"/>
                    <a:pt x="35156" y="250066"/>
                    <a:pt x="27709" y="264959"/>
                  </a:cubicBezTo>
                  <a:cubicBezTo>
                    <a:pt x="17769" y="284839"/>
                    <a:pt x="4440" y="344178"/>
                    <a:pt x="0" y="361940"/>
                  </a:cubicBezTo>
                  <a:cubicBezTo>
                    <a:pt x="4618" y="431213"/>
                    <a:pt x="-2226" y="502220"/>
                    <a:pt x="13854" y="569759"/>
                  </a:cubicBezTo>
                  <a:cubicBezTo>
                    <a:pt x="15001" y="574577"/>
                    <a:pt x="69853" y="664317"/>
                    <a:pt x="96982" y="680595"/>
                  </a:cubicBezTo>
                  <a:cubicBezTo>
                    <a:pt x="109505" y="688109"/>
                    <a:pt x="124691" y="689832"/>
                    <a:pt x="138545" y="694450"/>
                  </a:cubicBezTo>
                  <a:cubicBezTo>
                    <a:pt x="152400" y="708304"/>
                    <a:pt x="163806" y="725145"/>
                    <a:pt x="180109" y="736013"/>
                  </a:cubicBezTo>
                  <a:cubicBezTo>
                    <a:pt x="192812" y="744482"/>
                    <a:pt x="268688" y="761201"/>
                    <a:pt x="277091" y="763722"/>
                  </a:cubicBezTo>
                  <a:cubicBezTo>
                    <a:pt x="305067" y="772115"/>
                    <a:pt x="360218" y="791431"/>
                    <a:pt x="360218" y="791431"/>
                  </a:cubicBezTo>
                  <a:cubicBezTo>
                    <a:pt x="401782" y="786813"/>
                    <a:pt x="445236" y="790801"/>
                    <a:pt x="484909" y="777577"/>
                  </a:cubicBezTo>
                  <a:cubicBezTo>
                    <a:pt x="516502" y="767046"/>
                    <a:pt x="540327" y="740632"/>
                    <a:pt x="568036" y="722159"/>
                  </a:cubicBezTo>
                  <a:cubicBezTo>
                    <a:pt x="598902" y="701582"/>
                    <a:pt x="614745" y="694945"/>
                    <a:pt x="637309" y="666740"/>
                  </a:cubicBezTo>
                  <a:cubicBezTo>
                    <a:pt x="690086" y="600768"/>
                    <a:pt x="635332" y="644968"/>
                    <a:pt x="706582" y="597468"/>
                  </a:cubicBezTo>
                  <a:cubicBezTo>
                    <a:pt x="711200" y="583613"/>
                    <a:pt x="713190" y="568584"/>
                    <a:pt x="720436" y="555904"/>
                  </a:cubicBezTo>
                  <a:cubicBezTo>
                    <a:pt x="787537" y="438476"/>
                    <a:pt x="744089" y="554221"/>
                    <a:pt x="775854" y="458922"/>
                  </a:cubicBezTo>
                  <a:cubicBezTo>
                    <a:pt x="771236" y="371177"/>
                    <a:pt x="778441" y="282001"/>
                    <a:pt x="762000" y="195686"/>
                  </a:cubicBezTo>
                  <a:cubicBezTo>
                    <a:pt x="758884" y="179329"/>
                    <a:pt x="732210" y="179751"/>
                    <a:pt x="720436" y="167977"/>
                  </a:cubicBezTo>
                  <a:cubicBezTo>
                    <a:pt x="708662" y="156203"/>
                    <a:pt x="705729" y="136815"/>
                    <a:pt x="692727" y="126413"/>
                  </a:cubicBezTo>
                  <a:cubicBezTo>
                    <a:pt x="683695" y="119187"/>
                    <a:pt x="599362" y="99608"/>
                    <a:pt x="595745" y="98704"/>
                  </a:cubicBezTo>
                  <a:cubicBezTo>
                    <a:pt x="581891" y="84849"/>
                    <a:pt x="570485" y="68008"/>
                    <a:pt x="554182" y="57140"/>
                  </a:cubicBezTo>
                  <a:cubicBezTo>
                    <a:pt x="542031" y="49039"/>
                    <a:pt x="526660" y="47298"/>
                    <a:pt x="512618" y="43286"/>
                  </a:cubicBezTo>
                  <a:cubicBezTo>
                    <a:pt x="436682" y="21590"/>
                    <a:pt x="438727" y="6340"/>
                    <a:pt x="387927" y="1722"/>
                  </a:cubicBezTo>
                  <a:close/>
                </a:path>
              </a:pathLst>
            </a:custGeom>
            <a:solidFill>
              <a:srgbClr val="FFFF00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236" y="3993254"/>
            <a:ext cx="1290776" cy="13500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98" y="3890342"/>
            <a:ext cx="1290578" cy="129885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6235" y="1579334"/>
            <a:ext cx="2136449" cy="1354087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019867" y="531386"/>
            <a:ext cx="3828620" cy="2788016"/>
            <a:chOff x="8283968" y="1842184"/>
            <a:chExt cx="3626779" cy="2649452"/>
          </a:xfrm>
        </p:grpSpPr>
        <p:grpSp>
          <p:nvGrpSpPr>
            <p:cNvPr id="19" name="Group 18"/>
            <p:cNvGrpSpPr/>
            <p:nvPr/>
          </p:nvGrpSpPr>
          <p:grpSpPr>
            <a:xfrm>
              <a:off x="8283968" y="1842184"/>
              <a:ext cx="3626779" cy="2649452"/>
              <a:chOff x="8397295" y="1842184"/>
              <a:chExt cx="3626779" cy="2654006"/>
            </a:xfrm>
          </p:grpSpPr>
          <p:sp>
            <p:nvSpPr>
              <p:cNvPr id="27" name="Rectangle 26"/>
              <p:cNvSpPr/>
              <p:nvPr/>
            </p:nvSpPr>
            <p:spPr>
              <a:xfrm>
                <a:off x="8397295" y="1842184"/>
                <a:ext cx="3626779" cy="2654006"/>
              </a:xfrm>
              <a:prstGeom prst="rect">
                <a:avLst/>
              </a:prstGeom>
              <a:solidFill>
                <a:schemeClr val="accent4">
                  <a:lumMod val="50000"/>
                </a:schemeClr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496769" y="1946230"/>
                <a:ext cx="3418139" cy="2444367"/>
              </a:xfrm>
              <a:prstGeom prst="rect">
                <a:avLst/>
              </a:prstGeom>
            </p:spPr>
          </p:pic>
        </p:grpSp>
        <p:pic>
          <p:nvPicPr>
            <p:cNvPr id="20" name="Picture 6" descr="Các bước vẽ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0" r="100000"/>
                      </a14:imgEffect>
                      <a14:imgEffect>
                        <a14:artisticPlasticWrap/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47527" y="1897307"/>
              <a:ext cx="923140" cy="6390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1" name="Group 20"/>
            <p:cNvGrpSpPr/>
            <p:nvPr/>
          </p:nvGrpSpPr>
          <p:grpSpPr>
            <a:xfrm>
              <a:off x="11249530" y="2841780"/>
              <a:ext cx="402602" cy="393969"/>
              <a:chOff x="7658525" y="2327564"/>
              <a:chExt cx="2108930" cy="2022763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FF99CC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11390459" y="3083062"/>
              <a:ext cx="336397" cy="233036"/>
              <a:chOff x="7658525" y="2327564"/>
              <a:chExt cx="2108930" cy="2022763"/>
            </a:xfrm>
          </p:grpSpPr>
          <p:sp>
            <p:nvSpPr>
              <p:cNvPr id="23" name="Freeform 22"/>
              <p:cNvSpPr/>
              <p:nvPr/>
            </p:nvSpPr>
            <p:spPr>
              <a:xfrm>
                <a:off x="7658525" y="2327564"/>
                <a:ext cx="2108930" cy="2022763"/>
              </a:xfrm>
              <a:custGeom>
                <a:avLst/>
                <a:gdLst>
                  <a:gd name="connsiteX0" fmla="*/ 668057 w 2108930"/>
                  <a:gd name="connsiteY0" fmla="*/ 942109 h 2022763"/>
                  <a:gd name="connsiteX1" fmla="*/ 598784 w 2108930"/>
                  <a:gd name="connsiteY1" fmla="*/ 914400 h 2022763"/>
                  <a:gd name="connsiteX2" fmla="*/ 557220 w 2108930"/>
                  <a:gd name="connsiteY2" fmla="*/ 900545 h 2022763"/>
                  <a:gd name="connsiteX3" fmla="*/ 474093 w 2108930"/>
                  <a:gd name="connsiteY3" fmla="*/ 914400 h 2022763"/>
                  <a:gd name="connsiteX4" fmla="*/ 404820 w 2108930"/>
                  <a:gd name="connsiteY4" fmla="*/ 942109 h 2022763"/>
                  <a:gd name="connsiteX5" fmla="*/ 363257 w 2108930"/>
                  <a:gd name="connsiteY5" fmla="*/ 969818 h 2022763"/>
                  <a:gd name="connsiteX6" fmla="*/ 307839 w 2108930"/>
                  <a:gd name="connsiteY6" fmla="*/ 983672 h 2022763"/>
                  <a:gd name="connsiteX7" fmla="*/ 197002 w 2108930"/>
                  <a:gd name="connsiteY7" fmla="*/ 1080654 h 2022763"/>
                  <a:gd name="connsiteX8" fmla="*/ 113875 w 2108930"/>
                  <a:gd name="connsiteY8" fmla="*/ 1163781 h 2022763"/>
                  <a:gd name="connsiteX9" fmla="*/ 100020 w 2108930"/>
                  <a:gd name="connsiteY9" fmla="*/ 1219200 h 2022763"/>
                  <a:gd name="connsiteX10" fmla="*/ 44602 w 2108930"/>
                  <a:gd name="connsiteY10" fmla="*/ 1316181 h 2022763"/>
                  <a:gd name="connsiteX11" fmla="*/ 30748 w 2108930"/>
                  <a:gd name="connsiteY11" fmla="*/ 1357745 h 2022763"/>
                  <a:gd name="connsiteX12" fmla="*/ 3039 w 2108930"/>
                  <a:gd name="connsiteY12" fmla="*/ 1427018 h 2022763"/>
                  <a:gd name="connsiteX13" fmla="*/ 44602 w 2108930"/>
                  <a:gd name="connsiteY13" fmla="*/ 1579418 h 2022763"/>
                  <a:gd name="connsiteX14" fmla="*/ 58457 w 2108930"/>
                  <a:gd name="connsiteY14" fmla="*/ 1620981 h 2022763"/>
                  <a:gd name="connsiteX15" fmla="*/ 141584 w 2108930"/>
                  <a:gd name="connsiteY15" fmla="*/ 1676400 h 2022763"/>
                  <a:gd name="connsiteX16" fmla="*/ 197002 w 2108930"/>
                  <a:gd name="connsiteY16" fmla="*/ 1717963 h 2022763"/>
                  <a:gd name="connsiteX17" fmla="*/ 293984 w 2108930"/>
                  <a:gd name="connsiteY17" fmla="*/ 1759527 h 2022763"/>
                  <a:gd name="connsiteX18" fmla="*/ 349402 w 2108930"/>
                  <a:gd name="connsiteY18" fmla="*/ 1787236 h 2022763"/>
                  <a:gd name="connsiteX19" fmla="*/ 515657 w 2108930"/>
                  <a:gd name="connsiteY19" fmla="*/ 1773381 h 2022763"/>
                  <a:gd name="connsiteX20" fmla="*/ 557220 w 2108930"/>
                  <a:gd name="connsiteY20" fmla="*/ 1759527 h 2022763"/>
                  <a:gd name="connsiteX21" fmla="*/ 626493 w 2108930"/>
                  <a:gd name="connsiteY21" fmla="*/ 1704109 h 2022763"/>
                  <a:gd name="connsiteX22" fmla="*/ 695766 w 2108930"/>
                  <a:gd name="connsiteY22" fmla="*/ 1620981 h 2022763"/>
                  <a:gd name="connsiteX23" fmla="*/ 792748 w 2108930"/>
                  <a:gd name="connsiteY23" fmla="*/ 1510145 h 2022763"/>
                  <a:gd name="connsiteX24" fmla="*/ 806602 w 2108930"/>
                  <a:gd name="connsiteY24" fmla="*/ 1468581 h 2022763"/>
                  <a:gd name="connsiteX25" fmla="*/ 820457 w 2108930"/>
                  <a:gd name="connsiteY25" fmla="*/ 1510145 h 2022763"/>
                  <a:gd name="connsiteX26" fmla="*/ 792748 w 2108930"/>
                  <a:gd name="connsiteY26" fmla="*/ 1607127 h 2022763"/>
                  <a:gd name="connsiteX27" fmla="*/ 806602 w 2108930"/>
                  <a:gd name="connsiteY27" fmla="*/ 1870363 h 2022763"/>
                  <a:gd name="connsiteX28" fmla="*/ 862020 w 2108930"/>
                  <a:gd name="connsiteY28" fmla="*/ 1953491 h 2022763"/>
                  <a:gd name="connsiteX29" fmla="*/ 931293 w 2108930"/>
                  <a:gd name="connsiteY29" fmla="*/ 1967345 h 2022763"/>
                  <a:gd name="connsiteX30" fmla="*/ 959002 w 2108930"/>
                  <a:gd name="connsiteY30" fmla="*/ 2008909 h 2022763"/>
                  <a:gd name="connsiteX31" fmla="*/ 1000566 w 2108930"/>
                  <a:gd name="connsiteY31" fmla="*/ 2022763 h 2022763"/>
                  <a:gd name="connsiteX32" fmla="*/ 1291511 w 2108930"/>
                  <a:gd name="connsiteY32" fmla="*/ 2008909 h 2022763"/>
                  <a:gd name="connsiteX33" fmla="*/ 1346930 w 2108930"/>
                  <a:gd name="connsiteY33" fmla="*/ 1981200 h 2022763"/>
                  <a:gd name="connsiteX34" fmla="*/ 1457766 w 2108930"/>
                  <a:gd name="connsiteY34" fmla="*/ 1856509 h 2022763"/>
                  <a:gd name="connsiteX35" fmla="*/ 1471620 w 2108930"/>
                  <a:gd name="connsiteY35" fmla="*/ 1814945 h 2022763"/>
                  <a:gd name="connsiteX36" fmla="*/ 1499330 w 2108930"/>
                  <a:gd name="connsiteY36" fmla="*/ 1787236 h 2022763"/>
                  <a:gd name="connsiteX37" fmla="*/ 1527039 w 2108930"/>
                  <a:gd name="connsiteY37" fmla="*/ 1704109 h 2022763"/>
                  <a:gd name="connsiteX38" fmla="*/ 1485475 w 2108930"/>
                  <a:gd name="connsiteY38" fmla="*/ 1427018 h 2022763"/>
                  <a:gd name="connsiteX39" fmla="*/ 1457766 w 2108930"/>
                  <a:gd name="connsiteY39" fmla="*/ 1343891 h 2022763"/>
                  <a:gd name="connsiteX40" fmla="*/ 1388493 w 2108930"/>
                  <a:gd name="connsiteY40" fmla="*/ 1274618 h 2022763"/>
                  <a:gd name="connsiteX41" fmla="*/ 1430057 w 2108930"/>
                  <a:gd name="connsiteY41" fmla="*/ 1316181 h 2022763"/>
                  <a:gd name="connsiteX42" fmla="*/ 1457766 w 2108930"/>
                  <a:gd name="connsiteY42" fmla="*/ 1343891 h 2022763"/>
                  <a:gd name="connsiteX43" fmla="*/ 1499330 w 2108930"/>
                  <a:gd name="connsiteY43" fmla="*/ 1371600 h 2022763"/>
                  <a:gd name="connsiteX44" fmla="*/ 1540893 w 2108930"/>
                  <a:gd name="connsiteY44" fmla="*/ 1413163 h 2022763"/>
                  <a:gd name="connsiteX45" fmla="*/ 1582457 w 2108930"/>
                  <a:gd name="connsiteY45" fmla="*/ 1427018 h 2022763"/>
                  <a:gd name="connsiteX46" fmla="*/ 1873402 w 2108930"/>
                  <a:gd name="connsiteY46" fmla="*/ 1413163 h 2022763"/>
                  <a:gd name="connsiteX47" fmla="*/ 1914966 w 2108930"/>
                  <a:gd name="connsiteY47" fmla="*/ 1399309 h 2022763"/>
                  <a:gd name="connsiteX48" fmla="*/ 1956530 w 2108930"/>
                  <a:gd name="connsiteY48" fmla="*/ 1357745 h 2022763"/>
                  <a:gd name="connsiteX49" fmla="*/ 2039657 w 2108930"/>
                  <a:gd name="connsiteY49" fmla="*/ 1302327 h 2022763"/>
                  <a:gd name="connsiteX50" fmla="*/ 2067366 w 2108930"/>
                  <a:gd name="connsiteY50" fmla="*/ 1260763 h 2022763"/>
                  <a:gd name="connsiteX51" fmla="*/ 2095075 w 2108930"/>
                  <a:gd name="connsiteY51" fmla="*/ 1149927 h 2022763"/>
                  <a:gd name="connsiteX52" fmla="*/ 2108930 w 2108930"/>
                  <a:gd name="connsiteY52" fmla="*/ 1108363 h 2022763"/>
                  <a:gd name="connsiteX53" fmla="*/ 2081220 w 2108930"/>
                  <a:gd name="connsiteY53" fmla="*/ 942109 h 2022763"/>
                  <a:gd name="connsiteX54" fmla="*/ 2053511 w 2108930"/>
                  <a:gd name="connsiteY54" fmla="*/ 900545 h 2022763"/>
                  <a:gd name="connsiteX55" fmla="*/ 1970384 w 2108930"/>
                  <a:gd name="connsiteY55" fmla="*/ 845127 h 2022763"/>
                  <a:gd name="connsiteX56" fmla="*/ 1859548 w 2108930"/>
                  <a:gd name="connsiteY56" fmla="*/ 817418 h 2022763"/>
                  <a:gd name="connsiteX57" fmla="*/ 1513184 w 2108930"/>
                  <a:gd name="connsiteY57" fmla="*/ 831272 h 2022763"/>
                  <a:gd name="connsiteX58" fmla="*/ 1513184 w 2108930"/>
                  <a:gd name="connsiteY58" fmla="*/ 789709 h 2022763"/>
                  <a:gd name="connsiteX59" fmla="*/ 1540893 w 2108930"/>
                  <a:gd name="connsiteY59" fmla="*/ 748145 h 2022763"/>
                  <a:gd name="connsiteX60" fmla="*/ 1568602 w 2108930"/>
                  <a:gd name="connsiteY60" fmla="*/ 665018 h 2022763"/>
                  <a:gd name="connsiteX61" fmla="*/ 1582457 w 2108930"/>
                  <a:gd name="connsiteY61" fmla="*/ 609600 h 2022763"/>
                  <a:gd name="connsiteX62" fmla="*/ 1637875 w 2108930"/>
                  <a:gd name="connsiteY62" fmla="*/ 568036 h 2022763"/>
                  <a:gd name="connsiteX63" fmla="*/ 1651730 w 2108930"/>
                  <a:gd name="connsiteY63" fmla="*/ 484909 h 2022763"/>
                  <a:gd name="connsiteX64" fmla="*/ 1665584 w 2108930"/>
                  <a:gd name="connsiteY64" fmla="*/ 429491 h 2022763"/>
                  <a:gd name="connsiteX65" fmla="*/ 1679439 w 2108930"/>
                  <a:gd name="connsiteY65" fmla="*/ 318654 h 2022763"/>
                  <a:gd name="connsiteX66" fmla="*/ 1665584 w 2108930"/>
                  <a:gd name="connsiteY66" fmla="*/ 180109 h 2022763"/>
                  <a:gd name="connsiteX67" fmla="*/ 1582457 w 2108930"/>
                  <a:gd name="connsiteY67" fmla="*/ 96981 h 2022763"/>
                  <a:gd name="connsiteX68" fmla="*/ 1540893 w 2108930"/>
                  <a:gd name="connsiteY68" fmla="*/ 41563 h 2022763"/>
                  <a:gd name="connsiteX69" fmla="*/ 1291511 w 2108930"/>
                  <a:gd name="connsiteY69" fmla="*/ 0 h 2022763"/>
                  <a:gd name="connsiteX70" fmla="*/ 1069839 w 2108930"/>
                  <a:gd name="connsiteY70" fmla="*/ 110836 h 2022763"/>
                  <a:gd name="connsiteX71" fmla="*/ 1028275 w 2108930"/>
                  <a:gd name="connsiteY71" fmla="*/ 207818 h 2022763"/>
                  <a:gd name="connsiteX72" fmla="*/ 1000566 w 2108930"/>
                  <a:gd name="connsiteY72" fmla="*/ 290945 h 2022763"/>
                  <a:gd name="connsiteX73" fmla="*/ 1014420 w 2108930"/>
                  <a:gd name="connsiteY73" fmla="*/ 554181 h 2022763"/>
                  <a:gd name="connsiteX74" fmla="*/ 1069839 w 2108930"/>
                  <a:gd name="connsiteY74" fmla="*/ 623454 h 2022763"/>
                  <a:gd name="connsiteX75" fmla="*/ 1028275 w 2108930"/>
                  <a:gd name="connsiteY75" fmla="*/ 595745 h 2022763"/>
                  <a:gd name="connsiteX76" fmla="*/ 1000566 w 2108930"/>
                  <a:gd name="connsiteY76" fmla="*/ 554181 h 2022763"/>
                  <a:gd name="connsiteX77" fmla="*/ 959002 w 2108930"/>
                  <a:gd name="connsiteY77" fmla="*/ 471054 h 2022763"/>
                  <a:gd name="connsiteX78" fmla="*/ 875875 w 2108930"/>
                  <a:gd name="connsiteY78" fmla="*/ 429491 h 2022763"/>
                  <a:gd name="connsiteX79" fmla="*/ 848166 w 2108930"/>
                  <a:gd name="connsiteY79" fmla="*/ 401781 h 2022763"/>
                  <a:gd name="connsiteX80" fmla="*/ 723475 w 2108930"/>
                  <a:gd name="connsiteY80" fmla="*/ 360218 h 2022763"/>
                  <a:gd name="connsiteX81" fmla="*/ 668057 w 2108930"/>
                  <a:gd name="connsiteY81" fmla="*/ 346363 h 2022763"/>
                  <a:gd name="connsiteX82" fmla="*/ 626493 w 2108930"/>
                  <a:gd name="connsiteY82" fmla="*/ 318654 h 2022763"/>
                  <a:gd name="connsiteX83" fmla="*/ 390966 w 2108930"/>
                  <a:gd name="connsiteY83" fmla="*/ 332509 h 2022763"/>
                  <a:gd name="connsiteX84" fmla="*/ 349402 w 2108930"/>
                  <a:gd name="connsiteY84" fmla="*/ 374072 h 2022763"/>
                  <a:gd name="connsiteX85" fmla="*/ 335548 w 2108930"/>
                  <a:gd name="connsiteY85" fmla="*/ 471054 h 2022763"/>
                  <a:gd name="connsiteX86" fmla="*/ 321693 w 2108930"/>
                  <a:gd name="connsiteY86" fmla="*/ 512618 h 2022763"/>
                  <a:gd name="connsiteX87" fmla="*/ 335548 w 2108930"/>
                  <a:gd name="connsiteY87" fmla="*/ 720436 h 2022763"/>
                  <a:gd name="connsiteX88" fmla="*/ 349402 w 2108930"/>
                  <a:gd name="connsiteY88" fmla="*/ 762000 h 2022763"/>
                  <a:gd name="connsiteX89" fmla="*/ 432530 w 2108930"/>
                  <a:gd name="connsiteY89" fmla="*/ 845127 h 2022763"/>
                  <a:gd name="connsiteX90" fmla="*/ 474093 w 2108930"/>
                  <a:gd name="connsiteY90" fmla="*/ 858981 h 2022763"/>
                  <a:gd name="connsiteX91" fmla="*/ 584930 w 2108930"/>
                  <a:gd name="connsiteY91" fmla="*/ 955963 h 2022763"/>
                  <a:gd name="connsiteX92" fmla="*/ 598784 w 2108930"/>
                  <a:gd name="connsiteY92" fmla="*/ 955963 h 2022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</a:cxnLst>
                <a:rect l="l" t="t" r="r" b="b"/>
                <a:pathLst>
                  <a:path w="2108930" h="2022763">
                    <a:moveTo>
                      <a:pt x="668057" y="942109"/>
                    </a:moveTo>
                    <a:cubicBezTo>
                      <a:pt x="644966" y="932873"/>
                      <a:pt x="622070" y="923132"/>
                      <a:pt x="598784" y="914400"/>
                    </a:cubicBezTo>
                    <a:cubicBezTo>
                      <a:pt x="585110" y="909272"/>
                      <a:pt x="571824" y="900545"/>
                      <a:pt x="557220" y="900545"/>
                    </a:cubicBezTo>
                    <a:cubicBezTo>
                      <a:pt x="529129" y="900545"/>
                      <a:pt x="501802" y="909782"/>
                      <a:pt x="474093" y="914400"/>
                    </a:cubicBezTo>
                    <a:cubicBezTo>
                      <a:pt x="451002" y="923636"/>
                      <a:pt x="427064" y="930987"/>
                      <a:pt x="404820" y="942109"/>
                    </a:cubicBezTo>
                    <a:cubicBezTo>
                      <a:pt x="389927" y="949556"/>
                      <a:pt x="378562" y="963259"/>
                      <a:pt x="363257" y="969818"/>
                    </a:cubicBezTo>
                    <a:cubicBezTo>
                      <a:pt x="345755" y="977319"/>
                      <a:pt x="326312" y="979054"/>
                      <a:pt x="307839" y="983672"/>
                    </a:cubicBezTo>
                    <a:cubicBezTo>
                      <a:pt x="229330" y="1101437"/>
                      <a:pt x="358639" y="919017"/>
                      <a:pt x="197002" y="1080654"/>
                    </a:cubicBezTo>
                    <a:lnTo>
                      <a:pt x="113875" y="1163781"/>
                    </a:lnTo>
                    <a:cubicBezTo>
                      <a:pt x="109257" y="1182254"/>
                      <a:pt x="106706" y="1201371"/>
                      <a:pt x="100020" y="1219200"/>
                    </a:cubicBezTo>
                    <a:cubicBezTo>
                      <a:pt x="84953" y="1259379"/>
                      <a:pt x="67572" y="1281727"/>
                      <a:pt x="44602" y="1316181"/>
                    </a:cubicBezTo>
                    <a:cubicBezTo>
                      <a:pt x="39984" y="1330036"/>
                      <a:pt x="35876" y="1344071"/>
                      <a:pt x="30748" y="1357745"/>
                    </a:cubicBezTo>
                    <a:cubicBezTo>
                      <a:pt x="22016" y="1381031"/>
                      <a:pt x="4946" y="1402222"/>
                      <a:pt x="3039" y="1427018"/>
                    </a:cubicBezTo>
                    <a:cubicBezTo>
                      <a:pt x="-6934" y="1556659"/>
                      <a:pt x="7819" y="1505854"/>
                      <a:pt x="44602" y="1579418"/>
                    </a:cubicBezTo>
                    <a:cubicBezTo>
                      <a:pt x="51133" y="1592480"/>
                      <a:pt x="50943" y="1608458"/>
                      <a:pt x="58457" y="1620981"/>
                    </a:cubicBezTo>
                    <a:cubicBezTo>
                      <a:pt x="78784" y="1654859"/>
                      <a:pt x="109245" y="1656188"/>
                      <a:pt x="141584" y="1676400"/>
                    </a:cubicBezTo>
                    <a:cubicBezTo>
                      <a:pt x="161165" y="1688638"/>
                      <a:pt x="177421" y="1705725"/>
                      <a:pt x="197002" y="1717963"/>
                    </a:cubicBezTo>
                    <a:cubicBezTo>
                      <a:pt x="263837" y="1759734"/>
                      <a:pt x="233990" y="1733815"/>
                      <a:pt x="293984" y="1759527"/>
                    </a:cubicBezTo>
                    <a:cubicBezTo>
                      <a:pt x="312967" y="1767663"/>
                      <a:pt x="330929" y="1778000"/>
                      <a:pt x="349402" y="1787236"/>
                    </a:cubicBezTo>
                    <a:cubicBezTo>
                      <a:pt x="404820" y="1782618"/>
                      <a:pt x="460534" y="1780731"/>
                      <a:pt x="515657" y="1773381"/>
                    </a:cubicBezTo>
                    <a:cubicBezTo>
                      <a:pt x="530133" y="1771451"/>
                      <a:pt x="545816" y="1768650"/>
                      <a:pt x="557220" y="1759527"/>
                    </a:cubicBezTo>
                    <a:cubicBezTo>
                      <a:pt x="646744" y="1687908"/>
                      <a:pt x="522025" y="1738931"/>
                      <a:pt x="626493" y="1704109"/>
                    </a:cubicBezTo>
                    <a:cubicBezTo>
                      <a:pt x="725503" y="1555593"/>
                      <a:pt x="571317" y="1780986"/>
                      <a:pt x="695766" y="1620981"/>
                    </a:cubicBezTo>
                    <a:cubicBezTo>
                      <a:pt x="782801" y="1509079"/>
                      <a:pt x="712285" y="1563787"/>
                      <a:pt x="792748" y="1510145"/>
                    </a:cubicBezTo>
                    <a:cubicBezTo>
                      <a:pt x="797366" y="1496290"/>
                      <a:pt x="791998" y="1468581"/>
                      <a:pt x="806602" y="1468581"/>
                    </a:cubicBezTo>
                    <a:cubicBezTo>
                      <a:pt x="821206" y="1468581"/>
                      <a:pt x="820457" y="1495541"/>
                      <a:pt x="820457" y="1510145"/>
                    </a:cubicBezTo>
                    <a:cubicBezTo>
                      <a:pt x="820457" y="1527537"/>
                      <a:pt x="799280" y="1587530"/>
                      <a:pt x="792748" y="1607127"/>
                    </a:cubicBezTo>
                    <a:cubicBezTo>
                      <a:pt x="797366" y="1694872"/>
                      <a:pt x="789370" y="1784203"/>
                      <a:pt x="806602" y="1870363"/>
                    </a:cubicBezTo>
                    <a:cubicBezTo>
                      <a:pt x="813133" y="1903019"/>
                      <a:pt x="829364" y="1946960"/>
                      <a:pt x="862020" y="1953491"/>
                    </a:cubicBezTo>
                    <a:lnTo>
                      <a:pt x="931293" y="1967345"/>
                    </a:lnTo>
                    <a:cubicBezTo>
                      <a:pt x="940529" y="1981200"/>
                      <a:pt x="946000" y="1998507"/>
                      <a:pt x="959002" y="2008909"/>
                    </a:cubicBezTo>
                    <a:cubicBezTo>
                      <a:pt x="970406" y="2018032"/>
                      <a:pt x="985962" y="2022763"/>
                      <a:pt x="1000566" y="2022763"/>
                    </a:cubicBezTo>
                    <a:cubicBezTo>
                      <a:pt x="1097658" y="2022763"/>
                      <a:pt x="1194529" y="2013527"/>
                      <a:pt x="1291511" y="2008909"/>
                    </a:cubicBezTo>
                    <a:cubicBezTo>
                      <a:pt x="1309984" y="1999673"/>
                      <a:pt x="1330802" y="1994102"/>
                      <a:pt x="1346930" y="1981200"/>
                    </a:cubicBezTo>
                    <a:cubicBezTo>
                      <a:pt x="1414714" y="1926973"/>
                      <a:pt x="1419842" y="1913394"/>
                      <a:pt x="1457766" y="1856509"/>
                    </a:cubicBezTo>
                    <a:cubicBezTo>
                      <a:pt x="1462384" y="1842654"/>
                      <a:pt x="1464106" y="1827468"/>
                      <a:pt x="1471620" y="1814945"/>
                    </a:cubicBezTo>
                    <a:cubicBezTo>
                      <a:pt x="1478341" y="1803744"/>
                      <a:pt x="1493488" y="1798919"/>
                      <a:pt x="1499330" y="1787236"/>
                    </a:cubicBezTo>
                    <a:cubicBezTo>
                      <a:pt x="1512392" y="1761112"/>
                      <a:pt x="1527039" y="1704109"/>
                      <a:pt x="1527039" y="1704109"/>
                    </a:cubicBezTo>
                    <a:cubicBezTo>
                      <a:pt x="1503821" y="1332627"/>
                      <a:pt x="1548546" y="1584696"/>
                      <a:pt x="1485475" y="1427018"/>
                    </a:cubicBezTo>
                    <a:cubicBezTo>
                      <a:pt x="1474627" y="1399899"/>
                      <a:pt x="1478419" y="1364544"/>
                      <a:pt x="1457766" y="1343891"/>
                    </a:cubicBezTo>
                    <a:lnTo>
                      <a:pt x="1388493" y="1274618"/>
                    </a:lnTo>
                    <a:lnTo>
                      <a:pt x="1430057" y="1316181"/>
                    </a:lnTo>
                    <a:cubicBezTo>
                      <a:pt x="1439294" y="1325418"/>
                      <a:pt x="1446897" y="1336645"/>
                      <a:pt x="1457766" y="1343891"/>
                    </a:cubicBezTo>
                    <a:cubicBezTo>
                      <a:pt x="1471621" y="1353127"/>
                      <a:pt x="1486538" y="1360940"/>
                      <a:pt x="1499330" y="1371600"/>
                    </a:cubicBezTo>
                    <a:cubicBezTo>
                      <a:pt x="1514382" y="1384143"/>
                      <a:pt x="1524591" y="1402295"/>
                      <a:pt x="1540893" y="1413163"/>
                    </a:cubicBezTo>
                    <a:cubicBezTo>
                      <a:pt x="1553044" y="1421264"/>
                      <a:pt x="1568602" y="1422400"/>
                      <a:pt x="1582457" y="1427018"/>
                    </a:cubicBezTo>
                    <a:cubicBezTo>
                      <a:pt x="1679439" y="1422400"/>
                      <a:pt x="1776646" y="1421226"/>
                      <a:pt x="1873402" y="1413163"/>
                    </a:cubicBezTo>
                    <a:cubicBezTo>
                      <a:pt x="1887956" y="1411950"/>
                      <a:pt x="1902815" y="1407410"/>
                      <a:pt x="1914966" y="1399309"/>
                    </a:cubicBezTo>
                    <a:cubicBezTo>
                      <a:pt x="1931269" y="1388441"/>
                      <a:pt x="1941064" y="1369774"/>
                      <a:pt x="1956530" y="1357745"/>
                    </a:cubicBezTo>
                    <a:cubicBezTo>
                      <a:pt x="1982817" y="1337299"/>
                      <a:pt x="2039657" y="1302327"/>
                      <a:pt x="2039657" y="1302327"/>
                    </a:cubicBezTo>
                    <a:cubicBezTo>
                      <a:pt x="2048893" y="1288472"/>
                      <a:pt x="2059919" y="1275656"/>
                      <a:pt x="2067366" y="1260763"/>
                    </a:cubicBezTo>
                    <a:cubicBezTo>
                      <a:pt x="2083199" y="1229096"/>
                      <a:pt x="2087171" y="1181540"/>
                      <a:pt x="2095075" y="1149927"/>
                    </a:cubicBezTo>
                    <a:cubicBezTo>
                      <a:pt x="2098617" y="1135759"/>
                      <a:pt x="2104312" y="1122218"/>
                      <a:pt x="2108930" y="1108363"/>
                    </a:cubicBezTo>
                    <a:cubicBezTo>
                      <a:pt x="2105875" y="1083920"/>
                      <a:pt x="2097375" y="979803"/>
                      <a:pt x="2081220" y="942109"/>
                    </a:cubicBezTo>
                    <a:cubicBezTo>
                      <a:pt x="2074661" y="926804"/>
                      <a:pt x="2066042" y="911510"/>
                      <a:pt x="2053511" y="900545"/>
                    </a:cubicBezTo>
                    <a:cubicBezTo>
                      <a:pt x="2028449" y="878615"/>
                      <a:pt x="2003039" y="851658"/>
                      <a:pt x="1970384" y="845127"/>
                    </a:cubicBezTo>
                    <a:cubicBezTo>
                      <a:pt x="1886791" y="828408"/>
                      <a:pt x="1923451" y="838718"/>
                      <a:pt x="1859548" y="817418"/>
                    </a:cubicBezTo>
                    <a:cubicBezTo>
                      <a:pt x="1744093" y="822036"/>
                      <a:pt x="1628437" y="823040"/>
                      <a:pt x="1513184" y="831272"/>
                    </a:cubicBezTo>
                    <a:cubicBezTo>
                      <a:pt x="1460629" y="835026"/>
                      <a:pt x="1445600" y="884327"/>
                      <a:pt x="1513184" y="789709"/>
                    </a:cubicBezTo>
                    <a:cubicBezTo>
                      <a:pt x="1522862" y="776159"/>
                      <a:pt x="1534130" y="763361"/>
                      <a:pt x="1540893" y="748145"/>
                    </a:cubicBezTo>
                    <a:cubicBezTo>
                      <a:pt x="1552755" y="721455"/>
                      <a:pt x="1561518" y="693354"/>
                      <a:pt x="1568602" y="665018"/>
                    </a:cubicBezTo>
                    <a:cubicBezTo>
                      <a:pt x="1573220" y="646545"/>
                      <a:pt x="1571389" y="625094"/>
                      <a:pt x="1582457" y="609600"/>
                    </a:cubicBezTo>
                    <a:cubicBezTo>
                      <a:pt x="1595878" y="590810"/>
                      <a:pt x="1619402" y="581891"/>
                      <a:pt x="1637875" y="568036"/>
                    </a:cubicBezTo>
                    <a:cubicBezTo>
                      <a:pt x="1642493" y="540327"/>
                      <a:pt x="1646221" y="512455"/>
                      <a:pt x="1651730" y="484909"/>
                    </a:cubicBezTo>
                    <a:cubicBezTo>
                      <a:pt x="1655464" y="466238"/>
                      <a:pt x="1662454" y="448273"/>
                      <a:pt x="1665584" y="429491"/>
                    </a:cubicBezTo>
                    <a:cubicBezTo>
                      <a:pt x="1671705" y="392764"/>
                      <a:pt x="1674821" y="355600"/>
                      <a:pt x="1679439" y="318654"/>
                    </a:cubicBezTo>
                    <a:cubicBezTo>
                      <a:pt x="1674821" y="272472"/>
                      <a:pt x="1676020" y="225332"/>
                      <a:pt x="1665584" y="180109"/>
                    </a:cubicBezTo>
                    <a:cubicBezTo>
                      <a:pt x="1655789" y="137662"/>
                      <a:pt x="1608592" y="123116"/>
                      <a:pt x="1582457" y="96981"/>
                    </a:cubicBezTo>
                    <a:cubicBezTo>
                      <a:pt x="1566129" y="80653"/>
                      <a:pt x="1561164" y="52620"/>
                      <a:pt x="1540893" y="41563"/>
                    </a:cubicBezTo>
                    <a:cubicBezTo>
                      <a:pt x="1488407" y="12935"/>
                      <a:pt x="1341961" y="5045"/>
                      <a:pt x="1291511" y="0"/>
                    </a:cubicBezTo>
                    <a:cubicBezTo>
                      <a:pt x="1169737" y="20296"/>
                      <a:pt x="1110585" y="-11398"/>
                      <a:pt x="1069839" y="110836"/>
                    </a:cubicBezTo>
                    <a:cubicBezTo>
                      <a:pt x="1025237" y="244637"/>
                      <a:pt x="1096760" y="36605"/>
                      <a:pt x="1028275" y="207818"/>
                    </a:cubicBezTo>
                    <a:cubicBezTo>
                      <a:pt x="1017427" y="234937"/>
                      <a:pt x="1000566" y="290945"/>
                      <a:pt x="1000566" y="290945"/>
                    </a:cubicBezTo>
                    <a:cubicBezTo>
                      <a:pt x="1005184" y="378690"/>
                      <a:pt x="1001994" y="467197"/>
                      <a:pt x="1014420" y="554181"/>
                    </a:cubicBezTo>
                    <a:cubicBezTo>
                      <a:pt x="1015722" y="563292"/>
                      <a:pt x="1083555" y="609739"/>
                      <a:pt x="1069839" y="623454"/>
                    </a:cubicBezTo>
                    <a:cubicBezTo>
                      <a:pt x="1058064" y="635228"/>
                      <a:pt x="1042130" y="604981"/>
                      <a:pt x="1028275" y="595745"/>
                    </a:cubicBezTo>
                    <a:cubicBezTo>
                      <a:pt x="1019039" y="581890"/>
                      <a:pt x="1008013" y="569074"/>
                      <a:pt x="1000566" y="554181"/>
                    </a:cubicBezTo>
                    <a:cubicBezTo>
                      <a:pt x="978030" y="509110"/>
                      <a:pt x="998706" y="510758"/>
                      <a:pt x="959002" y="471054"/>
                    </a:cubicBezTo>
                    <a:cubicBezTo>
                      <a:pt x="932144" y="444196"/>
                      <a:pt x="909681" y="440759"/>
                      <a:pt x="875875" y="429491"/>
                    </a:cubicBezTo>
                    <a:cubicBezTo>
                      <a:pt x="866639" y="420254"/>
                      <a:pt x="859034" y="409027"/>
                      <a:pt x="848166" y="401781"/>
                    </a:cubicBezTo>
                    <a:cubicBezTo>
                      <a:pt x="796440" y="367296"/>
                      <a:pt x="784776" y="373840"/>
                      <a:pt x="723475" y="360218"/>
                    </a:cubicBezTo>
                    <a:cubicBezTo>
                      <a:pt x="704887" y="356087"/>
                      <a:pt x="686530" y="350981"/>
                      <a:pt x="668057" y="346363"/>
                    </a:cubicBezTo>
                    <a:cubicBezTo>
                      <a:pt x="654202" y="337127"/>
                      <a:pt x="641798" y="325213"/>
                      <a:pt x="626493" y="318654"/>
                    </a:cubicBezTo>
                    <a:cubicBezTo>
                      <a:pt x="547206" y="284674"/>
                      <a:pt x="478051" y="319111"/>
                      <a:pt x="390966" y="332509"/>
                    </a:cubicBezTo>
                    <a:cubicBezTo>
                      <a:pt x="377111" y="346363"/>
                      <a:pt x="356679" y="355880"/>
                      <a:pt x="349402" y="374072"/>
                    </a:cubicBezTo>
                    <a:cubicBezTo>
                      <a:pt x="337274" y="404392"/>
                      <a:pt x="341952" y="439033"/>
                      <a:pt x="335548" y="471054"/>
                    </a:cubicBezTo>
                    <a:cubicBezTo>
                      <a:pt x="332684" y="485375"/>
                      <a:pt x="326311" y="498763"/>
                      <a:pt x="321693" y="512618"/>
                    </a:cubicBezTo>
                    <a:cubicBezTo>
                      <a:pt x="326311" y="581891"/>
                      <a:pt x="327881" y="651434"/>
                      <a:pt x="335548" y="720436"/>
                    </a:cubicBezTo>
                    <a:cubicBezTo>
                      <a:pt x="337161" y="734951"/>
                      <a:pt x="340436" y="750472"/>
                      <a:pt x="349402" y="762000"/>
                    </a:cubicBezTo>
                    <a:cubicBezTo>
                      <a:pt x="373460" y="792932"/>
                      <a:pt x="395354" y="832735"/>
                      <a:pt x="432530" y="845127"/>
                    </a:cubicBezTo>
                    <a:lnTo>
                      <a:pt x="474093" y="858981"/>
                    </a:lnTo>
                    <a:cubicBezTo>
                      <a:pt x="510209" y="895097"/>
                      <a:pt x="539105" y="933051"/>
                      <a:pt x="584930" y="955963"/>
                    </a:cubicBezTo>
                    <a:cubicBezTo>
                      <a:pt x="589060" y="958028"/>
                      <a:pt x="594166" y="955963"/>
                      <a:pt x="598784" y="955963"/>
                    </a:cubicBezTo>
                  </a:path>
                </a:pathLst>
              </a:custGeom>
              <a:solidFill>
                <a:srgbClr val="66FF33"/>
              </a:solidFill>
              <a:ln w="28575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8298873" y="2977005"/>
                <a:ext cx="775854" cy="791431"/>
              </a:xfrm>
              <a:custGeom>
                <a:avLst/>
                <a:gdLst>
                  <a:gd name="connsiteX0" fmla="*/ 387927 w 775854"/>
                  <a:gd name="connsiteY0" fmla="*/ 1722 h 791431"/>
                  <a:gd name="connsiteX1" fmla="*/ 207818 w 775854"/>
                  <a:gd name="connsiteY1" fmla="*/ 15577 h 791431"/>
                  <a:gd name="connsiteX2" fmla="*/ 124691 w 775854"/>
                  <a:gd name="connsiteY2" fmla="*/ 84850 h 791431"/>
                  <a:gd name="connsiteX3" fmla="*/ 69272 w 775854"/>
                  <a:gd name="connsiteY3" fmla="*/ 181831 h 791431"/>
                  <a:gd name="connsiteX4" fmla="*/ 55418 w 775854"/>
                  <a:gd name="connsiteY4" fmla="*/ 223395 h 791431"/>
                  <a:gd name="connsiteX5" fmla="*/ 27709 w 775854"/>
                  <a:gd name="connsiteY5" fmla="*/ 264959 h 791431"/>
                  <a:gd name="connsiteX6" fmla="*/ 0 w 775854"/>
                  <a:gd name="connsiteY6" fmla="*/ 361940 h 791431"/>
                  <a:gd name="connsiteX7" fmla="*/ 13854 w 775854"/>
                  <a:gd name="connsiteY7" fmla="*/ 569759 h 791431"/>
                  <a:gd name="connsiteX8" fmla="*/ 96982 w 775854"/>
                  <a:gd name="connsiteY8" fmla="*/ 680595 h 791431"/>
                  <a:gd name="connsiteX9" fmla="*/ 138545 w 775854"/>
                  <a:gd name="connsiteY9" fmla="*/ 694450 h 791431"/>
                  <a:gd name="connsiteX10" fmla="*/ 180109 w 775854"/>
                  <a:gd name="connsiteY10" fmla="*/ 736013 h 791431"/>
                  <a:gd name="connsiteX11" fmla="*/ 277091 w 775854"/>
                  <a:gd name="connsiteY11" fmla="*/ 763722 h 791431"/>
                  <a:gd name="connsiteX12" fmla="*/ 360218 w 775854"/>
                  <a:gd name="connsiteY12" fmla="*/ 791431 h 791431"/>
                  <a:gd name="connsiteX13" fmla="*/ 484909 w 775854"/>
                  <a:gd name="connsiteY13" fmla="*/ 777577 h 791431"/>
                  <a:gd name="connsiteX14" fmla="*/ 568036 w 775854"/>
                  <a:gd name="connsiteY14" fmla="*/ 722159 h 791431"/>
                  <a:gd name="connsiteX15" fmla="*/ 637309 w 775854"/>
                  <a:gd name="connsiteY15" fmla="*/ 666740 h 791431"/>
                  <a:gd name="connsiteX16" fmla="*/ 706582 w 775854"/>
                  <a:gd name="connsiteY16" fmla="*/ 597468 h 791431"/>
                  <a:gd name="connsiteX17" fmla="*/ 720436 w 775854"/>
                  <a:gd name="connsiteY17" fmla="*/ 555904 h 791431"/>
                  <a:gd name="connsiteX18" fmla="*/ 775854 w 775854"/>
                  <a:gd name="connsiteY18" fmla="*/ 458922 h 791431"/>
                  <a:gd name="connsiteX19" fmla="*/ 762000 w 775854"/>
                  <a:gd name="connsiteY19" fmla="*/ 195686 h 791431"/>
                  <a:gd name="connsiteX20" fmla="*/ 720436 w 775854"/>
                  <a:gd name="connsiteY20" fmla="*/ 167977 h 791431"/>
                  <a:gd name="connsiteX21" fmla="*/ 692727 w 775854"/>
                  <a:gd name="connsiteY21" fmla="*/ 126413 h 791431"/>
                  <a:gd name="connsiteX22" fmla="*/ 595745 w 775854"/>
                  <a:gd name="connsiteY22" fmla="*/ 98704 h 791431"/>
                  <a:gd name="connsiteX23" fmla="*/ 554182 w 775854"/>
                  <a:gd name="connsiteY23" fmla="*/ 57140 h 791431"/>
                  <a:gd name="connsiteX24" fmla="*/ 512618 w 775854"/>
                  <a:gd name="connsiteY24" fmla="*/ 43286 h 791431"/>
                  <a:gd name="connsiteX25" fmla="*/ 387927 w 775854"/>
                  <a:gd name="connsiteY25" fmla="*/ 1722 h 7914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75854" h="791431">
                    <a:moveTo>
                      <a:pt x="387927" y="1722"/>
                    </a:moveTo>
                    <a:cubicBezTo>
                      <a:pt x="337127" y="-2896"/>
                      <a:pt x="266431" y="1786"/>
                      <a:pt x="207818" y="15577"/>
                    </a:cubicBezTo>
                    <a:cubicBezTo>
                      <a:pt x="194537" y="18702"/>
                      <a:pt x="138979" y="66990"/>
                      <a:pt x="124691" y="84850"/>
                    </a:cubicBezTo>
                    <a:cubicBezTo>
                      <a:pt x="103286" y="111607"/>
                      <a:pt x="82399" y="151200"/>
                      <a:pt x="69272" y="181831"/>
                    </a:cubicBezTo>
                    <a:cubicBezTo>
                      <a:pt x="63519" y="195254"/>
                      <a:pt x="61949" y="210333"/>
                      <a:pt x="55418" y="223395"/>
                    </a:cubicBezTo>
                    <a:cubicBezTo>
                      <a:pt x="47972" y="238288"/>
                      <a:pt x="35156" y="250066"/>
                      <a:pt x="27709" y="264959"/>
                    </a:cubicBezTo>
                    <a:cubicBezTo>
                      <a:pt x="17769" y="284839"/>
                      <a:pt x="4440" y="344178"/>
                      <a:pt x="0" y="361940"/>
                    </a:cubicBezTo>
                    <a:cubicBezTo>
                      <a:pt x="4618" y="431213"/>
                      <a:pt x="-2226" y="502220"/>
                      <a:pt x="13854" y="569759"/>
                    </a:cubicBezTo>
                    <a:cubicBezTo>
                      <a:pt x="15001" y="574577"/>
                      <a:pt x="69853" y="664317"/>
                      <a:pt x="96982" y="680595"/>
                    </a:cubicBezTo>
                    <a:cubicBezTo>
                      <a:pt x="109505" y="688109"/>
                      <a:pt x="124691" y="689832"/>
                      <a:pt x="138545" y="694450"/>
                    </a:cubicBezTo>
                    <a:cubicBezTo>
                      <a:pt x="152400" y="708304"/>
                      <a:pt x="163806" y="725145"/>
                      <a:pt x="180109" y="736013"/>
                    </a:cubicBezTo>
                    <a:cubicBezTo>
                      <a:pt x="192812" y="744482"/>
                      <a:pt x="268688" y="761201"/>
                      <a:pt x="277091" y="763722"/>
                    </a:cubicBezTo>
                    <a:cubicBezTo>
                      <a:pt x="305067" y="772115"/>
                      <a:pt x="360218" y="791431"/>
                      <a:pt x="360218" y="791431"/>
                    </a:cubicBezTo>
                    <a:cubicBezTo>
                      <a:pt x="401782" y="786813"/>
                      <a:pt x="445236" y="790801"/>
                      <a:pt x="484909" y="777577"/>
                    </a:cubicBezTo>
                    <a:cubicBezTo>
                      <a:pt x="516502" y="767046"/>
                      <a:pt x="540327" y="740632"/>
                      <a:pt x="568036" y="722159"/>
                    </a:cubicBezTo>
                    <a:cubicBezTo>
                      <a:pt x="598902" y="701582"/>
                      <a:pt x="614745" y="694945"/>
                      <a:pt x="637309" y="666740"/>
                    </a:cubicBezTo>
                    <a:cubicBezTo>
                      <a:pt x="690086" y="600768"/>
                      <a:pt x="635332" y="644968"/>
                      <a:pt x="706582" y="597468"/>
                    </a:cubicBezTo>
                    <a:cubicBezTo>
                      <a:pt x="711200" y="583613"/>
                      <a:pt x="713190" y="568584"/>
                      <a:pt x="720436" y="555904"/>
                    </a:cubicBezTo>
                    <a:cubicBezTo>
                      <a:pt x="787537" y="438476"/>
                      <a:pt x="744089" y="554221"/>
                      <a:pt x="775854" y="458922"/>
                    </a:cubicBezTo>
                    <a:cubicBezTo>
                      <a:pt x="771236" y="371177"/>
                      <a:pt x="778441" y="282001"/>
                      <a:pt x="762000" y="195686"/>
                    </a:cubicBezTo>
                    <a:cubicBezTo>
                      <a:pt x="758884" y="179329"/>
                      <a:pt x="732210" y="179751"/>
                      <a:pt x="720436" y="167977"/>
                    </a:cubicBezTo>
                    <a:cubicBezTo>
                      <a:pt x="708662" y="156203"/>
                      <a:pt x="705729" y="136815"/>
                      <a:pt x="692727" y="126413"/>
                    </a:cubicBezTo>
                    <a:cubicBezTo>
                      <a:pt x="683695" y="119187"/>
                      <a:pt x="599362" y="99608"/>
                      <a:pt x="595745" y="98704"/>
                    </a:cubicBezTo>
                    <a:cubicBezTo>
                      <a:pt x="581891" y="84849"/>
                      <a:pt x="570485" y="68008"/>
                      <a:pt x="554182" y="57140"/>
                    </a:cubicBezTo>
                    <a:cubicBezTo>
                      <a:pt x="542031" y="49039"/>
                      <a:pt x="526660" y="47298"/>
                      <a:pt x="512618" y="43286"/>
                    </a:cubicBezTo>
                    <a:cubicBezTo>
                      <a:pt x="436682" y="21590"/>
                      <a:pt x="438727" y="6340"/>
                      <a:pt x="387927" y="1722"/>
                    </a:cubicBezTo>
                    <a:close/>
                  </a:path>
                </a:pathLst>
              </a:custGeom>
              <a:solidFill>
                <a:srgbClr val="FFFF00"/>
              </a:solidFill>
              <a:ln w="28575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867" y="3702287"/>
            <a:ext cx="3828620" cy="2755631"/>
          </a:xfrm>
          <a:prstGeom prst="rect">
            <a:avLst/>
          </a:prstGeom>
          <a:ln w="57150">
            <a:solidFill>
              <a:schemeClr val="accent4">
                <a:lumMod val="50000"/>
              </a:schemeClr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750" y="3632634"/>
            <a:ext cx="1902117" cy="1658256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744" y="1539198"/>
            <a:ext cx="1902117" cy="165215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9361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Tranh Vẽ Trên Sỏi Đá Nhỏ : ** Địa chỉ Tranh Đá Cuội Handmad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826" t="4095" r="14025" b="23099"/>
          <a:stretch/>
        </p:blipFill>
        <p:spPr bwMode="auto">
          <a:xfrm>
            <a:off x="6276110" y="1734299"/>
            <a:ext cx="5065684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ội xuân, một sức mạnh tinh thần | Tạp chí Tuyên giá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34300"/>
            <a:ext cx="42672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2" name="Picture 28" descr="Bài giảng, giáo án - Trường MN Hồng Thái Tây &amp;lt; Trung tâm Thông tin - Thư  viện điện tử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290887"/>
            <a:ext cx="5079611" cy="2875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Xé dán hình con gà_ Tranh xé dán con gà_ Cách xé dán con gà_ Xé dán con gà  - YouTub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290887"/>
            <a:ext cx="5354271" cy="3011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82291" y="457200"/>
            <a:ext cx="45442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77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0" descr="4 Gợi Ý Vẽ Tranh Đề Tài Lễ Hội Lớp 9 Đơn Giản Nhất Cho Các Bạn Học Sinh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22"/>
          <a:stretch/>
        </p:blipFill>
        <p:spPr bwMode="auto">
          <a:xfrm>
            <a:off x="1451429" y="589148"/>
            <a:ext cx="4040078" cy="28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8" descr="Vẽ tranh về đề tài lễ hội đẹp, đơn giản và ý nghĩa của người Việt Na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10" y="589148"/>
            <a:ext cx="4040078" cy="28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Khối 1 - Thi vẽ tranh xé dán kỉ niệm ngày Quốc tế Phụ ...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15727" r="7978" b="16780"/>
          <a:stretch/>
        </p:blipFill>
        <p:spPr bwMode="auto">
          <a:xfrm>
            <a:off x="1451429" y="3695206"/>
            <a:ext cx="4040078" cy="28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Những mảnh “Ghép” ấn tượng - Báo Nhân Dâ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7610" y="3695206"/>
            <a:ext cx="4040078" cy="2850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663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6796113" y="490368"/>
            <a:ext cx="3892498" cy="2694257"/>
            <a:chOff x="8077199" y="3368360"/>
            <a:chExt cx="3685309" cy="2700944"/>
          </a:xfrm>
        </p:grpSpPr>
        <p:pic>
          <p:nvPicPr>
            <p:cNvPr id="2058" name="Picture 10" descr="Tranh xé dán - Sinh hoạt - Nguyễn Thị Hương - Thư viện ảnh, tranh SGK Tiểu  học - THCS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98" b="7301"/>
            <a:stretch/>
          </p:blipFill>
          <p:spPr bwMode="auto">
            <a:xfrm>
              <a:off x="8077199" y="3368360"/>
              <a:ext cx="3685309" cy="26605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2052" name="Picture 4" descr="HỘI THI: &amp;quot;BÉ KHÉO TAY&amp;quot; NĂM HỌC 2018 - 2019 CỦA CÁC BÉ ...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2135" b="89844" l="8008" r="93359"/>
                      </a14:imgEffect>
                      <a14:imgEffect>
                        <a14:sharpenSoften amount="50000"/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45" t="19877" r="6547" b="11472"/>
            <a:stretch/>
          </p:blipFill>
          <p:spPr bwMode="auto">
            <a:xfrm rot="5400000">
              <a:off x="8326591" y="4354908"/>
              <a:ext cx="1998445" cy="11880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4" descr="triển lãm tranh với chủ đề “Sắc màu mùa xuân”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5000" b="80000" l="10000" r="815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1" t="17089" r="24466" b="16582"/>
            <a:stretch/>
          </p:blipFill>
          <p:spPr bwMode="auto">
            <a:xfrm>
              <a:off x="9850583" y="4712667"/>
              <a:ext cx="1911925" cy="13566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2" name="Picture 24" descr="Vẽ Tranh Đề Tài Lễ Hội Thổi Cơm, Hội Đua Thuyền Vẽ Tranh Đề Tài Lễ Hội Nấu  Cơm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113" y="3705540"/>
            <a:ext cx="3952886" cy="2694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541" y="492780"/>
            <a:ext cx="3962743" cy="2725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2" descr="VẼ TRANH ĐỀ TÀI LỄ HỘI NGÀY TẾT - Tranh Dán Tường Anh Tú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8541" y="3705540"/>
            <a:ext cx="3962743" cy="27122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97688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384412" y="737135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170709" y="210207"/>
            <a:ext cx="9850582" cy="57456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012080" y="3230418"/>
            <a:ext cx="44284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000" b="1" spc="-40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KHỞI ĐỘNG</a:t>
            </a:r>
            <a:endParaRPr lang="zh-CN" altLang="en-US" sz="6000" b="1" spc="-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FF0000"/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306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997527" y="595745"/>
            <a:ext cx="10446328" cy="356885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rgbClr val="FF0000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0" y="2673926"/>
            <a:ext cx="12192000" cy="4184073"/>
            <a:chOff x="0" y="1511808"/>
            <a:chExt cx="9144000" cy="3631692"/>
          </a:xfrm>
        </p:grpSpPr>
        <p:pic>
          <p:nvPicPr>
            <p:cNvPr id="2" name="9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34134" r="9200" b="25096"/>
            <a:stretch/>
          </p:blipFill>
          <p:spPr>
            <a:xfrm>
              <a:off x="7046976" y="1755648"/>
              <a:ext cx="1255776" cy="2097024"/>
            </a:xfrm>
            <a:prstGeom prst="rect">
              <a:avLst/>
            </a:prstGeom>
          </p:spPr>
        </p:pic>
        <p:pic>
          <p:nvPicPr>
            <p:cNvPr id="3" name="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0" t="36504" r="30000" b="16814"/>
            <a:stretch/>
          </p:blipFill>
          <p:spPr>
            <a:xfrm>
              <a:off x="4901184" y="1877568"/>
              <a:ext cx="1499616" cy="2401062"/>
            </a:xfrm>
            <a:prstGeom prst="rect">
              <a:avLst/>
            </a:prstGeom>
          </p:spPr>
        </p:pic>
        <p:pic>
          <p:nvPicPr>
            <p:cNvPr id="4" name="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0" t="36504" r="52933" b="21541"/>
            <a:stretch/>
          </p:blipFill>
          <p:spPr>
            <a:xfrm>
              <a:off x="3218688" y="1877568"/>
              <a:ext cx="1085088" cy="2157984"/>
            </a:xfrm>
            <a:prstGeom prst="rect">
              <a:avLst/>
            </a:prstGeom>
          </p:spPr>
        </p:pic>
        <p:pic>
          <p:nvPicPr>
            <p:cNvPr id="5" name="6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3" t="29392" r="73333" b="21541"/>
            <a:stretch/>
          </p:blipFill>
          <p:spPr>
            <a:xfrm>
              <a:off x="1109472" y="1511808"/>
              <a:ext cx="1328928" cy="2523744"/>
            </a:xfrm>
            <a:prstGeom prst="rect">
              <a:avLst/>
            </a:prstGeom>
          </p:spPr>
        </p:pic>
        <p:pic>
          <p:nvPicPr>
            <p:cNvPr id="6" name="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3" b="11822"/>
            <a:stretch/>
          </p:blipFill>
          <p:spPr>
            <a:xfrm>
              <a:off x="0" y="2414016"/>
              <a:ext cx="9144000" cy="2121408"/>
            </a:xfrm>
            <a:prstGeom prst="rect">
              <a:avLst/>
            </a:prstGeom>
          </p:spPr>
        </p:pic>
        <p:pic>
          <p:nvPicPr>
            <p:cNvPr id="7" name="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66370"/>
            <a:stretch/>
          </p:blipFill>
          <p:spPr>
            <a:xfrm>
              <a:off x="3657600" y="3413760"/>
              <a:ext cx="5486400" cy="1729740"/>
            </a:xfrm>
            <a:prstGeom prst="rect">
              <a:avLst/>
            </a:prstGeom>
          </p:spPr>
        </p:pic>
        <p:pic>
          <p:nvPicPr>
            <p:cNvPr id="8" name="4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04" r="34000"/>
            <a:stretch/>
          </p:blipFill>
          <p:spPr>
            <a:xfrm>
              <a:off x="0" y="3523488"/>
              <a:ext cx="6035040" cy="1620012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028049" y="788319"/>
            <a:ext cx="8042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endParaRPr lang="en-US" sz="4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40388" y="1691316"/>
            <a:ext cx="83663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sz="36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endParaRPr lang="en-US" sz="36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431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113" r="-375" b="-1113"/>
          <a:stretch/>
        </p:blipFill>
        <p:spPr>
          <a:xfrm>
            <a:off x="0" y="0"/>
            <a:ext cx="12192001" cy="69698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01889" y="1657201"/>
            <a:ext cx="10504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4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4270" y="2840235"/>
            <a:ext cx="100401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trân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dirty="0" smtClean="0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CC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5133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9310" y="-2669310"/>
            <a:ext cx="6853382" cy="12192002"/>
          </a:xfrm>
          <a:prstGeom prst="rect">
            <a:avLst/>
          </a:prstGeom>
        </p:spPr>
      </p:pic>
      <p:pic>
        <p:nvPicPr>
          <p:cNvPr id="1026" name="Picture 2" descr="Trải nghiệm Đất sét Nhật loại A siêu bền - Đất Nặn | Đất sét Nhật | Đất sé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255" y="2119746"/>
            <a:ext cx="5991665" cy="3532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594050" y="1288473"/>
            <a:ext cx="7232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959927" y="61830"/>
            <a:ext cx="3380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  <a:endParaRPr lang="en-US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36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326024" y="1"/>
            <a:ext cx="6499322" cy="7038108"/>
            <a:chOff x="2506133" y="293510"/>
            <a:chExt cx="4086578" cy="4849989"/>
          </a:xfrm>
        </p:grpSpPr>
        <p:pic>
          <p:nvPicPr>
            <p:cNvPr id="2" name="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08" t="5707" r="27901"/>
            <a:stretch/>
          </p:blipFill>
          <p:spPr>
            <a:xfrm>
              <a:off x="2506133" y="293510"/>
              <a:ext cx="4086578" cy="4849989"/>
            </a:xfrm>
            <a:prstGeom prst="rect">
              <a:avLst/>
            </a:prstGeom>
          </p:spPr>
        </p:pic>
        <p:pic>
          <p:nvPicPr>
            <p:cNvPr id="3" name="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19" t="44335" r="30371" b="19231"/>
            <a:stretch/>
          </p:blipFill>
          <p:spPr>
            <a:xfrm>
              <a:off x="4244622" y="2281971"/>
              <a:ext cx="2122311" cy="1873955"/>
            </a:xfrm>
            <a:prstGeom prst="rect">
              <a:avLst/>
            </a:prstGeom>
          </p:spPr>
        </p:pic>
        <p:pic>
          <p:nvPicPr>
            <p:cNvPr id="4" name="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124" t="5707" r="43333" b="59616"/>
            <a:stretch/>
          </p:blipFill>
          <p:spPr>
            <a:xfrm>
              <a:off x="2754488" y="293510"/>
              <a:ext cx="2427111" cy="1783646"/>
            </a:xfrm>
            <a:prstGeom prst="rect">
              <a:avLst/>
            </a:prstGeom>
          </p:spPr>
        </p:pic>
      </p:grpSp>
      <p:sp>
        <p:nvSpPr>
          <p:cNvPr id="5" name="TextBox 4"/>
          <p:cNvSpPr txBox="1"/>
          <p:nvPr/>
        </p:nvSpPr>
        <p:spPr>
          <a:xfrm rot="20831511">
            <a:off x="4036727" y="2512281"/>
            <a:ext cx="32523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4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Segoe UI Black" panose="020B0A02040204020203" pitchFamily="34" charset="0"/>
                <a:cs typeface="Times New Roman" panose="02020603050405020304" pitchFamily="18" charset="0"/>
              </a:rPr>
              <a:t>Thank you</a:t>
            </a:r>
            <a:endParaRPr lang="zh-CN" altLang="en-US" sz="4400" b="1" dirty="0">
              <a:solidFill>
                <a:srgbClr val="002060"/>
              </a:solidFill>
              <a:latin typeface="Times New Roman" panose="02020603050405020304" pitchFamily="18" charset="0"/>
              <a:ea typeface="方正粗圆_GBK" pitchFamily="65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64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43882" y="757952"/>
            <a:ext cx="4310742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333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SÔNG</a:t>
            </a:r>
            <a:endParaRPr lang="en-US" sz="53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4" y="2505111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60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7959" numSld="6" showWhenStopped="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20"/>
            <a:ext cx="12166600" cy="681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98" y="5328294"/>
            <a:ext cx="1750150" cy="131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448" y="4822499"/>
            <a:ext cx="1895233" cy="142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940" y="3701168"/>
            <a:ext cx="1791704" cy="1343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02" y="2551822"/>
            <a:ext cx="1552980" cy="116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7591" y="-326737"/>
            <a:ext cx="3919084" cy="3421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9096723" y="-533399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8044884" y="-771305"/>
            <a:ext cx="2231515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8244" y="4822499"/>
            <a:ext cx="1148424" cy="15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10285896" y="-757287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11133348" y="-367685"/>
            <a:ext cx="2066504" cy="3127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2563901" y="2227746"/>
            <a:ext cx="8040021" cy="1600438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9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939" y="2100937"/>
            <a:ext cx="63500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Left Arrow 1">
            <a:hlinkClick r:id="rId20" action="ppaction://hlinksldjump"/>
          </p:cNvPr>
          <p:cNvSpPr/>
          <p:nvPr/>
        </p:nvSpPr>
        <p:spPr>
          <a:xfrm flipH="1">
            <a:off x="280525" y="5979886"/>
            <a:ext cx="895131" cy="661020"/>
          </a:xfrm>
          <a:prstGeom prst="lef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268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4.81481E-6 L 0.0405 -0.10555 C 0.04922 -0.12916 0.06354 -0.14398 0.07982 -0.14837 C 0.09805 -0.1537 0.11406 -0.14606 0.12578 -0.12847 L 0.18385 -0.05092 " pathEditMode="relative" rAng="21060000" ptsTypes="AAAAA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-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474 -0.06018 L 0.32592 -0.08889 " pathEditMode="relative" rAng="0" ptsTypes="AA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20" y="-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91 -0.08889 L 0.45065 -0.28495 " pathEditMode="relative" rAng="0" ptsTypes="AA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34" y="-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5065 -0.28496 L 0.44193 -0.49004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5" y="-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193 -0.49004 L 0.3832 -0.66087 " pathEditMode="relative" rAng="0" ptsTypes="AA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3" y="-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5 -0.62129 L 0.34492 -0.62129 C 0.35 -0.62129 0.35573 -0.63611 0.36094 -0.63865 C 0.36458 -0.63865 0.37175 -0.62476 0.37487 -0.62476 C 0.3793 -0.62476 0.38372 -0.62893 0.39206 -0.62893 L 0.39779 -0.79328 L 0.40417 -0.59467 L 0.41185 -0.62129 L 0.4181 -0.62893 L 0.43346 -0.62245 C 0.4405 -0.62569 0.44622 -0.63958 0.45313 -0.64467 C 0.45573 -0.64606 0.46146 -0.64699 0.46523 -0.64467 C 0.46914 -0.64259 0.4724 -0.62777 0.47357 -0.62662 C 0.47552 -0.62245 0.47982 -0.62662 0.48242 -0.62476 L 0.48633 -0.62129 L 0.49336 -0.62129 " pathEditMode="relative" rAng="0" ptsTypes="AAAAAAAAAAAAAAAA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-726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50781" y="4105066"/>
            <a:ext cx="598095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en-US" sz="2800" b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-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9" y="876167"/>
            <a:ext cx="416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sz="5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endParaRPr lang="en-US" sz="5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750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84036" y="4314021"/>
            <a:ext cx="62131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b="1" dirty="0" smtClean="0">
                <a:solidFill>
                  <a:srgbClr val="002060"/>
                </a:solidFill>
                <a:latin typeface="+mj-lt"/>
              </a:rPr>
              <a:t>tượng </a:t>
            </a:r>
            <a:r>
              <a:rPr lang="vi-VN" sz="4000" b="1" dirty="0">
                <a:solidFill>
                  <a:srgbClr val="002060"/>
                </a:solidFill>
                <a:latin typeface="+mj-lt"/>
              </a:rPr>
              <a:t>trưng cho mùa xuân ở miền Bắc?</a:t>
            </a:r>
            <a:endParaRPr lang="en-US" sz="4000" b="1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9" y="776139"/>
            <a:ext cx="4165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6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endParaRPr lang="en-US" sz="6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39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727200" y="4114092"/>
            <a:ext cx="635725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</a:rPr>
              <a:t>Hình chữ nhật đỏ rực hồng, </a:t>
            </a:r>
            <a:endParaRPr lang="en-US" sz="2800" dirty="0" smtClean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Ngôi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sao ở giữa nhìn trông màu vàng, </a:t>
            </a:r>
            <a:endParaRPr lang="en-US" sz="2800" dirty="0" smtClean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Ở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khắp đất nước Việt Nam, </a:t>
            </a:r>
            <a:endParaRPr lang="en-US" sz="2800" dirty="0" smtClean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Luôn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bay trước gió huy hoàng muôn 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.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 </a:t>
            </a:r>
            <a:endParaRPr lang="en-US" sz="2800" dirty="0" smtClean="0">
              <a:solidFill>
                <a:srgbClr val="002060"/>
              </a:solidFill>
              <a:latin typeface="+mj-lt"/>
            </a:endParaRPr>
          </a:p>
          <a:p>
            <a:pPr algn="just"/>
            <a:r>
              <a:rPr lang="en-US" sz="28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US" sz="2800" dirty="0" smtClean="0">
                <a:solidFill>
                  <a:srgbClr val="002060"/>
                </a:solidFill>
                <a:latin typeface="+mj-lt"/>
              </a:rPr>
              <a:t>                                                   </a:t>
            </a:r>
            <a:r>
              <a:rPr lang="vi-VN" sz="2800" dirty="0" smtClean="0">
                <a:solidFill>
                  <a:srgbClr val="002060"/>
                </a:solidFill>
                <a:latin typeface="+mj-lt"/>
              </a:rPr>
              <a:t>Là </a:t>
            </a:r>
            <a:r>
              <a:rPr lang="vi-VN" sz="2800" dirty="0">
                <a:solidFill>
                  <a:srgbClr val="002060"/>
                </a:solidFill>
                <a:latin typeface="+mj-lt"/>
              </a:rPr>
              <a:t>gì?</a:t>
            </a:r>
          </a:p>
          <a:p>
            <a:pPr algn="just"/>
            <a:r>
              <a:rPr lang="vi-VN" sz="2800" dirty="0">
                <a:solidFill>
                  <a:srgbClr val="002060"/>
                </a:solidFill>
                <a:latin typeface="+mj-lt"/>
              </a:rPr>
              <a:t/>
            </a:r>
            <a:br>
              <a:rPr lang="vi-VN" sz="2800" dirty="0">
                <a:solidFill>
                  <a:srgbClr val="002060"/>
                </a:solidFill>
                <a:latin typeface="+mj-lt"/>
              </a:rPr>
            </a:br>
            <a:endParaRPr lang="en-US" sz="2800" dirty="0">
              <a:solidFill>
                <a:srgbClr val="00206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9" y="929577"/>
            <a:ext cx="416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Cờ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4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22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70210" y="4234142"/>
            <a:ext cx="61384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ặt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da.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Hễ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la.</a:t>
            </a:r>
          </a:p>
          <a:p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-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556000" y="-604905"/>
            <a:ext cx="5689600" cy="3378585"/>
            <a:chOff x="3556000" y="-604905"/>
            <a:chExt cx="5689600" cy="3378585"/>
          </a:xfrm>
        </p:grpSpPr>
        <p:pic>
          <p:nvPicPr>
            <p:cNvPr id="9" name="Picture 4" descr="C:\Users\ADMIN\Desktop\453552345 (3)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8636" l="0" r="100000">
                          <a14:foregroundMark x1="48087" y1="3274" x2="50000" y2="34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6000" y="-604905"/>
              <a:ext cx="5689600" cy="3378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934856" y="891519"/>
              <a:ext cx="31786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sz="54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40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trống</a:t>
              </a:r>
              <a:endParaRPr lang="en-US" sz="5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17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0" y="2743200"/>
            <a:ext cx="12192000" cy="4114800"/>
            <a:chOff x="0" y="1511808"/>
            <a:chExt cx="9144000" cy="3631692"/>
          </a:xfrm>
        </p:grpSpPr>
        <p:pic>
          <p:nvPicPr>
            <p:cNvPr id="16" name="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067" t="34134" r="9200" b="25096"/>
            <a:stretch/>
          </p:blipFill>
          <p:spPr>
            <a:xfrm>
              <a:off x="7046976" y="1755648"/>
              <a:ext cx="1255776" cy="2097024"/>
            </a:xfrm>
            <a:prstGeom prst="rect">
              <a:avLst/>
            </a:prstGeom>
          </p:spPr>
        </p:pic>
        <p:pic>
          <p:nvPicPr>
            <p:cNvPr id="17" name="8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600" t="36504" r="30000" b="16814"/>
            <a:stretch/>
          </p:blipFill>
          <p:spPr>
            <a:xfrm>
              <a:off x="4901184" y="1877568"/>
              <a:ext cx="1499616" cy="2401062"/>
            </a:xfrm>
            <a:prstGeom prst="rect">
              <a:avLst/>
            </a:prstGeom>
          </p:spPr>
        </p:pic>
        <p:pic>
          <p:nvPicPr>
            <p:cNvPr id="18" name="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00" t="36504" r="52933" b="21541"/>
            <a:stretch/>
          </p:blipFill>
          <p:spPr>
            <a:xfrm>
              <a:off x="3218688" y="1877568"/>
              <a:ext cx="1085088" cy="2157984"/>
            </a:xfrm>
            <a:prstGeom prst="rect">
              <a:avLst/>
            </a:prstGeom>
          </p:spPr>
        </p:pic>
        <p:pic>
          <p:nvPicPr>
            <p:cNvPr id="23" name="6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133" t="29392" r="73333" b="21541"/>
            <a:stretch/>
          </p:blipFill>
          <p:spPr>
            <a:xfrm>
              <a:off x="1109472" y="1511808"/>
              <a:ext cx="1328928" cy="2523744"/>
            </a:xfrm>
            <a:prstGeom prst="rect">
              <a:avLst/>
            </a:prstGeom>
          </p:spPr>
        </p:pic>
        <p:pic>
          <p:nvPicPr>
            <p:cNvPr id="24" name="5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933" b="11822"/>
            <a:stretch/>
          </p:blipFill>
          <p:spPr>
            <a:xfrm>
              <a:off x="0" y="2407920"/>
              <a:ext cx="9144000" cy="2121408"/>
            </a:xfrm>
            <a:prstGeom prst="rect">
              <a:avLst/>
            </a:prstGeom>
          </p:spPr>
        </p:pic>
        <p:pic>
          <p:nvPicPr>
            <p:cNvPr id="26" name="3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00" t="66370"/>
            <a:stretch/>
          </p:blipFill>
          <p:spPr>
            <a:xfrm>
              <a:off x="3657600" y="3413760"/>
              <a:ext cx="5486400" cy="1729740"/>
            </a:xfrm>
            <a:prstGeom prst="rect">
              <a:avLst/>
            </a:prstGeom>
          </p:spPr>
        </p:pic>
        <p:pic>
          <p:nvPicPr>
            <p:cNvPr id="27" name="4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04" r="34000"/>
            <a:stretch/>
          </p:blipFill>
          <p:spPr>
            <a:xfrm>
              <a:off x="0" y="3523488"/>
              <a:ext cx="6035040" cy="1620012"/>
            </a:xfrm>
            <a:prstGeom prst="rect">
              <a:avLst/>
            </a:prstGeom>
          </p:spPr>
        </p:pic>
      </p:grpSp>
      <p:grpSp>
        <p:nvGrpSpPr>
          <p:cNvPr id="21" name="Group 20"/>
          <p:cNvGrpSpPr/>
          <p:nvPr/>
        </p:nvGrpSpPr>
        <p:grpSpPr>
          <a:xfrm>
            <a:off x="8534400" y="1396690"/>
            <a:ext cx="3618989" cy="3650350"/>
            <a:chOff x="1288473" y="1338208"/>
            <a:chExt cx="3489281" cy="344161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1250" b="88056" l="15547" r="5632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17" t="20171" r="44077" b="13805"/>
            <a:stretch/>
          </p:blipFill>
          <p:spPr>
            <a:xfrm>
              <a:off x="1399362" y="1338208"/>
              <a:ext cx="3164315" cy="3122955"/>
            </a:xfrm>
            <a:custGeom>
              <a:avLst/>
              <a:gdLst>
                <a:gd name="connsiteX0" fmla="*/ 2060819 w 3962400"/>
                <a:gd name="connsiteY0" fmla="*/ 0 h 3802096"/>
                <a:gd name="connsiteX1" fmla="*/ 3870244 w 3962400"/>
                <a:gd name="connsiteY1" fmla="*/ 962063 h 3802096"/>
                <a:gd name="connsiteX2" fmla="*/ 3962400 w 3962400"/>
                <a:gd name="connsiteY2" fmla="*/ 1113758 h 3802096"/>
                <a:gd name="connsiteX3" fmla="*/ 3962400 w 3962400"/>
                <a:gd name="connsiteY3" fmla="*/ 3250425 h 3802096"/>
                <a:gd name="connsiteX4" fmla="*/ 3870244 w 3962400"/>
                <a:gd name="connsiteY4" fmla="*/ 3402119 h 3802096"/>
                <a:gd name="connsiteX5" fmla="*/ 3603791 w 3962400"/>
                <a:gd name="connsiteY5" fmla="*/ 3725063 h 3802096"/>
                <a:gd name="connsiteX6" fmla="*/ 3519033 w 3962400"/>
                <a:gd name="connsiteY6" fmla="*/ 3802096 h 3802096"/>
                <a:gd name="connsiteX7" fmla="*/ 602606 w 3962400"/>
                <a:gd name="connsiteY7" fmla="*/ 3802096 h 3802096"/>
                <a:gd name="connsiteX8" fmla="*/ 517848 w 3962400"/>
                <a:gd name="connsiteY8" fmla="*/ 3725063 h 3802096"/>
                <a:gd name="connsiteX9" fmla="*/ 50208 w 3962400"/>
                <a:gd name="connsiteY9" fmla="*/ 3031460 h 3802096"/>
                <a:gd name="connsiteX10" fmla="*/ 0 w 3962400"/>
                <a:gd name="connsiteY10" fmla="*/ 2894282 h 3802096"/>
                <a:gd name="connsiteX11" fmla="*/ 0 w 3962400"/>
                <a:gd name="connsiteY11" fmla="*/ 1469900 h 3802096"/>
                <a:gd name="connsiteX12" fmla="*/ 50208 w 3962400"/>
                <a:gd name="connsiteY12" fmla="*/ 1332723 h 3802096"/>
                <a:gd name="connsiteX13" fmla="*/ 2060819 w 3962400"/>
                <a:gd name="connsiteY13" fmla="*/ 0 h 3802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962400" h="3802096">
                  <a:moveTo>
                    <a:pt x="2060819" y="0"/>
                  </a:moveTo>
                  <a:cubicBezTo>
                    <a:pt x="2814029" y="0"/>
                    <a:pt x="3478106" y="381623"/>
                    <a:pt x="3870244" y="962063"/>
                  </a:cubicBezTo>
                  <a:lnTo>
                    <a:pt x="3962400" y="1113758"/>
                  </a:lnTo>
                  <a:lnTo>
                    <a:pt x="3962400" y="3250425"/>
                  </a:lnTo>
                  <a:lnTo>
                    <a:pt x="3870244" y="3402119"/>
                  </a:lnTo>
                  <a:cubicBezTo>
                    <a:pt x="3791816" y="3518207"/>
                    <a:pt x="3702511" y="3626343"/>
                    <a:pt x="3603791" y="3725063"/>
                  </a:cubicBezTo>
                  <a:lnTo>
                    <a:pt x="3519033" y="3802096"/>
                  </a:lnTo>
                  <a:lnTo>
                    <a:pt x="602606" y="3802096"/>
                  </a:lnTo>
                  <a:lnTo>
                    <a:pt x="517848" y="3725063"/>
                  </a:lnTo>
                  <a:cubicBezTo>
                    <a:pt x="320407" y="3527622"/>
                    <a:pt x="160627" y="3292521"/>
                    <a:pt x="50208" y="3031460"/>
                  </a:cubicBezTo>
                  <a:lnTo>
                    <a:pt x="0" y="2894282"/>
                  </a:lnTo>
                  <a:lnTo>
                    <a:pt x="0" y="1469900"/>
                  </a:lnTo>
                  <a:lnTo>
                    <a:pt x="50208" y="1332723"/>
                  </a:lnTo>
                  <a:cubicBezTo>
                    <a:pt x="381467" y="549537"/>
                    <a:pt x="1156967" y="0"/>
                    <a:pt x="2060819" y="0"/>
                  </a:cubicBezTo>
                  <a:close/>
                </a:path>
              </a:pathLst>
            </a:custGeom>
          </p:spPr>
        </p:pic>
        <p:sp>
          <p:nvSpPr>
            <p:cNvPr id="20" name="Oval Callout 19"/>
            <p:cNvSpPr/>
            <p:nvPr/>
          </p:nvSpPr>
          <p:spPr>
            <a:xfrm>
              <a:off x="1288473" y="1338209"/>
              <a:ext cx="3489281" cy="3441609"/>
            </a:xfrm>
            <a:prstGeom prst="wedgeEllipseCallout">
              <a:avLst/>
            </a:prstGeom>
            <a:noFill/>
            <a:ln w="76200"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t="11250" r="14140" b="11250"/>
          <a:stretch>
            <a:fillRect/>
          </a:stretch>
        </p:blipFill>
        <p:spPr>
          <a:xfrm>
            <a:off x="4256357" y="1396690"/>
            <a:ext cx="4088385" cy="4289662"/>
          </a:xfrm>
          <a:custGeom>
            <a:avLst/>
            <a:gdLst>
              <a:gd name="connsiteX0" fmla="*/ 1657161 w 3314322"/>
              <a:gd name="connsiteY0" fmla="*/ 0 h 3477491"/>
              <a:gd name="connsiteX1" fmla="*/ 2361070 w 3314322"/>
              <a:gd name="connsiteY1" fmla="*/ 630900 h 3477491"/>
              <a:gd name="connsiteX2" fmla="*/ 3314322 w 3314322"/>
              <a:gd name="connsiteY2" fmla="*/ 869373 h 3477491"/>
              <a:gd name="connsiteX3" fmla="*/ 3064980 w 3314322"/>
              <a:gd name="connsiteY3" fmla="*/ 1738746 h 3477491"/>
              <a:gd name="connsiteX4" fmla="*/ 3314322 w 3314322"/>
              <a:gd name="connsiteY4" fmla="*/ 2608118 h 3477491"/>
              <a:gd name="connsiteX5" fmla="*/ 2361070 w 3314322"/>
              <a:gd name="connsiteY5" fmla="*/ 2846591 h 3477491"/>
              <a:gd name="connsiteX6" fmla="*/ 1657161 w 3314322"/>
              <a:gd name="connsiteY6" fmla="*/ 3477491 h 3477491"/>
              <a:gd name="connsiteX7" fmla="*/ 953252 w 3314322"/>
              <a:gd name="connsiteY7" fmla="*/ 2846591 h 3477491"/>
              <a:gd name="connsiteX8" fmla="*/ 0 w 3314322"/>
              <a:gd name="connsiteY8" fmla="*/ 2608118 h 3477491"/>
              <a:gd name="connsiteX9" fmla="*/ 249342 w 3314322"/>
              <a:gd name="connsiteY9" fmla="*/ 1738746 h 3477491"/>
              <a:gd name="connsiteX10" fmla="*/ 0 w 3314322"/>
              <a:gd name="connsiteY10" fmla="*/ 869373 h 3477491"/>
              <a:gd name="connsiteX11" fmla="*/ 953252 w 3314322"/>
              <a:gd name="connsiteY11" fmla="*/ 630900 h 3477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314322" h="3477491">
                <a:moveTo>
                  <a:pt x="1657161" y="0"/>
                </a:moveTo>
                <a:lnTo>
                  <a:pt x="2361070" y="630900"/>
                </a:lnTo>
                <a:lnTo>
                  <a:pt x="3314322" y="869373"/>
                </a:lnTo>
                <a:lnTo>
                  <a:pt x="3064980" y="1738746"/>
                </a:lnTo>
                <a:lnTo>
                  <a:pt x="3314322" y="2608118"/>
                </a:lnTo>
                <a:lnTo>
                  <a:pt x="2361070" y="2846591"/>
                </a:lnTo>
                <a:lnTo>
                  <a:pt x="1657161" y="3477491"/>
                </a:lnTo>
                <a:lnTo>
                  <a:pt x="953252" y="2846591"/>
                </a:lnTo>
                <a:lnTo>
                  <a:pt x="0" y="2608118"/>
                </a:lnTo>
                <a:lnTo>
                  <a:pt x="249342" y="1738746"/>
                </a:lnTo>
                <a:lnTo>
                  <a:pt x="0" y="869373"/>
                </a:lnTo>
                <a:lnTo>
                  <a:pt x="953252" y="630900"/>
                </a:lnTo>
                <a:close/>
              </a:path>
            </a:pathLst>
          </a:custGeom>
          <a:ln w="76200">
            <a:solidFill>
              <a:srgbClr val="FF66FF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98" t="21815" r="20098" b="14768"/>
          <a:stretch>
            <a:fillRect/>
          </a:stretch>
        </p:blipFill>
        <p:spPr>
          <a:xfrm rot="20504722" flipH="1">
            <a:off x="823608" y="1936046"/>
            <a:ext cx="2942391" cy="3828526"/>
          </a:xfrm>
          <a:custGeom>
            <a:avLst/>
            <a:gdLst>
              <a:gd name="connsiteX0" fmla="*/ 381008 w 2286001"/>
              <a:gd name="connsiteY0" fmla="*/ 0 h 2976995"/>
              <a:gd name="connsiteX1" fmla="*/ 952500 w 2286001"/>
              <a:gd name="connsiteY1" fmla="*/ 0 h 2976995"/>
              <a:gd name="connsiteX2" fmla="*/ 1904993 w 2286001"/>
              <a:gd name="connsiteY2" fmla="*/ 0 h 2976995"/>
              <a:gd name="connsiteX3" fmla="*/ 2286001 w 2286001"/>
              <a:gd name="connsiteY3" fmla="*/ 381008 h 2976995"/>
              <a:gd name="connsiteX4" fmla="*/ 2286001 w 2286001"/>
              <a:gd name="connsiteY4" fmla="*/ 1543627 h 2976995"/>
              <a:gd name="connsiteX5" fmla="*/ 2286001 w 2286001"/>
              <a:gd name="connsiteY5" fmla="*/ 2205182 h 2976995"/>
              <a:gd name="connsiteX6" fmla="*/ 2286001 w 2286001"/>
              <a:gd name="connsiteY6" fmla="*/ 2265210 h 2976995"/>
              <a:gd name="connsiteX7" fmla="*/ 1904993 w 2286001"/>
              <a:gd name="connsiteY7" fmla="*/ 2646218 h 2976995"/>
              <a:gd name="connsiteX8" fmla="*/ 952500 w 2286001"/>
              <a:gd name="connsiteY8" fmla="*/ 2646218 h 2976995"/>
              <a:gd name="connsiteX9" fmla="*/ 666758 w 2286001"/>
              <a:gd name="connsiteY9" fmla="*/ 2976995 h 2976995"/>
              <a:gd name="connsiteX10" fmla="*/ 381000 w 2286001"/>
              <a:gd name="connsiteY10" fmla="*/ 2646218 h 2976995"/>
              <a:gd name="connsiteX11" fmla="*/ 381008 w 2286001"/>
              <a:gd name="connsiteY11" fmla="*/ 2646218 h 2976995"/>
              <a:gd name="connsiteX12" fmla="*/ 0 w 2286001"/>
              <a:gd name="connsiteY12" fmla="*/ 2265210 h 2976995"/>
              <a:gd name="connsiteX13" fmla="*/ 0 w 2286001"/>
              <a:gd name="connsiteY13" fmla="*/ 2205182 h 2976995"/>
              <a:gd name="connsiteX14" fmla="*/ 0 w 2286001"/>
              <a:gd name="connsiteY14" fmla="*/ 1543627 h 2976995"/>
              <a:gd name="connsiteX15" fmla="*/ 0 w 2286001"/>
              <a:gd name="connsiteY15" fmla="*/ 381008 h 2976995"/>
              <a:gd name="connsiteX16" fmla="*/ 381008 w 2286001"/>
              <a:gd name="connsiteY16" fmla="*/ 0 h 29769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286001" h="2976995">
                <a:moveTo>
                  <a:pt x="381008" y="0"/>
                </a:moveTo>
                <a:lnTo>
                  <a:pt x="952500" y="0"/>
                </a:lnTo>
                <a:lnTo>
                  <a:pt x="1904993" y="0"/>
                </a:lnTo>
                <a:cubicBezTo>
                  <a:pt x="2115418" y="0"/>
                  <a:pt x="2286001" y="170583"/>
                  <a:pt x="2286001" y="381008"/>
                </a:cubicBezTo>
                <a:lnTo>
                  <a:pt x="2286001" y="1543627"/>
                </a:lnTo>
                <a:lnTo>
                  <a:pt x="2286001" y="2205182"/>
                </a:lnTo>
                <a:lnTo>
                  <a:pt x="2286001" y="2265210"/>
                </a:lnTo>
                <a:cubicBezTo>
                  <a:pt x="2286001" y="2475635"/>
                  <a:pt x="2115418" y="2646218"/>
                  <a:pt x="1904993" y="2646218"/>
                </a:cubicBezTo>
                <a:lnTo>
                  <a:pt x="952500" y="2646218"/>
                </a:lnTo>
                <a:lnTo>
                  <a:pt x="666758" y="2976995"/>
                </a:lnTo>
                <a:lnTo>
                  <a:pt x="381000" y="2646218"/>
                </a:lnTo>
                <a:lnTo>
                  <a:pt x="381008" y="2646218"/>
                </a:lnTo>
                <a:cubicBezTo>
                  <a:pt x="170583" y="2646218"/>
                  <a:pt x="0" y="2475635"/>
                  <a:pt x="0" y="2265210"/>
                </a:cubicBezTo>
                <a:lnTo>
                  <a:pt x="0" y="2205182"/>
                </a:lnTo>
                <a:lnTo>
                  <a:pt x="0" y="1543627"/>
                </a:lnTo>
                <a:lnTo>
                  <a:pt x="0" y="381008"/>
                </a:lnTo>
                <a:cubicBezTo>
                  <a:pt x="0" y="170583"/>
                  <a:pt x="170583" y="0"/>
                  <a:pt x="381008" y="0"/>
                </a:cubicBezTo>
                <a:close/>
              </a:path>
            </a:pathLst>
          </a:custGeom>
          <a:ln w="76200">
            <a:solidFill>
              <a:srgbClr val="0070C0"/>
            </a:solidFill>
          </a:ln>
        </p:spPr>
      </p:pic>
      <p:grpSp>
        <p:nvGrpSpPr>
          <p:cNvPr id="25" name="Group 24"/>
          <p:cNvGrpSpPr/>
          <p:nvPr/>
        </p:nvGrpSpPr>
        <p:grpSpPr>
          <a:xfrm>
            <a:off x="2286000" y="280771"/>
            <a:ext cx="7620000" cy="978760"/>
            <a:chOff x="2286000" y="431107"/>
            <a:chExt cx="7620000" cy="978760"/>
          </a:xfrm>
        </p:grpSpPr>
        <p:sp>
          <p:nvSpPr>
            <p:cNvPr id="9" name="Rounded Rectangle 8"/>
            <p:cNvSpPr/>
            <p:nvPr/>
          </p:nvSpPr>
          <p:spPr>
            <a:xfrm>
              <a:off x="2286000" y="431107"/>
              <a:ext cx="7620000" cy="9787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28575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051080" y="623048"/>
              <a:ext cx="6807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 ĐỀ 7: LỄ HỘI QUÊ EM ( TIẾT 2 )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614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452</TotalTime>
  <Words>351</Words>
  <Application>Microsoft Office PowerPoint</Application>
  <PresentationFormat>Widescreen</PresentationFormat>
  <Paragraphs>47</Paragraphs>
  <Slides>23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等线</vt:lpstr>
      <vt:lpstr>Segoe UI Black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Hà Ly</dc:creator>
  <cp:lastModifiedBy>admin</cp:lastModifiedBy>
  <cp:revision>47</cp:revision>
  <dcterms:created xsi:type="dcterms:W3CDTF">2021-11-20T06:45:51Z</dcterms:created>
  <dcterms:modified xsi:type="dcterms:W3CDTF">2021-12-13T02:29:45Z</dcterms:modified>
</cp:coreProperties>
</file>