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93" r:id="rId2"/>
    <p:sldId id="286" r:id="rId3"/>
    <p:sldId id="257" r:id="rId4"/>
    <p:sldId id="262" r:id="rId5"/>
    <p:sldId id="386" r:id="rId6"/>
    <p:sldId id="388" r:id="rId7"/>
    <p:sldId id="389" r:id="rId8"/>
    <p:sldId id="259" r:id="rId9"/>
    <p:sldId id="269" r:id="rId10"/>
    <p:sldId id="392" r:id="rId11"/>
    <p:sldId id="387" r:id="rId12"/>
    <p:sldId id="301" r:id="rId13"/>
    <p:sldId id="302" r:id="rId14"/>
    <p:sldId id="293" r:id="rId15"/>
    <p:sldId id="292" r:id="rId16"/>
    <p:sldId id="278" r:id="rId17"/>
    <p:sldId id="295" r:id="rId18"/>
    <p:sldId id="390" r:id="rId19"/>
    <p:sldId id="391" r:id="rId20"/>
    <p:sldId id="279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E38"/>
    <a:srgbClr val="FFE305"/>
    <a:srgbClr val="FFDE05"/>
    <a:srgbClr val="FEEF05"/>
    <a:srgbClr val="FFF473"/>
    <a:srgbClr val="81FFB4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03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0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37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050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17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85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6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2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️⃣ 50+ hình nền powerpoint dễ thương và đáng yêu nhất ™ WikiLaptop.com">
            <a:extLst>
              <a:ext uri="{FF2B5EF4-FFF2-40B4-BE49-F238E27FC236}">
                <a16:creationId xmlns:a16="http://schemas.microsoft.com/office/drawing/2014/main" id="{B53D30B0-11BD-4CDB-885A-BB15CC0C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b="7037"/>
          <a:stretch>
            <a:fillRect/>
          </a:stretch>
        </p:blipFill>
        <p:spPr bwMode="auto">
          <a:xfrm>
            <a:off x="19050" y="-1"/>
            <a:ext cx="12172950" cy="68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20204E42-1E71-47AB-9317-34984352CB69}"/>
              </a:ext>
            </a:extLst>
          </p:cNvPr>
          <p:cNvSpPr/>
          <p:nvPr/>
        </p:nvSpPr>
        <p:spPr>
          <a:xfrm>
            <a:off x="4052267" y="2150536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000" b="1" dirty="0">
              <a:ln w="50800"/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1">
            <a:extLst>
              <a:ext uri="{FF2B5EF4-FFF2-40B4-BE49-F238E27FC236}">
                <a16:creationId xmlns:a16="http://schemas.microsoft.com/office/drawing/2014/main" id="{D4751D20-3753-4D2C-A6EB-3693E98D1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289" y="1704450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927C537-6C9B-45AE-A3F8-D8E5267E1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4" y="2955570"/>
            <a:ext cx="914394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SÁNG </a:t>
            </a:r>
            <a:r>
              <a:rPr lang="vi-VN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CÙNG NHỮNG CON CHỮ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1:Vẽ </a:t>
            </a:r>
            <a:r>
              <a:rPr lang="vi-VN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1350582832_5.jpg">
            <a:extLst>
              <a:ext uri="{FF2B5EF4-FFF2-40B4-BE49-F238E27FC236}">
                <a16:creationId xmlns:a16="http://schemas.microsoft.com/office/drawing/2014/main" id="{5C87FD45-50EF-42A3-9840-727E5390A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4628" r="79483" b="73068"/>
          <a:stretch/>
        </p:blipFill>
        <p:spPr bwMode="auto">
          <a:xfrm>
            <a:off x="3764414" y="5124939"/>
            <a:ext cx="1349021" cy="117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9713.jpg">
            <a:extLst>
              <a:ext uri="{FF2B5EF4-FFF2-40B4-BE49-F238E27FC236}">
                <a16:creationId xmlns:a16="http://schemas.microsoft.com/office/drawing/2014/main" id="{0762241B-1673-4373-8021-C6FB0DA5A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r="70678" b="83842"/>
          <a:stretch/>
        </p:blipFill>
        <p:spPr bwMode="auto">
          <a:xfrm>
            <a:off x="5516540" y="5124939"/>
            <a:ext cx="1488675" cy="1152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vector-bizarre-font_82022083.jpg">
            <a:extLst>
              <a:ext uri="{FF2B5EF4-FFF2-40B4-BE49-F238E27FC236}">
                <a16:creationId xmlns:a16="http://schemas.microsoft.com/office/drawing/2014/main" id="{B9FC1C88-09AF-4761-873A-333057746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6" b="63393"/>
          <a:stretch/>
        </p:blipFill>
        <p:spPr bwMode="auto">
          <a:xfrm>
            <a:off x="7524945" y="5134849"/>
            <a:ext cx="1333854" cy="112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605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6614887" y="3118103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3D6A3CC-4F0E-4F5E-A3D0-64E7C5F3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538" y="1078917"/>
            <a:ext cx="66207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2AB4F60-2C99-4536-A5F0-27A415333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611" y="2117636"/>
            <a:ext cx="7791450" cy="3928233"/>
          </a:xfrm>
          <a:prstGeom prst="rect">
            <a:avLst/>
          </a:prstGeom>
          <a:noFill/>
          <a:ln>
            <a:noFill/>
          </a:ln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cho chữ.</a:t>
            </a:r>
          </a:p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B2: Tạo dáng chữ.</a:t>
            </a:r>
          </a:p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B3: Trang trí chữ và nền.</a:t>
            </a:r>
          </a:p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B4: Vẽ màu.</a:t>
            </a:r>
          </a:p>
          <a:p>
            <a:pPr marL="0" indent="0" eaLnBrk="1" hangingPunct="1">
              <a:defRPr/>
            </a:pPr>
            <a:endParaRPr lang="vi-VN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defRPr/>
            </a:pPr>
            <a:endParaRPr lang="vi-VN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defRPr/>
            </a:pPr>
            <a:endParaRPr lang="en-GB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2" descr="129e31cd37098471b19ff0d691246199">
            <a:extLst>
              <a:ext uri="{FF2B5EF4-FFF2-40B4-BE49-F238E27FC236}">
                <a16:creationId xmlns:a16="http://schemas.microsoft.com/office/drawing/2014/main" id="{A26B5349-2E55-430B-ABBA-1F4D23BB0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18011">
            <a:off x="29214" y="-192950"/>
            <a:ext cx="2563143" cy="2563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54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+ Khung Powerpoint mới nhất và top những khung đẹp nhất">
            <a:extLst>
              <a:ext uri="{FF2B5EF4-FFF2-40B4-BE49-F238E27FC236}">
                <a16:creationId xmlns:a16="http://schemas.microsoft.com/office/drawing/2014/main" id="{451515D1-0474-40EF-B2E7-0F6BA590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ữ mẹ yêu">
            <a:hlinkClick r:id="" action="ppaction://media"/>
            <a:extLst>
              <a:ext uri="{FF2B5EF4-FFF2-40B4-BE49-F238E27FC236}">
                <a16:creationId xmlns:a16="http://schemas.microsoft.com/office/drawing/2014/main" id="{1862E0DF-889E-4F79-A061-3246EE0DA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62" y="0"/>
            <a:ext cx="12042475" cy="68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5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381" objId="2"/>
        <p14:triggerEvt type="onClick" time="9381" objId="2"/>
        <p14:stopEvt time="166871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98" y="-581893"/>
            <a:ext cx="11842045" cy="73241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595-BA7A-40F6-9BB8-BFC7712EE2C4}"/>
              </a:ext>
            </a:extLst>
          </p:cNvPr>
          <p:cNvSpPr/>
          <p:nvPr/>
        </p:nvSpPr>
        <p:spPr>
          <a:xfrm rot="9461601" flipV="1">
            <a:off x="63628" y="611400"/>
            <a:ext cx="287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tham khảo: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4B01728F-085A-4315-9146-826762A7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r="20601"/>
          <a:stretch>
            <a:fillRect/>
          </a:stretch>
        </p:blipFill>
        <p:spPr bwMode="auto">
          <a:xfrm>
            <a:off x="2940189" y="578801"/>
            <a:ext cx="4109896" cy="2733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1BF969A-3015-4A34-B9A2-2B8FD749B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81" y="3591164"/>
            <a:ext cx="4483351" cy="2874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1F210-5367-432A-BB02-BE9B12B41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7661" r="3731" b="5547"/>
          <a:stretch>
            <a:fillRect/>
          </a:stretch>
        </p:blipFill>
        <p:spPr bwMode="auto">
          <a:xfrm>
            <a:off x="7380209" y="578802"/>
            <a:ext cx="4240455" cy="2733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8C51C-23E2-4D27-A415-B0F3099A1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571" y="3577720"/>
            <a:ext cx="4391804" cy="288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7A2A0E3-D831-4998-BC9C-03D705D5B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906">
            <a:off x="693774" y="1533590"/>
            <a:ext cx="5233713" cy="379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DACD066-BAD8-453A-96FD-F6FAAE8FF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244">
            <a:off x="5988599" y="1776657"/>
            <a:ext cx="5740574" cy="379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0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620A9-8501-4830-89EF-1DF5B6313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38" y="0"/>
            <a:ext cx="12315038" cy="68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90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61041" y="-18561"/>
            <a:ext cx="12180895" cy="5596361"/>
          </a:xfrm>
          <a:prstGeom prst="rect">
            <a:avLst/>
          </a:prstGeom>
        </p:spPr>
      </p:pic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  <p:sp>
        <p:nvSpPr>
          <p:cNvPr id="115" name="Rectangle 10">
            <a:extLst>
              <a:ext uri="{FF2B5EF4-FFF2-40B4-BE49-F238E27FC236}">
                <a16:creationId xmlns:a16="http://schemas.microsoft.com/office/drawing/2014/main" id="{08DD7085-98AA-499A-89DF-FE2D9B32E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44" y="2217150"/>
            <a:ext cx="62484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4245879" y="6167280"/>
            <a:ext cx="5959134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011">
            <a:off x="116262" y="-161691"/>
            <a:ext cx="2563143" cy="2563143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BF57AACF-FE57-4C4C-A950-5835E17D6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6" y="4014735"/>
            <a:ext cx="12163354" cy="2843265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id="{ABEBCAE9-5616-47F7-8381-D986918E9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20" y="2024056"/>
            <a:ext cx="84582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B25996C-9337-4C23-A51E-9CA5A05FE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20" y="2628894"/>
            <a:ext cx="89916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đã sử dụng nét và màu sắc gì để trang trí </a:t>
            </a:r>
            <a:r>
              <a: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</a:t>
            </a: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giới thiệu và chia sẻ sản phẩm của mình với người thân nhé.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88FBFD64-B35C-426C-B2B6-18BC2FE7C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20" y="1373181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PHÂN TÍCH- ĐÁNH GIÁ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GK My thuat 7 - 13.2.jpg.jpg">
            <a:extLst>
              <a:ext uri="{FF2B5EF4-FFF2-40B4-BE49-F238E27FC236}">
                <a16:creationId xmlns:a16="http://schemas.microsoft.com/office/drawing/2014/main" id="{FFA6FF90-D0A1-4709-8781-BF8ED7AC0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01" y="1159665"/>
            <a:ext cx="4144003" cy="2269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ao-tuong-dep-4.jpg">
            <a:extLst>
              <a:ext uri="{FF2B5EF4-FFF2-40B4-BE49-F238E27FC236}">
                <a16:creationId xmlns:a16="http://schemas.microsoft.com/office/drawing/2014/main" id="{A1926DEF-D18A-47E4-8CCD-F02BB5EEC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591" b="67999"/>
          <a:stretch>
            <a:fillRect/>
          </a:stretch>
        </p:blipFill>
        <p:spPr bwMode="auto">
          <a:xfrm>
            <a:off x="1183035" y="3708942"/>
            <a:ext cx="4744418" cy="2405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8EED4A3-ED25-4BA2-A6BE-4B5612F9B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185734"/>
            <a:ext cx="7581907" cy="584775"/>
          </a:xfrm>
          <a:prstGeom prst="rect">
            <a:avLst/>
          </a:prstGeom>
          <a:solidFill>
            <a:srgbClr val="00B05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VẬN DỤNG SÁNG TẠO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4F245852-6B27-40EC-AA18-7FE880BCE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54" y="1144208"/>
            <a:ext cx="4144003" cy="51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27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2355280A-9F47-47E0-956A-A1AE1A75F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"/>
          <a:stretch>
            <a:fillRect/>
          </a:stretch>
        </p:blipFill>
        <p:spPr bwMode="auto">
          <a:xfrm>
            <a:off x="447375" y="499429"/>
            <a:ext cx="3265494" cy="22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F980035-5C69-4681-98EB-CF847EC15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0655" r="4167" b="12531"/>
          <a:stretch>
            <a:fillRect/>
          </a:stretch>
        </p:blipFill>
        <p:spPr bwMode="auto">
          <a:xfrm>
            <a:off x="471228" y="3290935"/>
            <a:ext cx="7153048" cy="300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0BFBBA26-6271-42AB-910D-B69A38D0E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79" y="499429"/>
            <a:ext cx="3265493" cy="22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D0E85D58-2959-4850-89DD-E8F6D3BD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3227" r="3824" b="2509"/>
          <a:stretch>
            <a:fillRect/>
          </a:stretch>
        </p:blipFill>
        <p:spPr bwMode="auto">
          <a:xfrm>
            <a:off x="7967643" y="499429"/>
            <a:ext cx="3753129" cy="579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2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4455" y="-1"/>
            <a:ext cx="12491490" cy="6017467"/>
          </a:xfrm>
          <a:prstGeom prst="rect">
            <a:avLst/>
          </a:prstGeom>
        </p:spPr>
      </p:pic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  <p:sp>
        <p:nvSpPr>
          <p:cNvPr id="116" name="文本框 7174">
            <a:extLst>
              <a:ext uri="{FF2B5EF4-FFF2-40B4-BE49-F238E27FC236}">
                <a16:creationId xmlns:a16="http://schemas.microsoft.com/office/drawing/2014/main" id="{C871AFD4-7D3F-4E80-A60B-383DAD6DF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117" y="2205040"/>
            <a:ext cx="8206111" cy="251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文本框 7174">
            <a:extLst>
              <a:ext uri="{FF2B5EF4-FFF2-40B4-BE49-F238E27FC236}">
                <a16:creationId xmlns:a16="http://schemas.microsoft.com/office/drawing/2014/main" id="{EEDE5361-9480-4A9B-9535-60AC2AF36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46" y="528632"/>
            <a:ext cx="21669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8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vi-VN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FF0000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8A30BB5-99D7-4F5C-A7FC-72AD51BC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>
            <a:fillRect/>
          </a:stretch>
        </p:blipFill>
        <p:spPr bwMode="auto">
          <a:xfrm>
            <a:off x="8240607" y="4174651"/>
            <a:ext cx="247015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E57CBA87-2FA4-47EF-82BE-827F8F78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0" b="18121"/>
          <a:stretch>
            <a:fillRect/>
          </a:stretch>
        </p:blipFill>
        <p:spPr bwMode="auto">
          <a:xfrm>
            <a:off x="8367607" y="1816628"/>
            <a:ext cx="22161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5259BB81-474C-4A58-95B4-9E8E7B30C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40" y="1816628"/>
            <a:ext cx="2236852" cy="250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id="{3E86E808-88BB-4830-9B01-78EFA156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40" y="4456982"/>
            <a:ext cx="2036042" cy="176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CBA1B8CC-66E0-47DD-AEDE-9E060D8AB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18" y="1816628"/>
            <a:ext cx="27019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3562985"/>
            <a:ext cx="3153410" cy="290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D48B6-79C0-44C0-998A-20D57555D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6" y="0"/>
            <a:ext cx="11443184" cy="52613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378792-BD59-4430-8EBD-CFAF42D554CC}"/>
              </a:ext>
            </a:extLst>
          </p:cNvPr>
          <p:cNvSpPr/>
          <p:nvPr/>
        </p:nvSpPr>
        <p:spPr>
          <a:xfrm>
            <a:off x="2097917" y="2047240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6366932" y="4323643"/>
            <a:ext cx="5825067" cy="2534356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文本框 36">
            <a:extLst>
              <a:ext uri="{FF2B5EF4-FFF2-40B4-BE49-F238E27FC236}">
                <a16:creationId xmlns:a16="http://schemas.microsoft.com/office/drawing/2014/main" id="{EDCF36E0-2B3E-48BB-940F-900F0941D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237" y="848086"/>
            <a:ext cx="5703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字魂17号-萌趣果冻体"/>
              </a:rPr>
              <a:t>YÊU CẦU CẦN ĐẠT :</a:t>
            </a:r>
            <a:endParaRPr lang="zh-CN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字魂17号-萌趣果冻体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E1EC1A2-2817-4C61-8973-69F93B52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616" y="2410782"/>
            <a:ext cx="9491240" cy="28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êu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thanh,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đậm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ạo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dáng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chia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sản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rgbClr val="2A891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32" descr="129e31cd37098471b19ff0d691246199">
            <a:extLst>
              <a:ext uri="{FF2B5EF4-FFF2-40B4-BE49-F238E27FC236}">
                <a16:creationId xmlns:a16="http://schemas.microsoft.com/office/drawing/2014/main" id="{68306903-5F43-4CE0-9802-591509D43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18011">
            <a:off x="286112" y="-79474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90761" y="195013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KHÁM PHÁ</a:t>
            </a:r>
            <a:endParaRPr lang="zh-CN" altLang="en-US" sz="3200" b="1" dirty="0">
              <a:solidFill>
                <a:srgbClr val="FF0000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D4956B32-88D7-4457-AE30-76C9E39B2D4D}"/>
              </a:ext>
            </a:extLst>
          </p:cNvPr>
          <p:cNvSpPr txBox="1"/>
          <p:nvPr/>
        </p:nvSpPr>
        <p:spPr>
          <a:xfrm>
            <a:off x="1955809" y="3514369"/>
            <a:ext cx="2813050" cy="3698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in hoa nét đều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AC6854C-B48F-402C-A098-E567A38C9CBE}"/>
              </a:ext>
            </a:extLst>
          </p:cNvPr>
          <p:cNvSpPr txBox="1"/>
          <p:nvPr/>
        </p:nvSpPr>
        <p:spPr>
          <a:xfrm>
            <a:off x="6781811" y="3469037"/>
            <a:ext cx="3611563" cy="369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in hoa nét thanh nét đậm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877C367-FE20-4317-8359-218683EB9965}"/>
              </a:ext>
            </a:extLst>
          </p:cNvPr>
          <p:cNvSpPr txBox="1"/>
          <p:nvPr/>
        </p:nvSpPr>
        <p:spPr>
          <a:xfrm>
            <a:off x="4873986" y="6378755"/>
            <a:ext cx="1982788" cy="369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trang trí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29352CB9-41A8-4F72-B2FF-35EA7E6E6348}"/>
              </a:ext>
            </a:extLst>
          </p:cNvPr>
          <p:cNvSpPr/>
          <p:nvPr/>
        </p:nvSpPr>
        <p:spPr>
          <a:xfrm>
            <a:off x="2968986" y="752468"/>
            <a:ext cx="6191250" cy="523875"/>
          </a:xfrm>
          <a:prstGeom prst="rect">
            <a:avLst/>
          </a:prstGeom>
          <a:solidFill>
            <a:srgbClr val="006600">
              <a:alpha val="6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đặc điểm riêng của các kiểu chữ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AC10F090-9FF2-4A3F-ABD8-A93641B9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86" y="4070348"/>
            <a:ext cx="5029200" cy="213854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1189CA23-E46A-4A93-8650-725131475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03" y="1446209"/>
            <a:ext cx="4114800" cy="1791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51413182-E485-4E37-910C-448B68DA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29" y="1446209"/>
            <a:ext cx="3429000" cy="200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1350582832_5.jpg">
            <a:extLst>
              <a:ext uri="{FF2B5EF4-FFF2-40B4-BE49-F238E27FC236}">
                <a16:creationId xmlns:a16="http://schemas.microsoft.com/office/drawing/2014/main" id="{F60E009D-150C-4208-9F15-965B646FE5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459492"/>
            <a:ext cx="7696200" cy="48083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6E5A4C-8E9E-47B9-873C-D92CD752F245}"/>
              </a:ext>
            </a:extLst>
          </p:cNvPr>
          <p:cNvSpPr txBox="1">
            <a:spLocks/>
          </p:cNvSpPr>
          <p:nvPr/>
        </p:nvSpPr>
        <p:spPr>
          <a:xfrm>
            <a:off x="2215446" y="349953"/>
            <a:ext cx="8229600" cy="85725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Tham khảo một vài kiểu chữ trang trí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2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9713.jpg">
            <a:extLst>
              <a:ext uri="{FF2B5EF4-FFF2-40B4-BE49-F238E27FC236}">
                <a16:creationId xmlns:a16="http://schemas.microsoft.com/office/drawing/2014/main" id="{7749B15F-ECE0-4B4B-86C6-37EBFC5AD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90" y="731171"/>
            <a:ext cx="6987820" cy="53956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86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ctor-bizarre-font_82022083.jpg">
            <a:extLst>
              <a:ext uri="{FF2B5EF4-FFF2-40B4-BE49-F238E27FC236}">
                <a16:creationId xmlns:a16="http://schemas.microsoft.com/office/drawing/2014/main" id="{C9525A3E-D680-4F8E-9BF1-4998571B0E4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56" y="553154"/>
            <a:ext cx="7006726" cy="57358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5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5BB65C0-C5CD-4BCE-8F66-9954005BA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431" y="827088"/>
            <a:ext cx="8624881" cy="408781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tắc:Các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B463F-DACE-42F4-9569-FA843003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31" y="98425"/>
            <a:ext cx="3121883" cy="731038"/>
          </a:xfrm>
        </p:spPr>
        <p:txBody>
          <a:bodyPr/>
          <a:lstStyle/>
          <a:p>
            <a:pPr algn="l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398016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KIẾN TẠO KIẾN THỨC - KĨ NĂNG</a:t>
            </a:r>
            <a:endParaRPr lang="zh-CN" altLang="en-US" sz="2800" b="1" dirty="0">
              <a:solidFill>
                <a:srgbClr val="FF0000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1926C64-2374-419F-8645-D78686349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4297"/>
            <a:ext cx="12192000" cy="56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7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493</Words>
  <Application>Microsoft Office PowerPoint</Application>
  <PresentationFormat>Widescreen</PresentationFormat>
  <Paragraphs>60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字体管家天蝎座</vt:lpstr>
      <vt:lpstr>Arial</vt:lpstr>
      <vt:lpstr>Times New Roman</vt:lpstr>
      <vt:lpstr>Calibri Light</vt:lpstr>
      <vt:lpstr>Cambria</vt:lpstr>
      <vt:lpstr>Calibri</vt:lpstr>
      <vt:lpstr>字体管家棉花糖</vt:lpstr>
      <vt:lpstr>宋体</vt:lpstr>
      <vt:lpstr>字魂17号-萌趣果冻体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Ghi nhớ: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Minh</cp:lastModifiedBy>
  <cp:revision>227</cp:revision>
  <dcterms:created xsi:type="dcterms:W3CDTF">2015-05-05T08:02:00Z</dcterms:created>
  <dcterms:modified xsi:type="dcterms:W3CDTF">2021-11-04T04:02:38Z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