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7" r:id="rId4"/>
  </p:sldMasterIdLst>
  <p:notesMasterIdLst>
    <p:notesMasterId r:id="rId15"/>
  </p:notesMasterIdLst>
  <p:sldIdLst>
    <p:sldId id="304" r:id="rId5"/>
    <p:sldId id="11088431" r:id="rId6"/>
    <p:sldId id="11088393" r:id="rId7"/>
    <p:sldId id="330" r:id="rId8"/>
    <p:sldId id="11088432" r:id="rId9"/>
    <p:sldId id="11088443" r:id="rId10"/>
    <p:sldId id="332" r:id="rId11"/>
    <p:sldId id="11088444" r:id="rId12"/>
    <p:sldId id="336" r:id="rId13"/>
    <p:sldId id="110884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7D72-67CA-4FC1-A183-F3BE229F93A6}"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330A8-DFB4-4AFB-8B59-A0BF0292C775}" type="slidenum">
              <a:rPr lang="en-US" smtClean="0"/>
              <a:t>‹#›</a:t>
            </a:fld>
            <a:endParaRPr lang="en-US"/>
          </a:p>
        </p:txBody>
      </p:sp>
    </p:spTree>
    <p:extLst>
      <p:ext uri="{BB962C8B-B14F-4D97-AF65-F5344CB8AC3E}">
        <p14:creationId xmlns:p14="http://schemas.microsoft.com/office/powerpoint/2010/main" val="358729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80594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862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426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214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836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2912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5592061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34011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8323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744649628"/>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319285645"/>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65623315"/>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65046231"/>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10" name="TextBox 9"/>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928735386"/>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6" name="TextBox 5"/>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546648545"/>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5" name="TextBox 4"/>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780247923"/>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
        <p:nvSpPr>
          <p:cNvPr id="8" name="TextBox 7"/>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86321697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518498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00338231"/>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83979127"/>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68785106"/>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lstStyle/>
          <a:p>
            <a:endParaRPr lang="en-US" sz="2400" dirty="0"/>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2612874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5" dirty="0"/>
              <a:t>FeistyForwarders_0968120672</a:t>
            </a:r>
          </a:p>
        </p:txBody>
      </p:sp>
    </p:spTree>
    <p:extLst>
      <p:ext uri="{BB962C8B-B14F-4D97-AF65-F5344CB8AC3E}">
        <p14:creationId xmlns:p14="http://schemas.microsoft.com/office/powerpoint/2010/main" val="37625099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2239847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723934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3999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034255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p>
          <a:p>
            <a:r>
              <a:rPr lang="en-US" altLang="zh-CN" sz="100" dirty="0">
                <a:solidFill>
                  <a:prstClr val="white"/>
                </a:solidFill>
                <a:latin typeface="Calibri" panose="020F0502020204030204"/>
                <a:ea typeface="SimSun" panose="02010600030101010101" pitchFamily="2" charset="-122"/>
              </a:rPr>
              <a:t> </a:t>
            </a:r>
          </a:p>
        </p:txBody>
      </p:sp>
    </p:spTree>
    <p:extLst>
      <p:ext uri="{BB962C8B-B14F-4D97-AF65-F5344CB8AC3E}">
        <p14:creationId xmlns:p14="http://schemas.microsoft.com/office/powerpoint/2010/main" val="403292375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54510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2634512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776693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0887419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733422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5980700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2022/3/17</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700530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2022/3/17</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41547306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509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277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9634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274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775412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8321441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TextBox 2"/>
          <p:cNvSpPr txBox="1"/>
          <p:nvPr userDrawn="1"/>
        </p:nvSpPr>
        <p:spPr>
          <a:xfrm>
            <a:off x="9175884" y="17585"/>
            <a:ext cx="3372383" cy="276999"/>
          </a:xfrm>
          <a:prstGeom prst="rect">
            <a:avLst/>
          </a:prstGeom>
          <a:noFill/>
        </p:spPr>
        <p:txBody>
          <a:bodyPr wrap="square" rtlCol="0">
            <a:spAutoFit/>
          </a:bodyPr>
          <a:lstStyle/>
          <a:p>
            <a:r>
              <a:rPr lang="en-US" sz="1200" i="1" dirty="0" err="1"/>
              <a:t>Hương</a:t>
            </a:r>
            <a:r>
              <a:rPr lang="en-US" sz="1200" i="1" dirty="0"/>
              <a:t> </a:t>
            </a:r>
            <a:r>
              <a:rPr lang="en-US" sz="1200" i="1" dirty="0" err="1"/>
              <a:t>Thảo</a:t>
            </a:r>
            <a:r>
              <a:rPr lang="en-US" sz="1200" i="1" dirty="0"/>
              <a:t>: tranthao121004@gmail.com</a:t>
            </a:r>
          </a:p>
        </p:txBody>
      </p:sp>
    </p:spTree>
    <p:extLst>
      <p:ext uri="{BB962C8B-B14F-4D97-AF65-F5344CB8AC3E}">
        <p14:creationId xmlns:p14="http://schemas.microsoft.com/office/powerpoint/2010/main" val="2703017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2022/3/17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TextBox 6"/>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3809025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258727567"/>
      </p:ext>
    </p:extLst>
  </p:cSld>
  <p:clrMap bg1="lt1" tx1="dk1" bg2="dk2" tx2="lt2" accent1="accent1" accent2="accent2" accent3="accent3" accent4="accent4" accent5="accent5" accent6="accent6" hlink="hlink" folHlink="folHlink"/>
  <p:sldLayoutIdLst>
    <p:sldLayoutId id="2147483685" r:id="rId1"/>
    <p:sldLayoutId id="214748368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userDrawn="1"/>
        </p:nvSpPr>
        <p:spPr>
          <a:xfrm>
            <a:off x="9290184" y="-17585"/>
            <a:ext cx="3372383" cy="276999"/>
          </a:xfrm>
          <a:prstGeom prst="rect">
            <a:avLst/>
          </a:prstGeom>
          <a:noFill/>
        </p:spPr>
        <p:txBody>
          <a:bodyPr wrap="square" rtlCol="0">
            <a:spAutoFit/>
          </a:bodyPr>
          <a:lstStyle/>
          <a:p>
            <a:r>
              <a:rPr lang="en-US" sz="1200" b="0" i="1" dirty="0" err="1">
                <a:latin typeface="Times New Roman" panose="02020603050405020304" pitchFamily="18" charset="0"/>
                <a:cs typeface="Times New Roman" panose="02020603050405020304" pitchFamily="18" charset="0"/>
              </a:rPr>
              <a:t>Hương</a:t>
            </a:r>
            <a:r>
              <a:rPr lang="en-US" sz="1200" b="0" i="1" dirty="0">
                <a:latin typeface="Times New Roman" panose="02020603050405020304" pitchFamily="18" charset="0"/>
                <a:cs typeface="Times New Roman" panose="02020603050405020304" pitchFamily="18" charset="0"/>
              </a:rPr>
              <a:t> </a:t>
            </a:r>
            <a:r>
              <a:rPr lang="en-US" sz="1200" b="0" i="1" dirty="0" err="1">
                <a:latin typeface="Times New Roman" panose="02020603050405020304" pitchFamily="18" charset="0"/>
                <a:cs typeface="Times New Roman" panose="02020603050405020304" pitchFamily="18" charset="0"/>
              </a:rPr>
              <a:t>Thảo</a:t>
            </a:r>
            <a:r>
              <a:rPr lang="en-US" sz="1200" b="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1203750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Microsoft YaHei" panose="020B0503020204020204" charset="-122"/>
          <a:ea typeface="Microsoft YaHei"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Microsoft YaHei" panose="020B0503020204020204" charset="-122"/>
          <a:ea typeface="Microsoft YaHei"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Microsoft YaHei" panose="020B0503020204020204" charset="-122"/>
          <a:ea typeface="Microsoft YaHei"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Microsoft YaHei" panose="020B0503020204020204" charset="-122"/>
          <a:ea typeface="Microsoft YaHei"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Microsoft YaHei" panose="020B0503020204020204" charset="-122"/>
          <a:ea typeface="Microsoft YaHei"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notesSlide" Target="../notesSlides/notesSlide3.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7" name="图片 41996" descr="14"/>
          <p:cNvPicPr>
            <a:picLocks noChangeAspect="1"/>
          </p:cNvPicPr>
          <p:nvPr/>
        </p:nvPicPr>
        <p:blipFill>
          <a:blip r:embed="rId4"/>
          <a:stretch>
            <a:fillRect/>
          </a:stretch>
        </p:blipFill>
        <p:spPr>
          <a:xfrm>
            <a:off x="523783" y="-186431"/>
            <a:ext cx="10591060" cy="6547015"/>
          </a:xfrm>
          <a:prstGeom prst="rect">
            <a:avLst/>
          </a:prstGeom>
          <a:noFill/>
          <a:ln w="9525">
            <a:noFill/>
          </a:ln>
        </p:spPr>
      </p:pic>
      <p:pic>
        <p:nvPicPr>
          <p:cNvPr id="33796" name="图片 41997" descr="1"/>
          <p:cNvPicPr>
            <a:picLocks noChangeAspect="1"/>
          </p:cNvPicPr>
          <p:nvPr/>
        </p:nvPicPr>
        <p:blipFill>
          <a:blip r:embed="rId5"/>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2081321" y="3676418"/>
            <a:ext cx="7355643" cy="1015663"/>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a:ea typeface="+mn-ea"/>
                <a:cs typeface="+mn-cs"/>
              </a:rPr>
              <a:t>Xin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chào</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tất</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cả</a:t>
            </a:r>
            <a:r>
              <a:rPr kumimoji="0" lang="en-US" sz="6000" b="1" i="0" u="none" strike="noStrike" kern="1200" cap="none" spc="0" normalizeH="0" baseline="0" noProof="0" dirty="0">
                <a:ln>
                  <a:noFill/>
                </a:ln>
                <a:solidFill>
                  <a:srgbClr val="FF0000"/>
                </a:solidFill>
                <a:effectLst/>
                <a:uLnTx/>
                <a:uFillTx/>
                <a:latin typeface="Calibri"/>
                <a:ea typeface="+mn-ea"/>
                <a:cs typeface="+mn-cs"/>
              </a:rPr>
              <a:t> </a:t>
            </a:r>
            <a:r>
              <a:rPr kumimoji="0" lang="en-US" sz="6000" b="1" i="0" u="none" strike="noStrike" kern="1200" cap="none" spc="0" normalizeH="0" baseline="0" noProof="0" dirty="0" err="1">
                <a:ln>
                  <a:noFill/>
                </a:ln>
                <a:solidFill>
                  <a:srgbClr val="FF0000"/>
                </a:solidFill>
                <a:effectLst/>
                <a:uLnTx/>
                <a:uFillTx/>
                <a:latin typeface="Calibri"/>
                <a:ea typeface="+mn-ea"/>
                <a:cs typeface="+mn-cs"/>
              </a:rPr>
              <a:t>các</a:t>
            </a:r>
            <a:r>
              <a:rPr kumimoji="0" lang="en-US" sz="6000" b="1" i="0" u="none" strike="noStrike" kern="1200" cap="none" spc="0" normalizeH="0" baseline="0" noProof="0" dirty="0">
                <a:ln>
                  <a:noFill/>
                </a:ln>
                <a:solidFill>
                  <a:srgbClr val="FF0000"/>
                </a:solidFill>
                <a:effectLst/>
                <a:uLnTx/>
                <a:uFillTx/>
                <a:latin typeface="Calibri"/>
                <a:ea typeface="+mn-ea"/>
                <a:cs typeface="+mn-cs"/>
              </a:rPr>
              <a:t> con</a:t>
            </a:r>
            <a:endParaRPr kumimoji="0" sz="6000" b="1"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8">
                                            <p:txEl>
                                              <p:pRg st="0" end="0"/>
                                            </p:txEl>
                                          </p:spTgt>
                                        </p:tgtEl>
                                        <p:attrNameLst>
                                          <p:attrName>style.visibility</p:attrName>
                                        </p:attrNameLst>
                                      </p:cBhvr>
                                      <p:to>
                                        <p:strVal val="visible"/>
                                      </p:to>
                                    </p:set>
                                    <p:anim calcmode="lin" valueType="num">
                                      <p:cBhvr additive="base">
                                        <p:cTn id="12" dur="500" fill="hold"/>
                                        <p:tgtEl>
                                          <p:spTgt spid="337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pic>
        <p:nvPicPr>
          <p:cNvPr id="22530" name="图片 9"/>
          <p:cNvPicPr>
            <a:picLocks noChangeAspect="1"/>
          </p:cNvPicPr>
          <p:nvPr/>
        </p:nvPicPr>
        <p:blipFill>
          <a:blip r:embed="rId3" cstate="screen"/>
          <a:srcRect l="11908" t="16713" b="14111"/>
          <a:stretch>
            <a:fillRect/>
          </a:stretch>
        </p:blipFill>
        <p:spPr>
          <a:xfrm>
            <a:off x="2456500" y="508763"/>
            <a:ext cx="7558181" cy="5808575"/>
          </a:xfrm>
          <a:prstGeom prst="rect">
            <a:avLst/>
          </a:prstGeom>
          <a:noFill/>
          <a:ln w="9525">
            <a:noFill/>
          </a:ln>
        </p:spPr>
      </p:pic>
      <p:pic>
        <p:nvPicPr>
          <p:cNvPr id="13" name="图片 12"/>
          <p:cNvPicPr>
            <a:picLocks noChangeAspect="1"/>
          </p:cNvPicPr>
          <p:nvPr/>
        </p:nvPicPr>
        <p:blipFill rotWithShape="1">
          <a:blip r:embed="rId4" cstate="screen"/>
          <a:srcRect/>
          <a:stretch>
            <a:fillRect/>
          </a:stretch>
        </p:blipFill>
        <p:spPr>
          <a:xfrm>
            <a:off x="3311684" y="3239622"/>
            <a:ext cx="5002213" cy="1549970"/>
          </a:xfrm>
          <a:prstGeom prst="rect">
            <a:avLst/>
          </a:prstGeom>
        </p:spPr>
      </p:pic>
      <p:pic>
        <p:nvPicPr>
          <p:cNvPr id="2" name="图片 1"/>
          <p:cNvPicPr>
            <a:picLocks noChangeAspect="1"/>
          </p:cNvPicPr>
          <p:nvPr/>
        </p:nvPicPr>
        <p:blipFill rotWithShape="1">
          <a:blip r:embed="rId5" cstate="screen"/>
          <a:srcRect l="4193" t="2191" r="2694" b="6031"/>
          <a:stretch>
            <a:fillRect/>
          </a:stretch>
        </p:blipFill>
        <p:spPr>
          <a:xfrm>
            <a:off x="112395" y="3453134"/>
            <a:ext cx="3482340" cy="3165475"/>
          </a:xfrm>
          <a:prstGeom prst="rect">
            <a:avLst/>
          </a:prstGeom>
        </p:spPr>
      </p:pic>
      <p:pic>
        <p:nvPicPr>
          <p:cNvPr id="7173" name="图片 20"/>
          <p:cNvPicPr>
            <a:picLocks noChangeAspect="1"/>
          </p:cNvPicPr>
          <p:nvPr/>
        </p:nvPicPr>
        <p:blipFill>
          <a:blip r:embed="rId6" cstate="screen"/>
          <a:stretch>
            <a:fillRect/>
          </a:stretch>
        </p:blipFill>
        <p:spPr>
          <a:xfrm>
            <a:off x="826137" y="142240"/>
            <a:ext cx="1630363" cy="1485900"/>
          </a:xfrm>
          <a:prstGeom prst="rect">
            <a:avLst/>
          </a:prstGeom>
          <a:noFill/>
          <a:ln w="9525">
            <a:noFill/>
          </a:ln>
        </p:spPr>
      </p:pic>
      <p:pic>
        <p:nvPicPr>
          <p:cNvPr id="10" name="图片 9" descr="7025f93bab81e29a45dfc8ebfbf481b9"/>
          <p:cNvPicPr>
            <a:picLocks noChangeAspect="1"/>
          </p:cNvPicPr>
          <p:nvPr/>
        </p:nvPicPr>
        <p:blipFill>
          <a:blip r:embed="rId7"/>
          <a:stretch>
            <a:fillRect/>
          </a:stretch>
        </p:blipFill>
        <p:spPr>
          <a:xfrm>
            <a:off x="7913372" y="955675"/>
            <a:ext cx="4785995" cy="6764020"/>
          </a:xfrm>
          <a:prstGeom prst="rect">
            <a:avLst/>
          </a:prstGeom>
        </p:spPr>
      </p:pic>
      <p:sp>
        <p:nvSpPr>
          <p:cNvPr id="9" name="矩形 8"/>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ea"/>
              <a:sym typeface="+mn-lt"/>
            </a:endParaRPr>
          </a:p>
        </p:txBody>
      </p:sp>
      <p:sp>
        <p:nvSpPr>
          <p:cNvPr id="12" name="TextBox 11"/>
          <p:cNvSpPr txBox="1"/>
          <p:nvPr/>
        </p:nvSpPr>
        <p:spPr>
          <a:xfrm>
            <a:off x="3042378" y="2437471"/>
            <a:ext cx="60092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Củng</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cố</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dặn</a:t>
            </a:r>
            <a:r>
              <a:rPr kumimoji="0" lang="en-US" sz="6000" b="0" i="0" u="none" strike="noStrike" kern="1200" cap="none" spc="0" normalizeH="0" baseline="0" noProof="0" dirty="0">
                <a:ln>
                  <a:noFill/>
                </a:ln>
                <a:solidFill>
                  <a:prstClr val="black"/>
                </a:solidFill>
                <a:effectLst/>
                <a:uLnTx/>
                <a:uFillTx/>
                <a:latin typeface="Arial" panose="020B0604020202020204"/>
                <a:cs typeface="+mn-cs"/>
              </a:rPr>
              <a:t> </a:t>
            </a:r>
            <a:r>
              <a:rPr kumimoji="0" lang="en-US" sz="6000" b="0" i="0" u="none" strike="noStrike" kern="1200" cap="none" spc="0" normalizeH="0" baseline="0" noProof="0" dirty="0" err="1">
                <a:ln>
                  <a:noFill/>
                </a:ln>
                <a:solidFill>
                  <a:prstClr val="black"/>
                </a:solidFill>
                <a:effectLst/>
                <a:uLnTx/>
                <a:uFillTx/>
                <a:latin typeface="Arial" panose="020B0604020202020204"/>
                <a:cs typeface="+mn-cs"/>
              </a:rPr>
              <a:t>dò</a:t>
            </a:r>
            <a:endParaRPr kumimoji="0" lang="en-US" sz="6000" b="0" i="0" u="none" strike="noStrike" kern="1200" cap="none" spc="0" normalizeH="0" baseline="0" noProof="0" dirty="0">
              <a:ln>
                <a:noFill/>
              </a:ln>
              <a:solidFill>
                <a:prstClr val="black"/>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barn(inVertical)">
                                      <p:cBhvr>
                                        <p:cTn id="10" dur="500"/>
                                        <p:tgtEl>
                                          <p:spTgt spid="7173"/>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8230481" y="0"/>
            <a:ext cx="3296636" cy="6858000"/>
          </a:xfrm>
          <a:prstGeom prst="rect">
            <a:avLst/>
          </a:prstGeom>
        </p:spPr>
      </p:pic>
      <p:sp>
        <p:nvSpPr>
          <p:cNvPr id="6" name="文本框 5"/>
          <p:cNvSpPr txBox="1"/>
          <p:nvPr/>
        </p:nvSpPr>
        <p:spPr>
          <a:xfrm>
            <a:off x="1713390" y="1549327"/>
            <a:ext cx="6068408"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err="1">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Tiết</a:t>
            </a: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zh-CN" altLang="en-US" sz="10000" b="1" i="0" u="none" strike="noStrike" kern="1200" cap="none" spc="-300" normalizeH="0" baseline="0" noProof="0" dirty="0">
              <a:ln>
                <a:noFill/>
              </a:ln>
              <a:solidFill>
                <a:srgbClr val="39B72B"/>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308737" y="150608"/>
            <a:ext cx="11605768" cy="6624161"/>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264251" cy="2264251"/>
          </a:xfrm>
          <a:prstGeom prst="rect">
            <a:avLst/>
          </a:prstGeom>
        </p:spPr>
      </p:pic>
      <p:sp>
        <p:nvSpPr>
          <p:cNvPr id="37" name="TextBox 36"/>
          <p:cNvSpPr txBox="1"/>
          <p:nvPr/>
        </p:nvSpPr>
        <p:spPr>
          <a:xfrm>
            <a:off x="4233957" y="1652862"/>
            <a:ext cx="54283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rPr>
              <a:t>NGHE- VIẾT</a:t>
            </a:r>
            <a:endParaRPr kumimoji="0" lang="en-US" sz="4400" b="0" i="0" u="none" strike="noStrike" kern="1200" cap="none" spc="0" normalizeH="0" baseline="0" noProof="0" dirty="0">
              <a:ln>
                <a:noFill/>
              </a:ln>
              <a:solidFill>
                <a:srgbClr val="ED7D3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p:cNvSpPr txBox="1"/>
          <p:nvPr/>
        </p:nvSpPr>
        <p:spPr>
          <a:xfrm>
            <a:off x="5448223" y="2330253"/>
            <a:ext cx="35601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7479D"/>
                </a:solidFill>
                <a:effectLst/>
                <a:uLnTx/>
                <a:uFillTx/>
                <a:latin typeface="Arial-Rounded" panose="020B0500000000000000" pitchFamily="34" charset="0"/>
                <a:ea typeface="Arial-Rounded" panose="020B0500000000000000" pitchFamily="34" charset="0"/>
                <a:cs typeface="Arial-Rounded" panose="020B0500000000000000" pitchFamily="34" charset="0"/>
              </a:rPr>
              <a:t>MÙA NƯỚC NỔI</a:t>
            </a:r>
          </a:p>
        </p:txBody>
      </p:sp>
      <p:sp>
        <p:nvSpPr>
          <p:cNvPr id="39" name="TextBox 38"/>
          <p:cNvSpPr txBox="1"/>
          <p:nvPr/>
        </p:nvSpPr>
        <p:spPr>
          <a:xfrm>
            <a:off x="4816394" y="3218273"/>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Nghe - viết.</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2752" y="3531455"/>
            <a:ext cx="366009" cy="288000"/>
          </a:xfrm>
          <a:prstGeom prst="rect">
            <a:avLst/>
          </a:prstGeom>
        </p:spPr>
      </p:pic>
      <p:pic>
        <p:nvPicPr>
          <p:cNvPr id="41" name="Picture 40"/>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416961" y="4194573"/>
            <a:ext cx="345869" cy="288000"/>
          </a:xfrm>
          <a:prstGeom prst="rect">
            <a:avLst/>
          </a:prstGeom>
        </p:spPr>
      </p:pic>
      <p:sp>
        <p:nvSpPr>
          <p:cNvPr id="42" name="TextBox 41"/>
          <p:cNvSpPr txBox="1"/>
          <p:nvPr/>
        </p:nvSpPr>
        <p:spPr>
          <a:xfrm>
            <a:off x="4816394" y="3884485"/>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chính tả: c/ k.</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816394" y="4550697"/>
            <a:ext cx="7599498" cy="730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tập lựa chọn.</a:t>
            </a:r>
            <a:endParaRPr kumimoji="0" lang="vi-VN" sz="3200" b="0"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27032" y="4915797"/>
            <a:ext cx="345869" cy="288000"/>
          </a:xfrm>
          <a:prstGeom prst="rect">
            <a:avLst/>
          </a:prstGeom>
        </p:spPr>
      </p:pic>
      <p:pic>
        <p:nvPicPr>
          <p:cNvPr id="45" name="Picture 44"/>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Effect>
                      <a14:saturation sat="200000"/>
                    </a14:imgEffect>
                    <a14:imgEffect>
                      <a14:sharpenSoften amount="25000"/>
                    </a14:imgEffect>
                  </a14:imgLayer>
                </a14:imgProps>
              </a:ext>
            </a:extLst>
          </a:blip>
          <a:stretch>
            <a:fillRect/>
          </a:stretch>
        </p:blipFill>
        <p:spPr>
          <a:xfrm>
            <a:off x="1066686" y="2414859"/>
            <a:ext cx="3167271" cy="270602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5358" y="319777"/>
            <a:ext cx="8200016" cy="1569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endPar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Tạm</a:t>
            </a:r>
            <a:r>
              <a:rPr kumimoji="0" lang="en-US" sz="3200" b="1" i="0" u="none" strike="noStrike" kern="1200" cap="none" spc="0" normalizeH="0" noProof="0" dirty="0" smtClean="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biệt</a:t>
            </a:r>
            <a:r>
              <a:rPr kumimoji="0" lang="en-US" sz="3200" b="1" i="0" u="none" strike="noStrike" kern="1200" cap="none" spc="0" normalizeH="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noProof="0" dirty="0" err="1">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3200" b="1" i="0" u="none" strike="noStrike" kern="1200" cap="none" spc="0" normalizeH="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cam</a:t>
            </a:r>
            <a:endPar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675079" y="1768981"/>
            <a:ext cx="10020574" cy="3785652"/>
          </a:xfrm>
          <a:prstGeom prst="rect">
            <a:avLst/>
          </a:prstGeom>
          <a:noFill/>
        </p:spPr>
        <p:txBody>
          <a:bodyPr wrap="square" rtlCol="0">
            <a:spAutoFit/>
          </a:bodyPr>
          <a:lstStyle/>
          <a:p>
            <a:pPr marL="8255" lvl="0" algn="just">
              <a:lnSpc>
                <a:spcPct val="150000"/>
              </a:lnSpc>
            </a:pPr>
            <a:r>
              <a:rPr lang="en-US" sz="3200" b="1" dirty="0" smtClean="0">
                <a:solidFill>
                  <a:srgbClr val="213054"/>
                </a:solidFill>
                <a:latin typeface="+mj-lt"/>
                <a:ea typeface="Arial-Rounded" panose="020B0500000000000000" pitchFamily="34" charset="0"/>
                <a:cs typeface="Arial-Rounded" panose="020B0500000000000000" pitchFamily="34" charset="0"/>
              </a:rPr>
              <a:t>       </a:t>
            </a:r>
            <a:r>
              <a:rPr lang="vi-VN" sz="3200" b="1" dirty="0" smtClean="0">
                <a:solidFill>
                  <a:srgbClr val="213054"/>
                </a:solidFill>
                <a:latin typeface="+mj-lt"/>
                <a:ea typeface="Arial-Rounded" panose="020B0500000000000000" pitchFamily="34" charset="0"/>
                <a:cs typeface="Arial-Rounded" panose="020B0500000000000000" pitchFamily="34" charset="0"/>
              </a:rPr>
              <a:t> </a:t>
            </a:r>
            <a:r>
              <a:rPr lang="vi-VN" sz="3200" b="1" dirty="0">
                <a:solidFill>
                  <a:srgbClr val="213054"/>
                </a:solidFill>
                <a:latin typeface="+mj-lt"/>
                <a:ea typeface="Arial-Rounded" panose="020B0500000000000000" pitchFamily="34" charset="0"/>
                <a:cs typeface="Arial-Rounded" panose="020B0500000000000000" pitchFamily="34" charset="0"/>
              </a:rPr>
              <a:t>Cánh cam có đôi cánh xanh biếc, óng ánh dưới nắng mặt trời. Chú đi lạc vào nhà Bống. Chân chú bị thương, bước đi tập tễnh. Bống thương quá, đặt cánh cam vào một chiếc lọ nhỏ đựng đầy cỏ. Từ ngày đó, cánh cam trở thành người bạn nhỏ xíu của Bống.</a:t>
            </a:r>
            <a:endParaRPr kumimoji="0" lang="vi-VN" sz="3200" b="1" i="0" u="none" strike="noStrike" kern="1200" cap="none" spc="0" normalizeH="0" baseline="0" noProof="0" dirty="0">
              <a:ln>
                <a:noFill/>
              </a:ln>
              <a:solidFill>
                <a:srgbClr val="213054"/>
              </a:solidFill>
              <a:effectLst/>
              <a:uLnTx/>
              <a:uFillTx/>
              <a:latin typeface="+mj-lt"/>
              <a:ea typeface="Arial-Rounded" panose="020B0500000000000000" pitchFamily="34" charset="0"/>
              <a:cs typeface="Arial-Rounded" panose="020B0500000000000000" pitchFamily="34" charset="0"/>
            </a:endParaRPr>
          </a:p>
        </p:txBody>
      </p:sp>
      <p:sp>
        <p:nvSpPr>
          <p:cNvPr id="3" name="TextBox 2"/>
          <p:cNvSpPr txBox="1"/>
          <p:nvPr/>
        </p:nvSpPr>
        <p:spPr>
          <a:xfrm>
            <a:off x="218941" y="582714"/>
            <a:ext cx="3940502" cy="461665"/>
          </a:xfrm>
          <a:prstGeom prst="rect">
            <a:avLst/>
          </a:prstGeom>
          <a:noFill/>
        </p:spPr>
        <p:txBody>
          <a:bodyPr wrap="none" rtlCol="0">
            <a:spAutoFit/>
          </a:bodyPr>
          <a:lstStyle/>
          <a:p>
            <a:r>
              <a:rPr lang="en-US" sz="2400" b="1" dirty="0" smtClean="0">
                <a:solidFill>
                  <a:srgbClr val="002060"/>
                </a:solidFill>
              </a:rPr>
              <a:t>Con </a:t>
            </a:r>
            <a:r>
              <a:rPr lang="en-US" sz="2400" b="1" dirty="0" err="1" smtClean="0">
                <a:solidFill>
                  <a:srgbClr val="002060"/>
                </a:solidFill>
              </a:rPr>
              <a:t>chép</a:t>
            </a:r>
            <a:r>
              <a:rPr lang="en-US" sz="2400" b="1" dirty="0" smtClean="0">
                <a:solidFill>
                  <a:srgbClr val="002060"/>
                </a:solidFill>
              </a:rPr>
              <a:t> </a:t>
            </a:r>
            <a:r>
              <a:rPr lang="en-US" sz="2400" b="1" dirty="0" err="1" smtClean="0">
                <a:solidFill>
                  <a:srgbClr val="002060"/>
                </a:solidFill>
              </a:rPr>
              <a:t>vào</a:t>
            </a:r>
            <a:r>
              <a:rPr lang="en-US" sz="2400" b="1" dirty="0" smtClean="0">
                <a:solidFill>
                  <a:srgbClr val="002060"/>
                </a:solidFill>
              </a:rPr>
              <a:t> </a:t>
            </a:r>
            <a:r>
              <a:rPr lang="en-US" sz="2400" b="1" dirty="0" err="1" smtClean="0">
                <a:solidFill>
                  <a:srgbClr val="002060"/>
                </a:solidFill>
              </a:rPr>
              <a:t>vở</a:t>
            </a:r>
            <a:r>
              <a:rPr lang="en-US" sz="2400" b="1" dirty="0" smtClean="0">
                <a:solidFill>
                  <a:srgbClr val="002060"/>
                </a:solidFill>
              </a:rPr>
              <a:t> </a:t>
            </a:r>
            <a:r>
              <a:rPr lang="en-US" sz="2400" b="1" dirty="0" err="1" smtClean="0">
                <a:solidFill>
                  <a:srgbClr val="002060"/>
                </a:solidFill>
              </a:rPr>
              <a:t>chính</a:t>
            </a:r>
            <a:r>
              <a:rPr lang="en-US" sz="2400" b="1" dirty="0" smtClean="0">
                <a:solidFill>
                  <a:srgbClr val="002060"/>
                </a:solidFill>
              </a:rPr>
              <a:t> </a:t>
            </a:r>
            <a:r>
              <a:rPr lang="en-US" sz="2400" b="1" dirty="0" err="1" smtClean="0">
                <a:solidFill>
                  <a:srgbClr val="002060"/>
                </a:solidFill>
              </a:rPr>
              <a:t>tả</a:t>
            </a:r>
            <a:endParaRPr lang="en-US" sz="2400" b="1"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8881" y="658130"/>
            <a:ext cx="5365827" cy="88966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Các từ dễ viết sai</a:t>
            </a:r>
            <a:endParaRPr kumimoji="0" lang="en-US" sz="40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p:cNvSpPr/>
          <p:nvPr/>
        </p:nvSpPr>
        <p:spPr>
          <a:xfrm>
            <a:off x="2002830" y="191648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biếc</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2226296" y="235381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p:cNvSpPr/>
          <p:nvPr/>
        </p:nvSpPr>
        <p:spPr>
          <a:xfrm>
            <a:off x="2002830" y="2504926"/>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óng</a:t>
            </a:r>
            <a:r>
              <a:rPr lang="en-US" sz="4000" dirty="0">
                <a:solidFill>
                  <a:srgbClr val="213054"/>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13054"/>
                </a:solidFill>
                <a:latin typeface="Arial-Rounded" panose="020B0500000000000000" pitchFamily="34" charset="0"/>
                <a:ea typeface="Arial-Rounded" panose="020B0500000000000000" pitchFamily="34" charset="0"/>
                <a:cs typeface="Arial-Rounded" panose="020B0500000000000000" pitchFamily="34" charset="0"/>
              </a:rPr>
              <a:t>ánh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2226296" y="294226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5001211" y="1868317"/>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Bống</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Oval 15"/>
          <p:cNvSpPr/>
          <p:nvPr/>
        </p:nvSpPr>
        <p:spPr>
          <a:xfrm>
            <a:off x="5224677" y="230565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16"/>
          <p:cNvSpPr/>
          <p:nvPr/>
        </p:nvSpPr>
        <p:spPr>
          <a:xfrm>
            <a:off x="5001211" y="2542528"/>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xíu</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Oval 17"/>
          <p:cNvSpPr/>
          <p:nvPr/>
        </p:nvSpPr>
        <p:spPr>
          <a:xfrm>
            <a:off x="5224677" y="297986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18"/>
          <p:cNvSpPr/>
          <p:nvPr/>
        </p:nvSpPr>
        <p:spPr>
          <a:xfrm>
            <a:off x="2002830" y="3111622"/>
            <a:ext cx="5996762" cy="8896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4000" b="0" i="0" u="none" strike="noStrike" kern="1200" cap="none" spc="0" normalizeH="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vi-VN" sz="4000" b="0" i="0" u="none" strike="noStrike" kern="1200" cap="none" spc="0" normalizeH="0" baseline="0" noProof="0" dirty="0">
              <a:ln>
                <a:noFill/>
              </a:ln>
              <a:solidFill>
                <a:srgbClr val="21305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Oval 19"/>
          <p:cNvSpPr/>
          <p:nvPr/>
        </p:nvSpPr>
        <p:spPr>
          <a:xfrm>
            <a:off x="2226296" y="35489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p:bldP spid="16" grpId="0" animBg="1"/>
      <p:bldP spid="17" grpId="0"/>
      <p:bldP spid="18" grpId="0" animBg="1"/>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tudent Writing (#4) | Free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4" y="2520828"/>
            <a:ext cx="4247571" cy="424757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35033" y="1918403"/>
            <a:ext cx="6429270" cy="73020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sinh viết bài vào vở ô li</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p:cNvSpPr txBox="1"/>
          <p:nvPr/>
        </p:nvSpPr>
        <p:spPr>
          <a:xfrm>
            <a:off x="2435031" y="893571"/>
            <a:ext cx="6429270" cy="11687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 BÀI</a:t>
            </a:r>
            <a:endParaRPr kumimoji="0" lang="en-US" sz="5400" b="1" i="0" u="none" strike="noStrike" kern="120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A0D0FBE1-6085-48D4-9B53-78C5E0A05296}"/>
              </a:ext>
            </a:extLst>
          </p:cNvPr>
          <p:cNvSpPr txBox="1"/>
          <p:nvPr/>
        </p:nvSpPr>
        <p:spPr>
          <a:xfrm>
            <a:off x="1725804" y="2128530"/>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hoạch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38200141-DADE-4D91-86DD-03613543DE18}"/>
              </a:ext>
            </a:extLst>
          </p:cNvPr>
          <p:cNvSpPr txBox="1"/>
          <p:nvPr/>
        </p:nvSpPr>
        <p:spPr>
          <a:xfrm>
            <a:off x="1827962" y="577824"/>
            <a:ext cx="7326924" cy="553998"/>
          </a:xfrm>
          <a:prstGeom prst="rect">
            <a:avLst/>
          </a:prstGeom>
          <a:noFill/>
        </p:spPr>
        <p:txBody>
          <a:bodyPr wrap="square" rtlCol="0">
            <a:spAutoFit/>
          </a:bodyPr>
          <a:lstStyle/>
          <a:p>
            <a:pPr lvl="0"/>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oanh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oach</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a:t>
            </a:r>
            <a:r>
              <a:rPr lang="en-US" sz="3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ô </a:t>
            </a:r>
            <a:r>
              <a:rPr lang="en-US" sz="3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vuông</a:t>
            </a:r>
            <a:endPar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Content Placeholder 8" descr="0083">
            <a:extLst>
              <a:ext uri="{FF2B5EF4-FFF2-40B4-BE49-F238E27FC236}">
                <a16:creationId xmlns:a16="http://schemas.microsoft.com/office/drawing/2014/main" xmlns="" id="{AC607AAF-BE0F-4DEB-9FAD-1945750D17C4}"/>
              </a:ext>
            </a:extLst>
          </p:cNvPr>
          <p:cNvPicPr>
            <a:picLocks noChangeAspect="1"/>
          </p:cNvPicPr>
          <p:nvPr/>
        </p:nvPicPr>
        <p:blipFill>
          <a:blip r:embed="rId3"/>
          <a:stretch>
            <a:fillRect/>
          </a:stretch>
        </p:blipFill>
        <p:spPr>
          <a:xfrm>
            <a:off x="2695470" y="2128530"/>
            <a:ext cx="726831" cy="655955"/>
          </a:xfrm>
          <a:prstGeom prst="rect">
            <a:avLst/>
          </a:prstGeom>
        </p:spPr>
      </p:pic>
      <p:sp>
        <p:nvSpPr>
          <p:cNvPr id="30" name="TextBox 29">
            <a:extLst>
              <a:ext uri="{FF2B5EF4-FFF2-40B4-BE49-F238E27FC236}">
                <a16:creationId xmlns:a16="http://schemas.microsoft.com/office/drawing/2014/main" xmlns="" id="{FFBE671C-6EF4-4E00-A29E-49A9DFC5EC72}"/>
              </a:ext>
            </a:extLst>
          </p:cNvPr>
          <p:cNvSpPr txBox="1"/>
          <p:nvPr/>
        </p:nvSpPr>
        <p:spPr>
          <a:xfrm>
            <a:off x="4782594" y="2081796"/>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xmlns="" id="{34025F28-4169-42BB-B90B-40FE1AD69527}"/>
              </a:ext>
            </a:extLst>
          </p:cNvPr>
          <p:cNvSpPr txBox="1"/>
          <p:nvPr/>
        </p:nvSpPr>
        <p:spPr>
          <a:xfrm>
            <a:off x="1616946" y="3116411"/>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toanh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xmlns="" id="{DF62B456-DC94-45C8-ABB1-BF01A8995705}"/>
              </a:ext>
            </a:extLst>
          </p:cNvPr>
          <p:cNvSpPr txBox="1"/>
          <p:nvPr/>
        </p:nvSpPr>
        <p:spPr>
          <a:xfrm>
            <a:off x="5029199" y="3074609"/>
            <a:ext cx="2345453"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Loanh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Content Placeholder 8" descr="0083">
            <a:extLst>
              <a:ext uri="{FF2B5EF4-FFF2-40B4-BE49-F238E27FC236}">
                <a16:creationId xmlns:a16="http://schemas.microsoft.com/office/drawing/2014/main" xmlns="" id="{436ECB14-BA7B-416B-B212-045FAF38872C}"/>
              </a:ext>
            </a:extLst>
          </p:cNvPr>
          <p:cNvPicPr>
            <a:picLocks noChangeAspect="1"/>
          </p:cNvPicPr>
          <p:nvPr/>
        </p:nvPicPr>
        <p:blipFill>
          <a:blip r:embed="rId3"/>
          <a:stretch>
            <a:fillRect/>
          </a:stretch>
        </p:blipFill>
        <p:spPr>
          <a:xfrm>
            <a:off x="5732584" y="2128529"/>
            <a:ext cx="726831" cy="655955"/>
          </a:xfrm>
          <a:prstGeom prst="rect">
            <a:avLst/>
          </a:prstGeom>
        </p:spPr>
      </p:pic>
      <p:pic>
        <p:nvPicPr>
          <p:cNvPr id="34" name="Content Placeholder 8" descr="0083">
            <a:extLst>
              <a:ext uri="{FF2B5EF4-FFF2-40B4-BE49-F238E27FC236}">
                <a16:creationId xmlns:a16="http://schemas.microsoft.com/office/drawing/2014/main" xmlns="" id="{014726EC-B4C7-43E0-BE2A-0D3DCE4D97B9}"/>
              </a:ext>
            </a:extLst>
          </p:cNvPr>
          <p:cNvPicPr>
            <a:picLocks noChangeAspect="1"/>
          </p:cNvPicPr>
          <p:nvPr/>
        </p:nvPicPr>
        <p:blipFill>
          <a:blip r:embed="rId3"/>
          <a:stretch>
            <a:fillRect/>
          </a:stretch>
        </p:blipFill>
        <p:spPr>
          <a:xfrm>
            <a:off x="2426256" y="3050043"/>
            <a:ext cx="850344" cy="655955"/>
          </a:xfrm>
          <a:prstGeom prst="rect">
            <a:avLst/>
          </a:prstGeom>
        </p:spPr>
      </p:pic>
      <p:pic>
        <p:nvPicPr>
          <p:cNvPr id="35" name="Content Placeholder 8" descr="0083">
            <a:extLst>
              <a:ext uri="{FF2B5EF4-FFF2-40B4-BE49-F238E27FC236}">
                <a16:creationId xmlns:a16="http://schemas.microsoft.com/office/drawing/2014/main" xmlns="" id="{E416BB2E-184A-4A59-8646-92ED081C8E45}"/>
              </a:ext>
            </a:extLst>
          </p:cNvPr>
          <p:cNvPicPr>
            <a:picLocks noChangeAspect="1"/>
          </p:cNvPicPr>
          <p:nvPr/>
        </p:nvPicPr>
        <p:blipFill>
          <a:blip r:embed="rId3"/>
          <a:stretch>
            <a:fillRect/>
          </a:stretch>
        </p:blipFill>
        <p:spPr>
          <a:xfrm>
            <a:off x="5351582" y="2983676"/>
            <a:ext cx="726831" cy="65595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
                                        </p:tgtEl>
                                        <p:attrNameLst>
                                          <p:attrName>ppt_x</p:attrName>
                                        </p:attrNameLst>
                                      </p:cBhvr>
                                      <p:tavLst>
                                        <p:tav tm="0">
                                          <p:val>
                                            <p:strVal val="ppt_x"/>
                                          </p:val>
                                        </p:tav>
                                        <p:tav tm="100000">
                                          <p:val>
                                            <p:strVal val="ppt_x"/>
                                          </p:val>
                                        </p:tav>
                                      </p:tavLst>
                                    </p:anim>
                                    <p:anim calcmode="lin" valueType="num">
                                      <p:cBhvr additive="base">
                                        <p:cTn id="7" dur="500"/>
                                        <p:tgtEl>
                                          <p:spTgt spid="29"/>
                                        </p:tgtEl>
                                        <p:attrNameLst>
                                          <p:attrName>ppt_y</p:attrName>
                                        </p:attrNameLst>
                                      </p:cBhvr>
                                      <p:tavLst>
                                        <p:tav tm="0">
                                          <p:val>
                                            <p:strVal val="ppt_y"/>
                                          </p:val>
                                        </p:tav>
                                        <p:tav tm="100000">
                                          <p:val>
                                            <p:strVal val="1+ppt_h/2"/>
                                          </p:val>
                                        </p:tav>
                                      </p:tavLst>
                                    </p:anim>
                                    <p:set>
                                      <p:cBhvr>
                                        <p:cTn id="8" dur="1" fill="hold">
                                          <p:stCondLst>
                                            <p:cond delay="4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4"/>
                                        </p:tgtEl>
                                        <p:attrNameLst>
                                          <p:attrName>ppt_x</p:attrName>
                                        </p:attrNameLst>
                                      </p:cBhvr>
                                      <p:tavLst>
                                        <p:tav tm="0">
                                          <p:val>
                                            <p:strVal val="ppt_x"/>
                                          </p:val>
                                        </p:tav>
                                        <p:tav tm="100000">
                                          <p:val>
                                            <p:strVal val="ppt_x"/>
                                          </p:val>
                                        </p:tav>
                                      </p:tavLst>
                                    </p:anim>
                                    <p:anim calcmode="lin" valueType="num">
                                      <p:cBhvr additive="base">
                                        <p:cTn id="19" dur="500"/>
                                        <p:tgtEl>
                                          <p:spTgt spid="34"/>
                                        </p:tgtEl>
                                        <p:attrNameLst>
                                          <p:attrName>ppt_y</p:attrName>
                                        </p:attrNameLst>
                                      </p:cBhvr>
                                      <p:tavLst>
                                        <p:tav tm="0">
                                          <p:val>
                                            <p:strVal val="ppt_y"/>
                                          </p:val>
                                        </p:tav>
                                        <p:tav tm="100000">
                                          <p:val>
                                            <p:strVal val="1+ppt_h/2"/>
                                          </p:val>
                                        </p:tav>
                                      </p:tavLst>
                                    </p:anim>
                                    <p:set>
                                      <p:cBhvr>
                                        <p:cTn id="20" dur="1" fill="hold">
                                          <p:stCondLst>
                                            <p:cond delay="499"/>
                                          </p:stCondLst>
                                        </p:cTn>
                                        <p:tgtEl>
                                          <p:spTgt spid="3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35"/>
                                        </p:tgtEl>
                                        <p:attrNameLst>
                                          <p:attrName>ppt_x</p:attrName>
                                        </p:attrNameLst>
                                      </p:cBhvr>
                                      <p:tavLst>
                                        <p:tav tm="0">
                                          <p:val>
                                            <p:strVal val="ppt_x"/>
                                          </p:val>
                                        </p:tav>
                                        <p:tav tm="100000">
                                          <p:val>
                                            <p:strVal val="ppt_x"/>
                                          </p:val>
                                        </p:tav>
                                      </p:tavLst>
                                    </p:anim>
                                    <p:anim calcmode="lin" valueType="num">
                                      <p:cBhvr additive="base">
                                        <p:cTn id="25" dur="500"/>
                                        <p:tgtEl>
                                          <p:spTgt spid="35"/>
                                        </p:tgtEl>
                                        <p:attrNameLst>
                                          <p:attrName>ppt_y</p:attrName>
                                        </p:attrNameLst>
                                      </p:cBhvr>
                                      <p:tavLst>
                                        <p:tav tm="0">
                                          <p:val>
                                            <p:strVal val="ppt_y"/>
                                          </p:val>
                                        </p:tav>
                                        <p:tav tm="100000">
                                          <p:val>
                                            <p:strVal val="1+ppt_h/2"/>
                                          </p:val>
                                        </p:tav>
                                      </p:tavLst>
                                    </p:anim>
                                    <p:set>
                                      <p:cBhvr>
                                        <p:cTn id="2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2E42E4-F63C-42C3-955C-D8AE2A771D99}"/>
              </a:ext>
            </a:extLst>
          </p:cNvPr>
          <p:cNvSpPr txBox="1"/>
          <p:nvPr/>
        </p:nvSpPr>
        <p:spPr>
          <a:xfrm>
            <a:off x="908125" y="340811"/>
            <a:ext cx="11215171" cy="1077218"/>
          </a:xfrm>
          <a:prstGeom prst="rect">
            <a:avLst/>
          </a:prstGeom>
          <a:noFill/>
        </p:spPr>
        <p:txBody>
          <a:bodyPr wrap="square" rtlCol="0">
            <a:sp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3.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b</a:t>
            </a:r>
          </a:p>
          <a:p>
            <a:r>
              <a:rPr lang="en-US" sz="3200" dirty="0">
                <a:latin typeface="Arial-Rounded" panose="020B0500000000000000" pitchFamily="34" charset="0"/>
                <a:ea typeface="Arial-Rounded" panose="020B0500000000000000" pitchFamily="34" charset="0"/>
                <a:cs typeface="Arial-Rounded" panose="020B0500000000000000" pitchFamily="34" charset="0"/>
              </a:rPr>
              <a:t>a.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Tìm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tên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sự</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tiếng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dirty="0">
                <a:latin typeface="Arial-Rounded" panose="020B0500000000000000" pitchFamily="34" charset="0"/>
                <a:ea typeface="Arial-Rounded" panose="020B0500000000000000" pitchFamily="34" charset="0"/>
                <a:cs typeface="Arial-Rounded" panose="020B0500000000000000" pitchFamily="34" charset="0"/>
              </a:rPr>
              <a:t> s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x</a:t>
            </a:r>
          </a:p>
        </p:txBody>
      </p:sp>
      <p:pic>
        <p:nvPicPr>
          <p:cNvPr id="3" name="Picture 2">
            <a:extLst>
              <a:ext uri="{FF2B5EF4-FFF2-40B4-BE49-F238E27FC236}">
                <a16:creationId xmlns:a16="http://schemas.microsoft.com/office/drawing/2014/main" xmlns="" id="{89BABE24-D4D6-4F5A-993E-E143FB37454D}"/>
              </a:ext>
            </a:extLst>
          </p:cNvPr>
          <p:cNvPicPr>
            <a:picLocks noChangeAspect="1"/>
          </p:cNvPicPr>
          <p:nvPr/>
        </p:nvPicPr>
        <p:blipFill>
          <a:blip r:embed="rId2"/>
          <a:stretch>
            <a:fillRect/>
          </a:stretch>
        </p:blipFill>
        <p:spPr>
          <a:xfrm>
            <a:off x="908125" y="1808806"/>
            <a:ext cx="9280084" cy="1997324"/>
          </a:xfrm>
          <a:prstGeom prst="rect">
            <a:avLst/>
          </a:prstGeom>
        </p:spPr>
      </p:pic>
      <p:sp>
        <p:nvSpPr>
          <p:cNvPr id="4" name="Rectangle 3">
            <a:extLst>
              <a:ext uri="{FF2B5EF4-FFF2-40B4-BE49-F238E27FC236}">
                <a16:creationId xmlns:a16="http://schemas.microsoft.com/office/drawing/2014/main" xmlns="" id="{F426F247-2DD7-4690-A626-5D490E679350}"/>
              </a:ext>
            </a:extLst>
          </p:cNvPr>
          <p:cNvSpPr/>
          <p:nvPr/>
        </p:nvSpPr>
        <p:spPr>
          <a:xfrm>
            <a:off x="1024569"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Ốc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sên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xmlns="" id="{47183856-CE03-4DE7-B8C6-11C3328C29B7}"/>
              </a:ext>
            </a:extLst>
          </p:cNvPr>
          <p:cNvSpPr/>
          <p:nvPr/>
        </p:nvSpPr>
        <p:spPr>
          <a:xfrm>
            <a:off x="3503364" y="3806130"/>
            <a:ext cx="1806766"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Xấu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hổ</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xmlns="" id="{59AF3B4D-144D-4BD3-BEA8-71CBED658A23}"/>
              </a:ext>
            </a:extLst>
          </p:cNvPr>
          <p:cNvSpPr/>
          <p:nvPr/>
        </p:nvSpPr>
        <p:spPr>
          <a:xfrm>
            <a:off x="5728771" y="3806130"/>
            <a:ext cx="1938969" cy="5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Rounded" panose="020B0500000000000000" pitchFamily="34" charset="0"/>
                <a:ea typeface="Arial-Rounded" panose="020B0500000000000000" pitchFamily="34" charset="0"/>
                <a:cs typeface="Arial-Rounded" panose="020B0500000000000000" pitchFamily="34" charset="0"/>
              </a:rPr>
              <a:t>Con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sâu</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xmlns="" id="{86E9726E-12B8-4176-A54C-7035D0BBA9E3}"/>
              </a:ext>
            </a:extLst>
          </p:cNvPr>
          <p:cNvSpPr/>
          <p:nvPr/>
        </p:nvSpPr>
        <p:spPr>
          <a:xfrm>
            <a:off x="7994730" y="3667579"/>
            <a:ext cx="2529493" cy="1013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Xương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rồng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9834814"/>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9EC6BE7-467C-4A28-9747-C400DD77BAE4}"/>
              </a:ext>
            </a:extLst>
          </p:cNvPr>
          <p:cNvSpPr/>
          <p:nvPr/>
        </p:nvSpPr>
        <p:spPr>
          <a:xfrm>
            <a:off x="4536272" y="1731584"/>
            <a:ext cx="2943095" cy="730200"/>
          </a:xfrm>
          <a:prstGeom prst="rect">
            <a:avLst/>
          </a:prstGeom>
        </p:spPr>
        <p:txBody>
          <a:bodyPr wrap="square">
            <a:spAutoFit/>
          </a:bodyPr>
          <a:lstStyle/>
          <a:p>
            <a:pPr algn="just">
              <a:lnSpc>
                <a:spcPct val="15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thỏ</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Rectangle 11">
            <a:extLst>
              <a:ext uri="{FF2B5EF4-FFF2-40B4-BE49-F238E27FC236}">
                <a16:creationId xmlns:a16="http://schemas.microsoft.com/office/drawing/2014/main" xmlns="" id="{C3C43490-414B-4FFC-8CB1-92DF5A5CCB92}"/>
              </a:ext>
            </a:extLst>
          </p:cNvPr>
          <p:cNvSpPr/>
          <p:nvPr/>
        </p:nvSpPr>
        <p:spPr>
          <a:xfrm>
            <a:off x="4236984" y="2470247"/>
            <a:ext cx="39192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Khỏe</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3" name="Rectangle 12">
            <a:extLst>
              <a:ext uri="{FF2B5EF4-FFF2-40B4-BE49-F238E27FC236}">
                <a16:creationId xmlns:a16="http://schemas.microsoft.com/office/drawing/2014/main" xmlns="" id="{D9C6F7D1-02CF-486F-80B5-A532286A7B80}"/>
              </a:ext>
            </a:extLst>
          </p:cNvPr>
          <p:cNvSpPr/>
          <p:nvPr/>
        </p:nvSpPr>
        <p:spPr>
          <a:xfrm>
            <a:off x="4261028" y="3200447"/>
            <a:ext cx="3995455" cy="730200"/>
          </a:xfrm>
          <a:prstGeom prst="rect">
            <a:avLst/>
          </a:prstGeom>
        </p:spPr>
        <p:txBody>
          <a:bodyPr wrap="square">
            <a:spAutoFit/>
          </a:bodyPr>
          <a:lstStyle/>
          <a:p>
            <a:pPr algn="just">
              <a:lnSpc>
                <a:spcPct val="150000"/>
              </a:lnSpc>
            </a:pP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Dữ</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a:extLst>
              <a:ext uri="{FF2B5EF4-FFF2-40B4-BE49-F238E27FC236}">
                <a16:creationId xmlns:a16="http://schemas.microsoft.com/office/drawing/2014/main" xmlns="" id="{AEB5AD0A-B8B6-4677-BD2E-B30D81224193}"/>
              </a:ext>
            </a:extLst>
          </p:cNvPr>
          <p:cNvSpPr/>
          <p:nvPr/>
        </p:nvSpPr>
        <p:spPr>
          <a:xfrm>
            <a:off x="3863691" y="1731584"/>
            <a:ext cx="5395838" cy="2308324"/>
          </a:xfrm>
          <a:prstGeom prst="rect">
            <a:avLst/>
          </a:prstGeom>
        </p:spPr>
        <p:txBody>
          <a:bodyPr wrap="square">
            <a:spAutoFit/>
          </a:bodyPr>
          <a:lstStyle/>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Nhát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smtClean="0">
                <a:latin typeface="Arial-Rounded" panose="020B0500000000000000" pitchFamily="34" charset="0"/>
                <a:ea typeface="Arial-Rounded" panose="020B0500000000000000" pitchFamily="34" charset="0"/>
                <a:cs typeface="Arial-Rounded" panose="020B0500000000000000" pitchFamily="34" charset="0"/>
              </a:rPr>
              <a:t>như</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trâu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như</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hổ</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xmlns="" id="{EFAE3D57-2F99-4DFB-AE20-5BCDF5BB5D80}"/>
              </a:ext>
            </a:extLst>
          </p:cNvPr>
          <p:cNvSpPr txBox="1"/>
          <p:nvPr/>
        </p:nvSpPr>
        <p:spPr>
          <a:xfrm>
            <a:off x="1100831" y="670163"/>
            <a:ext cx="10315851" cy="730200"/>
          </a:xfrm>
          <a:prstGeom prst="rect">
            <a:avLst/>
          </a:prstGeom>
          <a:noFill/>
        </p:spPr>
        <p:txBody>
          <a:bodyPr wrap="square" rtlCol="0">
            <a:spAutoFit/>
          </a:bodyPr>
          <a:lstStyle/>
          <a:p>
            <a:pPr algn="just">
              <a:lnSpc>
                <a:spcPct val="150000"/>
              </a:lnSpc>
            </a:pPr>
            <a:r>
              <a:rPr lang="en-US" sz="3200" b="1" dirty="0">
                <a:latin typeface="Arial-Rounded" panose="020B0500000000000000" pitchFamily="34" charset="0"/>
                <a:ea typeface="Arial-Rounded" panose="020B0500000000000000" pitchFamily="34" charset="0"/>
                <a:cs typeface="Arial-Rounded" panose="020B0500000000000000" pitchFamily="34" charset="0"/>
              </a:rPr>
              <a:t>3.</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Chọn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hoặc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dấu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ngã</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chữ</a:t>
            </a:r>
            <a:r>
              <a:rPr lang="en-US" sz="3200" dirty="0">
                <a:latin typeface="Arial-Rounded" panose="020B0500000000000000" pitchFamily="34" charset="0"/>
                <a:ea typeface="Arial-Rounded" panose="020B0500000000000000" pitchFamily="34" charset="0"/>
                <a:cs typeface="Arial-Rounded" panose="020B0500000000000000" pitchFamily="34" charset="0"/>
              </a:rPr>
              <a:t> in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đậm</a:t>
            </a:r>
            <a:endParaRPr lang="en-US" sz="3200" i="1" dirty="0">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225</Words>
  <Application>Microsoft Office PowerPoint</Application>
  <PresentationFormat>Widescreen</PresentationFormat>
  <Paragraphs>43</Paragraphs>
  <Slides>10</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Microsoft YaHei</vt:lpstr>
      <vt:lpstr>SimSun</vt:lpstr>
      <vt:lpstr>Arial</vt:lpstr>
      <vt:lpstr>Arial-Rounded</vt:lpstr>
      <vt:lpstr>Calibri</vt:lpstr>
      <vt:lpstr>Kalam</vt:lpstr>
      <vt:lpstr>Montserrat</vt:lpstr>
      <vt:lpstr>Times New Roman</vt:lpstr>
      <vt:lpstr>汉仪跳跳体简</vt:lpstr>
      <vt:lpstr>等线</vt:lpstr>
      <vt:lpstr>等线 Light</vt:lpstr>
      <vt:lpstr>2_Office Theme</vt:lpstr>
      <vt:lpstr>千图网拥有20W+精美PPT模板 更多PPT模板下载至：www.58pic.com/office/ppt​​</vt:lpstr>
      <vt:lpstr>1_Doodle Sketchbook by Slidesgo</vt:lpstr>
      <vt:lpstr>1_https://www.freeppt7.com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OANH</cp:lastModifiedBy>
  <cp:revision>4</cp:revision>
  <dcterms:created xsi:type="dcterms:W3CDTF">2021-08-03T10:14:17Z</dcterms:created>
  <dcterms:modified xsi:type="dcterms:W3CDTF">2022-03-17T03:21:33Z</dcterms:modified>
</cp:coreProperties>
</file>