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</p:sldMasterIdLst>
  <p:notesMasterIdLst>
    <p:notesMasterId r:id="rId34"/>
  </p:notesMasterIdLst>
  <p:sldIdLst>
    <p:sldId id="257" r:id="rId6"/>
    <p:sldId id="258" r:id="rId7"/>
    <p:sldId id="264" r:id="rId8"/>
    <p:sldId id="260" r:id="rId9"/>
    <p:sldId id="261" r:id="rId10"/>
    <p:sldId id="263" r:id="rId11"/>
    <p:sldId id="262" r:id="rId12"/>
    <p:sldId id="266" r:id="rId13"/>
    <p:sldId id="267" r:id="rId14"/>
    <p:sldId id="265" r:id="rId15"/>
    <p:sldId id="523" r:id="rId16"/>
    <p:sldId id="2007577153" r:id="rId17"/>
    <p:sldId id="2007577126" r:id="rId18"/>
    <p:sldId id="2007577130" r:id="rId19"/>
    <p:sldId id="524" r:id="rId20"/>
    <p:sldId id="2007577154" r:id="rId21"/>
    <p:sldId id="2007577155" r:id="rId22"/>
    <p:sldId id="306" r:id="rId23"/>
    <p:sldId id="269" r:id="rId24"/>
    <p:sldId id="2007577131" r:id="rId25"/>
    <p:sldId id="2007577132" r:id="rId26"/>
    <p:sldId id="2007577134" r:id="rId27"/>
    <p:sldId id="2007577133" r:id="rId28"/>
    <p:sldId id="2007577135" r:id="rId29"/>
    <p:sldId id="2007577138" r:id="rId30"/>
    <p:sldId id="2007577136" r:id="rId31"/>
    <p:sldId id="2007577137" r:id="rId32"/>
    <p:sldId id="29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380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2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0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52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1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3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6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2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2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1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1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0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A44448-1D68-4A6A-A1DE-7868D183C510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CACA57-1CC9-4B95-94B9-EE1E91658903}"/>
              </a:ext>
            </a:extLst>
          </p:cNvPr>
          <p:cNvSpPr txBox="1"/>
          <p:nvPr userDrawn="1"/>
        </p:nvSpPr>
        <p:spPr>
          <a:xfrm>
            <a:off x="9439275" y="4968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09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18.wdp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21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16.GIF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xmlns="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1047382" y="2040119"/>
            <a:ext cx="4410480" cy="3337117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xmlns="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640497" y="2040119"/>
            <a:ext cx="4273301" cy="3337117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324916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6513830" y="93887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7531E9FB-5D17-4044-9C52-D7CE5817F106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xmlns="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xmlns="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3386159" y="849086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xmlns="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xmlns="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xmlns="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xmlns="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xmlns="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43" y="773834"/>
            <a:ext cx="6849015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/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8DF63813-0BD8-47C9-B292-DACF6D78412F}"/>
              </a:ext>
            </a:extLst>
          </p:cNvPr>
          <p:cNvSpPr txBox="1"/>
          <p:nvPr/>
        </p:nvSpPr>
        <p:spPr>
          <a:xfrm>
            <a:off x="4196206" y="1101618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/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noProof="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983F2244-8CAE-41C5-93FE-95AD391AA428}"/>
              </a:ext>
            </a:extLst>
          </p:cNvPr>
          <p:cNvSpPr txBox="1"/>
          <p:nvPr/>
        </p:nvSpPr>
        <p:spPr>
          <a:xfrm>
            <a:off x="8216749" y="1110583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/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98B3783-36DC-4E72-A437-D69061AC0CE5}"/>
              </a:ext>
            </a:extLst>
          </p:cNvPr>
          <p:cNvSpPr/>
          <p:nvPr/>
        </p:nvSpPr>
        <p:spPr>
          <a:xfrm>
            <a:off x="69862" y="66592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14" y="-168540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62" y="-15888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6AC76C2-6687-47DC-9FB7-96F53D4FE257}"/>
              </a:ext>
            </a:extLst>
          </p:cNvPr>
          <p:cNvSpPr/>
          <p:nvPr/>
        </p:nvSpPr>
        <p:spPr>
          <a:xfrm>
            <a:off x="3448058" y="97887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DF4B0C5-2B49-4797-95B1-B035DA32E4A7}"/>
              </a:ext>
            </a:extLst>
          </p:cNvPr>
          <p:cNvSpPr/>
          <p:nvPr/>
        </p:nvSpPr>
        <p:spPr>
          <a:xfrm>
            <a:off x="7532836" y="939433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85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8F4AFDA5-1642-47C2-B33F-FF9D817BB8BF}"/>
              </a:ext>
            </a:extLst>
          </p:cNvPr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8F4AFDA5-1642-47C2-B33F-FF9D817BB8BF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3C89A804-5323-4D75-B904-CEE6EF5FAED8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5573E0-89CC-46B9-9E41-3269CFB17DAE}"/>
              </a:ext>
            </a:extLst>
          </p:cNvPr>
          <p:cNvSpPr txBox="1"/>
          <p:nvPr/>
        </p:nvSpPr>
        <p:spPr>
          <a:xfrm>
            <a:off x="3613079" y="3137427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3 câu thơ cuối tác giả muốn nhắn nhủ em giữ gìn đường phố sạch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C164E6D4-532A-43AE-B82E-D56A21147D3A}"/>
              </a:ext>
            </a:extLst>
          </p:cNvPr>
          <p:cNvSpPr txBox="1"/>
          <p:nvPr/>
        </p:nvSpPr>
        <p:spPr>
          <a:xfrm>
            <a:off x="1149140" y="115982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8DF63813-0BD8-47C9-B292-DACF6D78412F}"/>
              </a:ext>
            </a:extLst>
          </p:cNvPr>
          <p:cNvSpPr txBox="1"/>
          <p:nvPr/>
        </p:nvSpPr>
        <p:spPr>
          <a:xfrm>
            <a:off x="4634838" y="121582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983F2244-8CAE-41C5-93FE-95AD391AA428}"/>
              </a:ext>
            </a:extLst>
          </p:cNvPr>
          <p:cNvSpPr txBox="1"/>
          <p:nvPr/>
        </p:nvSpPr>
        <p:spPr>
          <a:xfrm>
            <a:off x="8148570" y="114174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4412936" y="1114882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8030113" y="106766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xmlns="" id="{3DA31403-A519-442B-AE74-16B2EFE3EF34}"/>
              </a:ext>
            </a:extLst>
          </p:cNvPr>
          <p:cNvSpPr/>
          <p:nvPr/>
        </p:nvSpPr>
        <p:spPr>
          <a:xfrm>
            <a:off x="8315009" y="118602"/>
            <a:ext cx="3575490" cy="115079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3BA8075-BC17-4710-8672-A9D324FF2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4" y="5439194"/>
            <a:ext cx="1753077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AFA7270-B251-41C4-859E-9DFF71280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5416723"/>
            <a:ext cx="1753077" cy="1219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08FB3DD-44BB-4353-9F19-ECF961FDB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98" y="5021692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2.96296E-6 L 4.16667E-7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7.40741E-7 L -8.33333E-7 -0.07222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44444E-6 L 2.91667E-6 -0.07222 " pathEditMode="relative" rAng="0" ptsTypes="AA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00"/>
                            </p:stCondLst>
                            <p:childTnLst>
                              <p:par>
                                <p:cTn id="4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96296E-6 L -2.5E-6 -0.07223 " pathEditMode="relative" rAng="0" ptsTypes="AA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556E-17 -7.40741E-7 L 2.77556E-17 -0.07222 " pathEditMode="relative" rAng="0" ptsTypes="AA">
                                      <p:cBhvr>
                                        <p:cTn id="4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4.44444E-6 L 3.75E-6 -0.07222 " pathEditMode="relative" rAng="0" ptsTypes="AA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3.7037E-7 L -2.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600"/>
                            </p:stCondLst>
                            <p:childTnLst>
                              <p:par>
                                <p:cTn id="6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33333E-6 L 2.5E-6 -0.07222 " pathEditMode="relative" rAng="0" ptsTypes="AA">
                                      <p:cBhvr>
                                        <p:cTn id="6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2.96296E-6 L -4.16667E-7 -0.07223 " pathEditMode="relative" rAng="0" ptsTypes="AA">
                                      <p:cBhvr>
                                        <p:cTn id="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700"/>
                            </p:stCondLst>
                            <p:childTnLst>
                              <p:par>
                                <p:cTn id="8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8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800"/>
                            </p:stCondLst>
                            <p:childTnLst>
                              <p:par>
                                <p:cTn id="8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700"/>
                            </p:stCondLst>
                            <p:childTnLst>
                              <p:par>
                                <p:cTn id="9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200"/>
                            </p:stCondLst>
                            <p:childTnLst>
                              <p:par>
                                <p:cTn id="10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0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300"/>
                            </p:stCondLst>
                            <p:childTnLst>
                              <p:par>
                                <p:cTn id="1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900"/>
                            </p:stCondLst>
                            <p:childTnLst>
                              <p:par>
                                <p:cTn id="1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800"/>
                            </p:stCondLst>
                            <p:childTnLst>
                              <p:par>
                                <p:cTn id="12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300"/>
                            </p:stCondLst>
                            <p:childTnLst>
                              <p:par>
                                <p:cTn id="13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900"/>
                            </p:stCondLst>
                            <p:childTnLst>
                              <p:par>
                                <p:cTn id="13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800"/>
                            </p:stCondLst>
                            <p:childTnLst>
                              <p:par>
                                <p:cTn id="14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8400"/>
                            </p:stCondLst>
                            <p:childTnLst>
                              <p:par>
                                <p:cTn id="15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5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100"/>
                            </p:stCondLst>
                            <p:childTnLst>
                              <p:par>
                                <p:cTn id="15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900"/>
                            </p:stCondLst>
                            <p:childTnLst>
                              <p:par>
                                <p:cTn id="16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7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600"/>
                            </p:stCondLst>
                            <p:childTnLst>
                              <p:par>
                                <p:cTn id="18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700"/>
                            </p:stCondLst>
                            <p:childTnLst>
                              <p:par>
                                <p:cTn id="19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9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800"/>
                            </p:stCondLst>
                            <p:childTnLst>
                              <p:par>
                                <p:cTn id="20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3300"/>
                            </p:stCondLst>
                            <p:childTnLst>
                              <p:par>
                                <p:cTn id="20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4600"/>
                            </p:stCondLst>
                            <p:childTnLst>
                              <p:par>
                                <p:cTn id="2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2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7900"/>
                            </p:stCondLst>
                            <p:childTnLst>
                              <p:par>
                                <p:cTn id="22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8DEBCDC-2DD4-4618-84FE-1284E0485226}"/>
              </a:ext>
            </a:extLst>
          </p:cNvPr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xmlns="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F10C2F-6A8B-4EB3-A65B-EC452AAC6B55}"/>
              </a:ext>
            </a:extLst>
          </p:cNvPr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A0DBD3-8C66-450C-A39E-91C4D25C700A}"/>
              </a:ext>
            </a:extLst>
          </p:cNvPr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B1ED1F-950C-4F77-94DC-B57CB8CD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8DEBCDC-2DD4-4618-84FE-1284E0485226}"/>
              </a:ext>
            </a:extLst>
          </p:cNvPr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xmlns="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2738F4-0111-4B3F-9820-7744B3B45F3C}"/>
              </a:ext>
            </a:extLst>
          </p:cNvPr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260C6A-31E7-41B8-B9FE-7C869FDDCCFE}"/>
              </a:ext>
            </a:extLst>
          </p:cNvPr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rất biết ơn chị vì chị đã làm cho đuờng 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CC9D4D-EFC2-4DDD-B25E-4B08160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1559" y="511807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1901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939834" y="3467100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367986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684170" y="3507449"/>
            <a:ext cx="5983975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7993" y="956945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700" y="4360092"/>
            <a:ext cx="317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0893" y="2278541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60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DEBF87-B85D-40E5-9CC9-FEAADE901A3E}"/>
              </a:ext>
            </a:extLst>
          </p:cNvPr>
          <p:cNvSpPr txBox="1"/>
          <p:nvPr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1102</Words>
  <Application>Microsoft Office PowerPoint</Application>
  <PresentationFormat>Widescreen</PresentationFormat>
  <Paragraphs>295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Microsoft YaHei</vt:lpstr>
      <vt:lpstr>Microsoft YaHei</vt:lpstr>
      <vt:lpstr>黑体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字魂59号-创粗黑</vt:lpstr>
      <vt:lpstr>汉仪跳跳体简</vt:lpstr>
      <vt:lpstr>等线</vt:lpstr>
      <vt:lpstr>1_Office Theme</vt:lpstr>
      <vt:lpstr>2_Office Theme</vt:lpstr>
      <vt:lpstr>9_Office Theme</vt:lpstr>
      <vt:lpstr>2_Office 主题​​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OANH</cp:lastModifiedBy>
  <cp:revision>4</cp:revision>
  <dcterms:created xsi:type="dcterms:W3CDTF">2021-08-02T05:04:21Z</dcterms:created>
  <dcterms:modified xsi:type="dcterms:W3CDTF">2022-03-07T02:22:27Z</dcterms:modified>
</cp:coreProperties>
</file>