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0"/>
  </p:notesMasterIdLst>
  <p:sldIdLst>
    <p:sldId id="520" r:id="rId3"/>
    <p:sldId id="515" r:id="rId4"/>
    <p:sldId id="513" r:id="rId5"/>
    <p:sldId id="516" r:id="rId6"/>
    <p:sldId id="519" r:id="rId7"/>
    <p:sldId id="518" r:id="rId8"/>
    <p:sldId id="52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1218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13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192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79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044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509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058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715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835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06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932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95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9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553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8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2695229" y="2760339"/>
            <a:ext cx="7337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tập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MRVT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cảm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gia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đình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chấm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chấm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chấm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than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94715" y="412124"/>
            <a:ext cx="430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Con </a:t>
            </a:r>
            <a:r>
              <a:rPr lang="en-US" sz="3200" dirty="0" err="1" smtClean="0"/>
              <a:t>ghi</a:t>
            </a:r>
            <a:r>
              <a:rPr lang="en-US" sz="3200" dirty="0" smtClean="0"/>
              <a:t> </a:t>
            </a:r>
            <a:r>
              <a:rPr lang="en-US" sz="3200" dirty="0" err="1" smtClean="0"/>
              <a:t>tên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</a:t>
            </a:r>
            <a:r>
              <a:rPr lang="en-US" sz="3200" dirty="0" err="1" smtClean="0"/>
              <a:t>vở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837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6EF64D-524D-4B5A-9697-E01951A0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062" y="889407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 từ chỉ tình cảm của người thân trong gia </a:t>
            </a:r>
            <a:r>
              <a:rPr lang="vi-VN" sz="2400" b="1" i="0" dirty="0" smtClean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endParaRPr lang="en-US" sz="24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8305658-AF1D-4D27-B270-898DD1D2DB0D}"/>
              </a:ext>
            </a:extLst>
          </p:cNvPr>
          <p:cNvSpPr/>
          <p:nvPr/>
        </p:nvSpPr>
        <p:spPr>
          <a:xfrm>
            <a:off x="2634062" y="1802991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06872E9-D4C5-4559-90EC-40C8D3009D88}"/>
              </a:ext>
            </a:extLst>
          </p:cNvPr>
          <p:cNvSpPr/>
          <p:nvPr/>
        </p:nvSpPr>
        <p:spPr>
          <a:xfrm>
            <a:off x="5389037" y="1802991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914384F-0C56-421C-B125-3C3E71B2A7A7}"/>
              </a:ext>
            </a:extLst>
          </p:cNvPr>
          <p:cNvSpPr/>
          <p:nvPr/>
        </p:nvSpPr>
        <p:spPr>
          <a:xfrm>
            <a:off x="8144013" y="1802991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tâm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7A45A6E-0144-47D9-92C1-020E889DEA09}"/>
              </a:ext>
            </a:extLst>
          </p:cNvPr>
          <p:cNvSpPr/>
          <p:nvPr/>
        </p:nvSpPr>
        <p:spPr>
          <a:xfrm>
            <a:off x="2729755" y="3051619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9EC6AB1-6346-40A9-88BF-34E06E287D1C}"/>
              </a:ext>
            </a:extLst>
          </p:cNvPr>
          <p:cNvSpPr/>
          <p:nvPr/>
        </p:nvSpPr>
        <p:spPr>
          <a:xfrm>
            <a:off x="5436884" y="305162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trọng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8876481-241C-49DA-9661-FE2B05974F33}"/>
              </a:ext>
            </a:extLst>
          </p:cNvPr>
          <p:cNvSpPr/>
          <p:nvPr/>
        </p:nvSpPr>
        <p:spPr>
          <a:xfrm>
            <a:off x="8144013" y="3055034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5304" y="3988904"/>
            <a:ext cx="5936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Đặt</a:t>
            </a:r>
            <a:r>
              <a:rPr lang="en-US" sz="2000" b="1" dirty="0" smtClean="0"/>
              <a:t> 1 </a:t>
            </a:r>
            <a:r>
              <a:rPr lang="en-US" sz="2000" b="1" dirty="0" err="1" smtClean="0"/>
              <a:t>câu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sử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r>
              <a:rPr lang="en-US" sz="2000" b="1" dirty="0" smtClean="0"/>
              <a:t> 1 </a:t>
            </a:r>
            <a:r>
              <a:rPr lang="en-US" sz="2000" b="1" dirty="0" err="1" smtClean="0"/>
              <a:t>trong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các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từ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vừa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tìm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được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7434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AA440-787A-4B1B-A9D0-E8833E6F46EA}"/>
              </a:ext>
            </a:extLst>
          </p:cNvPr>
          <p:cNvSpPr txBox="1">
            <a:spLocks/>
          </p:cNvSpPr>
          <p:nvPr/>
        </p:nvSpPr>
        <p:spPr>
          <a:xfrm>
            <a:off x="211910" y="546434"/>
            <a:ext cx="1191097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2D442E-7AF1-4899-A54B-6A3ED9920CB1}"/>
              </a:ext>
            </a:extLst>
          </p:cNvPr>
          <p:cNvSpPr txBox="1">
            <a:spLocks/>
          </p:cNvSpPr>
          <p:nvPr/>
        </p:nvSpPr>
        <p:spPr>
          <a:xfrm>
            <a:off x="0" y="2034433"/>
            <a:ext cx="11855302" cy="15566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Khi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dạy em học, bố rất kiên nhẫn. Khi chơi cùng em, bố rất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 khi em mắc lỗi,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 nghiêm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khắc dạy bảo nhưng cũng dễ tha thứ.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979429B-AF87-45FA-A8C9-8FB67EC9233F}"/>
              </a:ext>
            </a:extLst>
          </p:cNvPr>
          <p:cNvCxnSpPr/>
          <p:nvPr/>
        </p:nvCxnSpPr>
        <p:spPr>
          <a:xfrm flipV="1">
            <a:off x="5653653" y="2537138"/>
            <a:ext cx="1738820" cy="133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897661D-8AB6-46F2-9BA7-076576A33C41}"/>
              </a:ext>
            </a:extLst>
          </p:cNvPr>
          <p:cNvCxnSpPr>
            <a:cxnSpLocks/>
          </p:cNvCxnSpPr>
          <p:nvPr/>
        </p:nvCxnSpPr>
        <p:spPr>
          <a:xfrm flipV="1">
            <a:off x="776485" y="3052293"/>
            <a:ext cx="1541712" cy="199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2557683-1CB6-4A8D-B200-E80157A892F6}"/>
              </a:ext>
            </a:extLst>
          </p:cNvPr>
          <p:cNvCxnSpPr>
            <a:cxnSpLocks/>
          </p:cNvCxnSpPr>
          <p:nvPr/>
        </p:nvCxnSpPr>
        <p:spPr>
          <a:xfrm flipV="1">
            <a:off x="7558209" y="3052293"/>
            <a:ext cx="2513070" cy="99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1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6D3B10-1A97-48DB-964E-8ED116CB7DB7}"/>
              </a:ext>
            </a:extLst>
          </p:cNvPr>
          <p:cNvSpPr txBox="1"/>
          <p:nvPr/>
        </p:nvSpPr>
        <p:spPr>
          <a:xfrm>
            <a:off x="1443997" y="576924"/>
            <a:ext cx="10767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Chọn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chấm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chấm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hỏi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hoặc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chấm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than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thay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ô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vuông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E1379CE-C8F1-4246-87C0-D851806CBF53}"/>
              </a:ext>
            </a:extLst>
          </p:cNvPr>
          <p:cNvSpPr/>
          <p:nvPr/>
        </p:nvSpPr>
        <p:spPr>
          <a:xfrm>
            <a:off x="1607077" y="2106024"/>
            <a:ext cx="105849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585"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endParaRPr lang="en-US" sz="32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Bố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 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Nam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ơi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lang="vi-VN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</a:t>
            </a:r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“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nhé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Con: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-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Bố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uống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phê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Bố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-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“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đâu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Con: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-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Dạ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ở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cốc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phê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ạ.</a:t>
            </a:r>
          </a:p>
          <a:p>
            <a:pPr indent="609585"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(Theo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Truyện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cười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thông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minh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dí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dỏm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78ADF57-E41E-44F7-87D6-9CC64004952B}"/>
              </a:ext>
            </a:extLst>
          </p:cNvPr>
          <p:cNvGrpSpPr/>
          <p:nvPr/>
        </p:nvGrpSpPr>
        <p:grpSpPr>
          <a:xfrm>
            <a:off x="4088841" y="3109529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8FA2869-A746-41C9-9076-46B59CCDA56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E2BA9091-A291-4FC6-8341-50254E9F10ED}"/>
                </a:ext>
              </a:extLst>
            </p:cNvPr>
            <p:cNvCxnSpPr>
              <a:stCxn id="9" idx="0"/>
              <a:endCxn id="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48D6C95-38C9-4664-B3FD-AD9015966AFD}"/>
                </a:ext>
              </a:extLst>
            </p:cNvPr>
            <p:cNvCxnSpPr>
              <a:stCxn id="9" idx="3"/>
              <a:endCxn id="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626BC5F7-10B2-4A9A-A6CE-25698E4A250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3221BF-1228-4FB8-9A53-75A5D8CBD37A}"/>
              </a:ext>
            </a:extLst>
          </p:cNvPr>
          <p:cNvSpPr txBox="1"/>
          <p:nvPr/>
        </p:nvSpPr>
        <p:spPr>
          <a:xfrm>
            <a:off x="4088841" y="3026931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72B90DE-66F1-4320-A2E9-13BA16AE3D36}"/>
              </a:ext>
            </a:extLst>
          </p:cNvPr>
          <p:cNvGrpSpPr/>
          <p:nvPr/>
        </p:nvGrpSpPr>
        <p:grpSpPr>
          <a:xfrm>
            <a:off x="11042737" y="3114052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2C5AC6A-33FD-402C-9CFE-797BE3DFEAC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AA370472-D824-4461-97EB-4E532C063256}"/>
                </a:ext>
              </a:extLst>
            </p:cNvPr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CC2946A6-F553-42EC-8BBB-8810A5C1B2C5}"/>
                </a:ext>
              </a:extLst>
            </p:cNvPr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1449388C-D21F-43C2-8967-D7BEA269280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E5D47C6-4231-4251-9004-D1203D58F286}"/>
              </a:ext>
            </a:extLst>
          </p:cNvPr>
          <p:cNvSpPr txBox="1"/>
          <p:nvPr/>
        </p:nvSpPr>
        <p:spPr>
          <a:xfrm>
            <a:off x="11058850" y="3026931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E3E5010-99CD-4A04-9434-BC8E1D6BD6C6}"/>
              </a:ext>
            </a:extLst>
          </p:cNvPr>
          <p:cNvGrpSpPr/>
          <p:nvPr/>
        </p:nvGrpSpPr>
        <p:grpSpPr>
          <a:xfrm>
            <a:off x="6233435" y="4632359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A3158833-D1C0-4F82-B7DB-67F6EA154DC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732B4B0E-DD71-4350-9414-27BFB4726AFE}"/>
                </a:ext>
              </a:extLst>
            </p:cNvPr>
            <p:cNvCxnSpPr>
              <a:stCxn id="21" idx="0"/>
              <a:endCxn id="2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D5BFE622-3CC3-4A58-9DBA-F64EB2E2F552}"/>
                </a:ext>
              </a:extLst>
            </p:cNvPr>
            <p:cNvCxnSpPr>
              <a:stCxn id="21" idx="3"/>
              <a:endCxn id="2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343124A2-D348-4268-80D2-8A3059B0A90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5D77CCF-8758-4C31-9395-2FF90EF188B4}"/>
              </a:ext>
            </a:extLst>
          </p:cNvPr>
          <p:cNvGrpSpPr/>
          <p:nvPr/>
        </p:nvGrpSpPr>
        <p:grpSpPr>
          <a:xfrm>
            <a:off x="6899538" y="3847695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3E78FE5-B72C-4C7C-A2F5-A22C9E4EBF5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62575573-FECF-4277-9F52-66DEBD2AC206}"/>
                </a:ext>
              </a:extLst>
            </p:cNvPr>
            <p:cNvCxnSpPr>
              <a:stCxn id="27" idx="0"/>
              <a:endCxn id="2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2E89B2C9-0DC2-48FB-984A-AB67DFFE3678}"/>
                </a:ext>
              </a:extLst>
            </p:cNvPr>
            <p:cNvCxnSpPr>
              <a:stCxn id="27" idx="3"/>
              <a:endCxn id="2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FAB8C5EF-4A8C-48AD-A3AA-48B3548CC4B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1D85BDC-3273-4D48-9EB3-824AC1A6AFAF}"/>
              </a:ext>
            </a:extLst>
          </p:cNvPr>
          <p:cNvSpPr txBox="1"/>
          <p:nvPr/>
        </p:nvSpPr>
        <p:spPr>
          <a:xfrm>
            <a:off x="6247681" y="4545238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26672A0-CD44-4552-9A30-BEE3E869650E}"/>
              </a:ext>
            </a:extLst>
          </p:cNvPr>
          <p:cNvSpPr txBox="1"/>
          <p:nvPr/>
        </p:nvSpPr>
        <p:spPr>
          <a:xfrm>
            <a:off x="6928729" y="3760574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31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67897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215</Words>
  <Application>Microsoft Office PowerPoint</Application>
  <PresentationFormat>Widescreen</PresentationFormat>
  <Paragraphs>28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Arial-Rounded</vt:lpstr>
      <vt:lpstr>Calibri</vt:lpstr>
      <vt:lpstr>Times New Roman</vt:lpstr>
      <vt:lpstr>字魂17号-萌趣果冻体</vt:lpstr>
      <vt:lpstr>等线</vt:lpstr>
      <vt:lpstr>Office Theme</vt:lpstr>
      <vt:lpstr>2_Office 主题​​</vt:lpstr>
      <vt:lpstr>PowerPoint Presentation</vt:lpstr>
      <vt:lpstr>PowerPoint Presentation</vt:lpstr>
      <vt:lpstr>1. Những từ chỉ tình cảm của người thân trong gia đình là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30</cp:revision>
  <dcterms:created xsi:type="dcterms:W3CDTF">2021-07-20T01:55:21Z</dcterms:created>
  <dcterms:modified xsi:type="dcterms:W3CDTF">2021-12-16T02:08:53Z</dcterms:modified>
</cp:coreProperties>
</file>