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4"/>
  </p:notesMasterIdLst>
  <p:sldIdLst>
    <p:sldId id="537" r:id="rId8"/>
    <p:sldId id="533" r:id="rId9"/>
    <p:sldId id="270" r:id="rId10"/>
    <p:sldId id="271" r:id="rId11"/>
    <p:sldId id="258" r:id="rId12"/>
    <p:sldId id="257" r:id="rId13"/>
    <p:sldId id="509" r:id="rId14"/>
    <p:sldId id="267" r:id="rId15"/>
    <p:sldId id="506" r:id="rId16"/>
    <p:sldId id="523" r:id="rId17"/>
    <p:sldId id="273" r:id="rId18"/>
    <p:sldId id="507" r:id="rId19"/>
    <p:sldId id="527" r:id="rId20"/>
    <p:sldId id="528" r:id="rId21"/>
    <p:sldId id="535" r:id="rId22"/>
    <p:sldId id="536" r:id="rId23"/>
    <p:sldId id="529" r:id="rId24"/>
    <p:sldId id="530" r:id="rId25"/>
    <p:sldId id="534" r:id="rId26"/>
    <p:sldId id="340" r:id="rId27"/>
    <p:sldId id="495" r:id="rId28"/>
    <p:sldId id="325" r:id="rId29"/>
    <p:sldId id="276" r:id="rId30"/>
    <p:sldId id="510" r:id="rId31"/>
    <p:sldId id="514" r:id="rId32"/>
    <p:sldId id="53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800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5507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21" Type="http://schemas.openxmlformats.org/officeDocument/2006/relationships/image" Target="../media/image51.png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jp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48.png"/><Relationship Id="rId10" Type="http://schemas.openxmlformats.org/officeDocument/2006/relationships/image" Target="../media/image52.jp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48.png"/><Relationship Id="rId10" Type="http://schemas.openxmlformats.org/officeDocument/2006/relationships/image" Target="../media/image53.jp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293" y="402899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xmlns="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9223415" y="42730"/>
            <a:ext cx="2900218" cy="273464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/>
          <p:nvPr/>
        </p:nvCxnSpPr>
        <p:spPr>
          <a:xfrm flipH="1">
            <a:off x="2916105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/>
          <p:nvPr/>
        </p:nvCxnSpPr>
        <p:spPr>
          <a:xfrm flipH="1">
            <a:off x="7425575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913053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/>
          <p:nvPr/>
        </p:nvCxnSpPr>
        <p:spPr>
          <a:xfrm flipH="1">
            <a:off x="3871262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834BE3-E4A0-495D-9534-EDC724992594}"/>
              </a:ext>
            </a:extLst>
          </p:cNvPr>
          <p:cNvCxnSpPr/>
          <p:nvPr/>
        </p:nvCxnSpPr>
        <p:spPr>
          <a:xfrm flipH="1">
            <a:off x="7939734" y="221860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/>
          <p:nvPr/>
        </p:nvCxnSpPr>
        <p:spPr>
          <a:xfrm flipH="1">
            <a:off x="8090363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74691" y="128190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11427" y="1971003"/>
            <a:ext cx="711334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466508" y="462613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88D84-5A2D-4911-8DD1-ADF122CF9761}"/>
              </a:ext>
            </a:extLst>
          </p:cNvPr>
          <p:cNvSpPr txBox="1"/>
          <p:nvPr/>
        </p:nvSpPr>
        <p:spPr>
          <a:xfrm>
            <a:off x="2718952" y="969153"/>
            <a:ext cx="935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Khi chơi cùng bố, Hường đã được bố dạy nết ngoan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27217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82D5AE5-8FED-42FA-9DE3-9B54B51D82AE}"/>
              </a:ext>
            </a:extLst>
          </p:cNvPr>
          <p:cNvSpPr/>
          <p:nvPr/>
        </p:nvSpPr>
        <p:spPr>
          <a:xfrm>
            <a:off x="3699009" y="354003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66145" y="59822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707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321" y="618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1424</Words>
  <Application>Microsoft Office PowerPoint</Application>
  <PresentationFormat>Custom</PresentationFormat>
  <Paragraphs>166</Paragraphs>
  <Slides>26</Slides>
  <Notes>14</Notes>
  <HiddenSlides>0</HiddenSlides>
  <MMClips>19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30</cp:revision>
  <dcterms:created xsi:type="dcterms:W3CDTF">2021-07-20T01:55:21Z</dcterms:created>
  <dcterms:modified xsi:type="dcterms:W3CDTF">2021-08-19T13:25:27Z</dcterms:modified>
</cp:coreProperties>
</file>