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22"/>
  </p:notesMasterIdLst>
  <p:handoutMasterIdLst>
    <p:handoutMasterId r:id="rId23"/>
  </p:handoutMasterIdLst>
  <p:sldIdLst>
    <p:sldId id="2007577115" r:id="rId3"/>
    <p:sldId id="257" r:id="rId4"/>
    <p:sldId id="258" r:id="rId5"/>
    <p:sldId id="259" r:id="rId6"/>
    <p:sldId id="260" r:id="rId7"/>
    <p:sldId id="261" r:id="rId8"/>
    <p:sldId id="262" r:id="rId9"/>
    <p:sldId id="2007577095" r:id="rId10"/>
    <p:sldId id="2007577096" r:id="rId11"/>
    <p:sldId id="2007577099" r:id="rId12"/>
    <p:sldId id="2007577110" r:id="rId13"/>
    <p:sldId id="2007577111" r:id="rId14"/>
    <p:sldId id="2007577105" r:id="rId15"/>
    <p:sldId id="2007577112" r:id="rId16"/>
    <p:sldId id="2007577097" r:id="rId17"/>
    <p:sldId id="2007577102" r:id="rId18"/>
    <p:sldId id="2007577103" r:id="rId19"/>
    <p:sldId id="2007577113" r:id="rId20"/>
    <p:sldId id="20075771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5E06F-0E60-4A36-B25C-044498A8D652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8ED2A-E068-4CF7-8CD6-EDA87D197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40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698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415569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36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53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9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92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65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53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35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76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48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05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62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1056-3E7D-4A87-B126-8DC8F873F06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3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0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gif"/><Relationship Id="rId11" Type="http://schemas.openxmlformats.org/officeDocument/2006/relationships/image" Target="../media/image31.png"/><Relationship Id="rId5" Type="http://schemas.openxmlformats.org/officeDocument/2006/relationships/image" Target="../media/image29.gif"/><Relationship Id="rId10" Type="http://schemas.openxmlformats.org/officeDocument/2006/relationships/slide" Target="slide7.xml"/><Relationship Id="rId4" Type="http://schemas.openxmlformats.org/officeDocument/2006/relationships/image" Target="../media/image28.jp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2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2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2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2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2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03089" y="6624084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C03EF59-4969-48B0-AF22-957AB3D07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429" b="4290"/>
          <a:stretch/>
        </p:blipFill>
        <p:spPr>
          <a:xfrm>
            <a:off x="2109987" y="2636566"/>
            <a:ext cx="8825513" cy="36045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9AF9230-AA89-477F-8258-207DB49B4850}"/>
              </a:ext>
            </a:extLst>
          </p:cNvPr>
          <p:cNvGrpSpPr/>
          <p:nvPr/>
        </p:nvGrpSpPr>
        <p:grpSpPr>
          <a:xfrm>
            <a:off x="1442990" y="1098394"/>
            <a:ext cx="4363790" cy="2073687"/>
            <a:chOff x="2461080" y="1025884"/>
            <a:chExt cx="2106617" cy="1425879"/>
          </a:xfrm>
        </p:grpSpPr>
        <p:sp>
          <p:nvSpPr>
            <p:cNvPr id="4" name="Speech Bubble: Oval 3">
              <a:extLst>
                <a:ext uri="{FF2B5EF4-FFF2-40B4-BE49-F238E27FC236}">
                  <a16:creationId xmlns="" xmlns:a16="http://schemas.microsoft.com/office/drawing/2014/main" id="{2CD11327-CA54-4560-B01E-853A68F5F8AA}"/>
                </a:ext>
              </a:extLst>
            </p:cNvPr>
            <p:cNvSpPr/>
            <p:nvPr/>
          </p:nvSpPr>
          <p:spPr>
            <a:xfrm>
              <a:off x="2461080" y="1025884"/>
              <a:ext cx="2106617" cy="1425879"/>
            </a:xfrm>
            <a:custGeom>
              <a:avLst/>
              <a:gdLst>
                <a:gd name="connsiteX0" fmla="*/ 3503720 w 4308347"/>
                <a:gd name="connsiteY0" fmla="*/ 1699454 h 1406460"/>
                <a:gd name="connsiteX1" fmla="*/ 2633496 w 4308347"/>
                <a:gd name="connsiteY1" fmla="*/ 1388831 h 1406460"/>
                <a:gd name="connsiteX2" fmla="*/ 1429903 w 4308347"/>
                <a:gd name="connsiteY2" fmla="*/ 1365521 h 1406460"/>
                <a:gd name="connsiteX3" fmla="*/ 1374982 w 4308347"/>
                <a:gd name="connsiteY3" fmla="*/ 47616 h 1406460"/>
                <a:gd name="connsiteX4" fmla="*/ 2594339 w 4308347"/>
                <a:gd name="connsiteY4" fmla="*/ 14837 h 1406460"/>
                <a:gd name="connsiteX5" fmla="*/ 3385330 w 4308347"/>
                <a:gd name="connsiteY5" fmla="*/ 1280292 h 1406460"/>
                <a:gd name="connsiteX6" fmla="*/ 3503720 w 4308347"/>
                <a:gd name="connsiteY6" fmla="*/ 1699454 h 1406460"/>
                <a:gd name="connsiteX0" fmla="*/ 3503728 w 4309680"/>
                <a:gd name="connsiteY0" fmla="*/ 1699454 h 1699454"/>
                <a:gd name="connsiteX1" fmla="*/ 2633504 w 4309680"/>
                <a:gd name="connsiteY1" fmla="*/ 1388831 h 1699454"/>
                <a:gd name="connsiteX2" fmla="*/ 1429911 w 4309680"/>
                <a:gd name="connsiteY2" fmla="*/ 1365521 h 1699454"/>
                <a:gd name="connsiteX3" fmla="*/ 1374990 w 4309680"/>
                <a:gd name="connsiteY3" fmla="*/ 47616 h 1699454"/>
                <a:gd name="connsiteX4" fmla="*/ 2594347 w 4309680"/>
                <a:gd name="connsiteY4" fmla="*/ 14837 h 1699454"/>
                <a:gd name="connsiteX5" fmla="*/ 3385338 w 4309680"/>
                <a:gd name="connsiteY5" fmla="*/ 1280292 h 1699454"/>
                <a:gd name="connsiteX6" fmla="*/ 3503728 w 4309680"/>
                <a:gd name="connsiteY6" fmla="*/ 1699454 h 1699454"/>
                <a:gd name="connsiteX0" fmla="*/ 3503728 w 4309680"/>
                <a:gd name="connsiteY0" fmla="*/ 1699454 h 1702113"/>
                <a:gd name="connsiteX1" fmla="*/ 3213867 w 4309680"/>
                <a:gd name="connsiteY1" fmla="*/ 1341303 h 1702113"/>
                <a:gd name="connsiteX2" fmla="*/ 2633504 w 4309680"/>
                <a:gd name="connsiteY2" fmla="*/ 1388831 h 1702113"/>
                <a:gd name="connsiteX3" fmla="*/ 1429911 w 4309680"/>
                <a:gd name="connsiteY3" fmla="*/ 1365521 h 1702113"/>
                <a:gd name="connsiteX4" fmla="*/ 1374990 w 4309680"/>
                <a:gd name="connsiteY4" fmla="*/ 47616 h 1702113"/>
                <a:gd name="connsiteX5" fmla="*/ 2594347 w 4309680"/>
                <a:gd name="connsiteY5" fmla="*/ 14837 h 1702113"/>
                <a:gd name="connsiteX6" fmla="*/ 3385338 w 4309680"/>
                <a:gd name="connsiteY6" fmla="*/ 1280292 h 1702113"/>
                <a:gd name="connsiteX7" fmla="*/ 3503728 w 4309680"/>
                <a:gd name="connsiteY7" fmla="*/ 1699454 h 1702113"/>
                <a:gd name="connsiteX0" fmla="*/ 3325928 w 4309680"/>
                <a:gd name="connsiteY0" fmla="*/ 1702629 h 1705265"/>
                <a:gd name="connsiteX1" fmla="*/ 3213867 w 4309680"/>
                <a:gd name="connsiteY1" fmla="*/ 1341303 h 1705265"/>
                <a:gd name="connsiteX2" fmla="*/ 2633504 w 4309680"/>
                <a:gd name="connsiteY2" fmla="*/ 1388831 h 1705265"/>
                <a:gd name="connsiteX3" fmla="*/ 1429911 w 4309680"/>
                <a:gd name="connsiteY3" fmla="*/ 1365521 h 1705265"/>
                <a:gd name="connsiteX4" fmla="*/ 1374990 w 4309680"/>
                <a:gd name="connsiteY4" fmla="*/ 47616 h 1705265"/>
                <a:gd name="connsiteX5" fmla="*/ 2594347 w 4309680"/>
                <a:gd name="connsiteY5" fmla="*/ 14837 h 1705265"/>
                <a:gd name="connsiteX6" fmla="*/ 3385338 w 4309680"/>
                <a:gd name="connsiteY6" fmla="*/ 1280292 h 1705265"/>
                <a:gd name="connsiteX7" fmla="*/ 3325928 w 4309680"/>
                <a:gd name="connsiteY7" fmla="*/ 1702629 h 1705265"/>
                <a:gd name="connsiteX0" fmla="*/ 3272588 w 4309680"/>
                <a:gd name="connsiteY0" fmla="*/ 1687389 h 1690138"/>
                <a:gd name="connsiteX1" fmla="*/ 3213867 w 4309680"/>
                <a:gd name="connsiteY1" fmla="*/ 1341303 h 1690138"/>
                <a:gd name="connsiteX2" fmla="*/ 2633504 w 4309680"/>
                <a:gd name="connsiteY2" fmla="*/ 1388831 h 1690138"/>
                <a:gd name="connsiteX3" fmla="*/ 1429911 w 4309680"/>
                <a:gd name="connsiteY3" fmla="*/ 1365521 h 1690138"/>
                <a:gd name="connsiteX4" fmla="*/ 1374990 w 4309680"/>
                <a:gd name="connsiteY4" fmla="*/ 47616 h 1690138"/>
                <a:gd name="connsiteX5" fmla="*/ 2594347 w 4309680"/>
                <a:gd name="connsiteY5" fmla="*/ 14837 h 1690138"/>
                <a:gd name="connsiteX6" fmla="*/ 3385338 w 4309680"/>
                <a:gd name="connsiteY6" fmla="*/ 1280292 h 1690138"/>
                <a:gd name="connsiteX7" fmla="*/ 3272588 w 4309680"/>
                <a:gd name="connsiteY7" fmla="*/ 1687389 h 1690138"/>
                <a:gd name="connsiteX0" fmla="*/ 3272588 w 4363789"/>
                <a:gd name="connsiteY0" fmla="*/ 1687389 h 1690138"/>
                <a:gd name="connsiteX1" fmla="*/ 3213867 w 4363789"/>
                <a:gd name="connsiteY1" fmla="*/ 1341303 h 1690138"/>
                <a:gd name="connsiteX2" fmla="*/ 2633504 w 4363789"/>
                <a:gd name="connsiteY2" fmla="*/ 1388831 h 1690138"/>
                <a:gd name="connsiteX3" fmla="*/ 1429911 w 4363789"/>
                <a:gd name="connsiteY3" fmla="*/ 1365521 h 1690138"/>
                <a:gd name="connsiteX4" fmla="*/ 1374990 w 4363789"/>
                <a:gd name="connsiteY4" fmla="*/ 47616 h 1690138"/>
                <a:gd name="connsiteX5" fmla="*/ 2594347 w 4363789"/>
                <a:gd name="connsiteY5" fmla="*/ 14837 h 1690138"/>
                <a:gd name="connsiteX6" fmla="*/ 3469158 w 4363789"/>
                <a:gd name="connsiteY6" fmla="*/ 1249812 h 1690138"/>
                <a:gd name="connsiteX7" fmla="*/ 3272588 w 4363789"/>
                <a:gd name="connsiteY7" fmla="*/ 1687389 h 169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63789" h="1690138">
                  <a:moveTo>
                    <a:pt x="3272588" y="1687389"/>
                  </a:moveTo>
                  <a:cubicBezTo>
                    <a:pt x="3233426" y="1723487"/>
                    <a:pt x="3358904" y="1393074"/>
                    <a:pt x="3213867" y="1341303"/>
                  </a:cubicBezTo>
                  <a:cubicBezTo>
                    <a:pt x="3068830" y="1289533"/>
                    <a:pt x="2920247" y="1410724"/>
                    <a:pt x="2633504" y="1388831"/>
                  </a:cubicBezTo>
                  <a:cubicBezTo>
                    <a:pt x="2233688" y="1418620"/>
                    <a:pt x="1816133" y="1410533"/>
                    <a:pt x="1429911" y="1365521"/>
                  </a:cubicBezTo>
                  <a:cubicBezTo>
                    <a:pt x="-449219" y="1146522"/>
                    <a:pt x="-485196" y="283221"/>
                    <a:pt x="1374990" y="47616"/>
                  </a:cubicBezTo>
                  <a:cubicBezTo>
                    <a:pt x="1763195" y="-1553"/>
                    <a:pt x="2186733" y="-12939"/>
                    <a:pt x="2594347" y="14837"/>
                  </a:cubicBezTo>
                  <a:cubicBezTo>
                    <a:pt x="4443937" y="140871"/>
                    <a:pt x="5019620" y="897290"/>
                    <a:pt x="3469158" y="1249812"/>
                  </a:cubicBezTo>
                  <a:lnTo>
                    <a:pt x="3272588" y="168738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88A11FBA-CB92-4441-B253-63D60D1089DC}"/>
                </a:ext>
              </a:extLst>
            </p:cNvPr>
            <p:cNvSpPr txBox="1"/>
            <p:nvPr/>
          </p:nvSpPr>
          <p:spPr>
            <a:xfrm>
              <a:off x="2565445" y="1188098"/>
              <a:ext cx="1897887" cy="952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có bao nhiêu giờ và một giờ có bao nhiêu phút nhỉ?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62E2102-2057-4DD0-9EDF-412B0BA1FB19}"/>
              </a:ext>
            </a:extLst>
          </p:cNvPr>
          <p:cNvGrpSpPr/>
          <p:nvPr/>
        </p:nvGrpSpPr>
        <p:grpSpPr>
          <a:xfrm>
            <a:off x="5877985" y="1015660"/>
            <a:ext cx="2524693" cy="1261268"/>
            <a:chOff x="4762935" y="173002"/>
            <a:chExt cx="2099766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Speech Bubble: Oval 6">
              <a:extLst>
                <a:ext uri="{FF2B5EF4-FFF2-40B4-BE49-F238E27FC236}">
                  <a16:creationId xmlns="" xmlns:a16="http://schemas.microsoft.com/office/drawing/2014/main" id="{6C7C7AAD-1007-49C7-87A3-01382E9C40A0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3CC9A69-6F5A-4411-82F8-DA26A80984A9}"/>
                </a:ext>
              </a:extLst>
            </p:cNvPr>
            <p:cNvSpPr txBox="1"/>
            <p:nvPr/>
          </p:nvSpPr>
          <p:spPr>
            <a:xfrm>
              <a:off x="4807086" y="250086"/>
              <a:ext cx="2055615" cy="888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có 24 giờ.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89AB13A-18BC-4D75-A3A3-50A51853213F}"/>
              </a:ext>
            </a:extLst>
          </p:cNvPr>
          <p:cNvGrpSpPr/>
          <p:nvPr/>
        </p:nvGrpSpPr>
        <p:grpSpPr>
          <a:xfrm>
            <a:off x="8532388" y="2276928"/>
            <a:ext cx="2527403" cy="1261268"/>
            <a:chOff x="4762935" y="173002"/>
            <a:chExt cx="2099765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Speech Bubble: Oval 9">
              <a:extLst>
                <a:ext uri="{FF2B5EF4-FFF2-40B4-BE49-F238E27FC236}">
                  <a16:creationId xmlns="" xmlns:a16="http://schemas.microsoft.com/office/drawing/2014/main" id="{2041102A-7D18-4F85-87C3-4F8B02437364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F42CECDD-A1CA-4662-9C5E-D86F9FC28717}"/>
                </a:ext>
              </a:extLst>
            </p:cNvPr>
            <p:cNvSpPr txBox="1"/>
            <p:nvPr/>
          </p:nvSpPr>
          <p:spPr>
            <a:xfrm>
              <a:off x="4807085" y="325340"/>
              <a:ext cx="2055615" cy="888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giờ có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60 phút.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A4A8AB8-6723-4F39-B393-E5B102083C69}"/>
              </a:ext>
            </a:extLst>
          </p:cNvPr>
          <p:cNvSpPr txBox="1"/>
          <p:nvPr/>
        </p:nvSpPr>
        <p:spPr>
          <a:xfrm>
            <a:off x="777982" y="154972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974DED6-DAF3-49AE-A7D1-745BF73107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103089" y="6581552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95561F4-1AAE-462E-AFAF-1AEDE884999B}"/>
              </a:ext>
            </a:extLst>
          </p:cNvPr>
          <p:cNvSpPr txBox="1"/>
          <p:nvPr/>
        </p:nvSpPr>
        <p:spPr>
          <a:xfrm>
            <a:off x="2900315" y="481872"/>
            <a:ext cx="8282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 24 </a:t>
            </a:r>
            <a:r>
              <a:rPr lang="vi-VN" sz="2800" dirty="0"/>
              <a:t>giờ trong một ngày được tính từ 12 giờ đêm hôm trước đến 12 giờ đêm hôm sau.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F3331D33-1124-48FD-B189-EC8EF7101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343583"/>
              </p:ext>
            </p:extLst>
          </p:nvPr>
        </p:nvGraphicFramePr>
        <p:xfrm>
          <a:off x="858933" y="1557750"/>
          <a:ext cx="10206633" cy="4568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2835">
                  <a:extLst>
                    <a:ext uri="{9D8B030D-6E8A-4147-A177-3AD203B41FA5}">
                      <a16:colId xmlns="" xmlns:a16="http://schemas.microsoft.com/office/drawing/2014/main" val="3824061973"/>
                    </a:ext>
                  </a:extLst>
                </a:gridCol>
                <a:gridCol w="8773798">
                  <a:extLst>
                    <a:ext uri="{9D8B030D-6E8A-4147-A177-3AD203B41FA5}">
                      <a16:colId xmlns="" xmlns:a16="http://schemas.microsoft.com/office/drawing/2014/main" val="1889727206"/>
                    </a:ext>
                  </a:extLst>
                </a:gridCol>
              </a:tblGrid>
              <a:tr h="64153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Các giờ đúng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75489972"/>
                  </a:ext>
                </a:extLst>
              </a:tr>
              <a:tr h="999908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25636457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6380307"/>
                  </a:ext>
                </a:extLst>
              </a:tr>
              <a:tr h="958929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7942325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6191414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8508307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5F592D2-8590-48CD-B681-DF55519FBCB9}"/>
              </a:ext>
            </a:extLst>
          </p:cNvPr>
          <p:cNvSpPr txBox="1"/>
          <p:nvPr/>
        </p:nvSpPr>
        <p:spPr>
          <a:xfrm>
            <a:off x="2296858" y="2287609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sáng, 2 giờ sáng, 3 giờ sáng, 4 giờ sáng, 5 giờ sáng, 6 giờ sáng, 7 giờ sáng, 8 giờ sáng, 9 giờ sáng, 10 giờ sáng.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C4D4FDB-9F70-41AC-9331-2EA134B34DB2}"/>
              </a:ext>
            </a:extLst>
          </p:cNvPr>
          <p:cNvSpPr txBox="1"/>
          <p:nvPr/>
        </p:nvSpPr>
        <p:spPr>
          <a:xfrm>
            <a:off x="2296858" y="3291105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11 giờ trưa, 12 giờ trưa.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1D9E1E8-35F8-4D60-A6A1-EB1249246E8F}"/>
              </a:ext>
            </a:extLst>
          </p:cNvPr>
          <p:cNvSpPr txBox="1"/>
          <p:nvPr/>
        </p:nvSpPr>
        <p:spPr>
          <a:xfrm>
            <a:off x="2310109" y="3896815"/>
            <a:ext cx="8726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chiều (13 giờ), 2 giờ chiều (14 giờ), 3 giờ chiều (15 giờ), 4 giờ chiều (16 giờ), 5 giờ chiều (17 giờ), 6 giờ chiều (18 giờ).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D7984C9-F929-49B1-8B44-2A5132FA8759}"/>
              </a:ext>
            </a:extLst>
          </p:cNvPr>
          <p:cNvSpPr txBox="1"/>
          <p:nvPr/>
        </p:nvSpPr>
        <p:spPr>
          <a:xfrm>
            <a:off x="2296858" y="4899226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7 giờ tối (19 giờ), 8 giờ tối (20 giờ), 9 giờ tối (21 giờ).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D31CDB9-EC94-4F71-8605-FB00341159C8}"/>
              </a:ext>
            </a:extLst>
          </p:cNvPr>
          <p:cNvSpPr txBox="1"/>
          <p:nvPr/>
        </p:nvSpPr>
        <p:spPr>
          <a:xfrm>
            <a:off x="2296858" y="5561963"/>
            <a:ext cx="872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10 giờ đêm (22 giờ), 11 giờ đêm (23 giờ), 12 giờ đêm (24 giờ).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204BA46-7017-4A1F-BD2C-78617D466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581015" y="0"/>
            <a:ext cx="4518837" cy="233916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91507A7F-03D1-41C2-B430-04D57FECB93F}"/>
              </a:ext>
            </a:extLst>
          </p:cNvPr>
          <p:cNvSpPr/>
          <p:nvPr/>
        </p:nvSpPr>
        <p:spPr>
          <a:xfrm>
            <a:off x="4568261" y="1032332"/>
            <a:ext cx="4559996" cy="457419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1C4A149-6FCD-41BF-9F28-1419D33676AC}"/>
              </a:ext>
            </a:extLst>
          </p:cNvPr>
          <p:cNvSpPr txBox="1"/>
          <p:nvPr/>
        </p:nvSpPr>
        <p:spPr>
          <a:xfrm>
            <a:off x="6617916" y="1105840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12</a:t>
            </a:r>
            <a:endParaRPr lang="vi-VN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4F23112-C4F5-4AF9-B7F1-69EB329AA9BB}"/>
              </a:ext>
            </a:extLst>
          </p:cNvPr>
          <p:cNvSpPr txBox="1"/>
          <p:nvPr/>
        </p:nvSpPr>
        <p:spPr>
          <a:xfrm>
            <a:off x="7730489" y="1429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</a:t>
            </a:r>
            <a:endParaRPr lang="vi-VN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DA192C6-59CD-4EFB-9D95-0BDBDCAFB42F}"/>
              </a:ext>
            </a:extLst>
          </p:cNvPr>
          <p:cNvSpPr txBox="1"/>
          <p:nvPr/>
        </p:nvSpPr>
        <p:spPr>
          <a:xfrm>
            <a:off x="8352116" y="219680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2</a:t>
            </a:r>
            <a:endParaRPr lang="vi-VN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7F2CAA3-9D34-4264-97D6-C71AB46F5BD7}"/>
              </a:ext>
            </a:extLst>
          </p:cNvPr>
          <p:cNvSpPr txBox="1"/>
          <p:nvPr/>
        </p:nvSpPr>
        <p:spPr>
          <a:xfrm>
            <a:off x="8572200" y="316575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3</a:t>
            </a:r>
            <a:endParaRPr lang="vi-VN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4BF6F87-1A31-4DA6-8479-E3320453BF27}"/>
              </a:ext>
            </a:extLst>
          </p:cNvPr>
          <p:cNvSpPr txBox="1"/>
          <p:nvPr/>
        </p:nvSpPr>
        <p:spPr>
          <a:xfrm>
            <a:off x="8317383" y="4163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4</a:t>
            </a:r>
            <a:endParaRPr lang="vi-VN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A6912DC-E423-47B0-9283-9AAEA65688D7}"/>
              </a:ext>
            </a:extLst>
          </p:cNvPr>
          <p:cNvSpPr txBox="1"/>
          <p:nvPr/>
        </p:nvSpPr>
        <p:spPr>
          <a:xfrm>
            <a:off x="7562963" y="489798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5</a:t>
            </a:r>
            <a:endParaRPr lang="vi-VN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B900EA2-60AA-4991-B68C-7CF3D12F93E7}"/>
              </a:ext>
            </a:extLst>
          </p:cNvPr>
          <p:cNvSpPr txBox="1"/>
          <p:nvPr/>
        </p:nvSpPr>
        <p:spPr>
          <a:xfrm>
            <a:off x="6588108" y="515583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6</a:t>
            </a:r>
            <a:endParaRPr lang="vi-VN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597A003-81A7-4BB6-9BE6-43CABF9CA0A1}"/>
              </a:ext>
            </a:extLst>
          </p:cNvPr>
          <p:cNvSpPr txBox="1"/>
          <p:nvPr/>
        </p:nvSpPr>
        <p:spPr>
          <a:xfrm>
            <a:off x="5594243" y="4831311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7</a:t>
            </a:r>
            <a:endParaRPr lang="vi-VN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3570928-A2A3-4CFF-B2E4-8B5063844DB1}"/>
              </a:ext>
            </a:extLst>
          </p:cNvPr>
          <p:cNvSpPr txBox="1"/>
          <p:nvPr/>
        </p:nvSpPr>
        <p:spPr>
          <a:xfrm>
            <a:off x="4852700" y="413107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8</a:t>
            </a:r>
            <a:endParaRPr lang="vi-VN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1909809-52F6-4DCC-B020-99972B9E50EF}"/>
              </a:ext>
            </a:extLst>
          </p:cNvPr>
          <p:cNvSpPr txBox="1"/>
          <p:nvPr/>
        </p:nvSpPr>
        <p:spPr>
          <a:xfrm>
            <a:off x="4541996" y="312864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9</a:t>
            </a:r>
            <a:endParaRPr lang="vi-VN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7EF8D1F-9519-4712-9EE0-EA30E5CDD618}"/>
              </a:ext>
            </a:extLst>
          </p:cNvPr>
          <p:cNvSpPr txBox="1"/>
          <p:nvPr/>
        </p:nvSpPr>
        <p:spPr>
          <a:xfrm>
            <a:off x="4767660" y="2152544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10</a:t>
            </a:r>
            <a:endParaRPr lang="vi-VN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C9AB114-0F4B-4EB7-BB90-492B3C0A20F9}"/>
              </a:ext>
            </a:extLst>
          </p:cNvPr>
          <p:cNvSpPr txBox="1"/>
          <p:nvPr/>
        </p:nvSpPr>
        <p:spPr>
          <a:xfrm>
            <a:off x="5374772" y="1451427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11</a:t>
            </a:r>
            <a:endParaRPr lang="vi-VN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8DA9E6A-6258-4768-AD55-71563C813783}"/>
              </a:ext>
            </a:extLst>
          </p:cNvPr>
          <p:cNvSpPr/>
          <p:nvPr/>
        </p:nvSpPr>
        <p:spPr>
          <a:xfrm>
            <a:off x="6878280" y="1592438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0A6A7FB-063C-4EB0-BB09-CCB68C37E02C}"/>
              </a:ext>
            </a:extLst>
          </p:cNvPr>
          <p:cNvSpPr/>
          <p:nvPr/>
        </p:nvSpPr>
        <p:spPr>
          <a:xfrm>
            <a:off x="8320727" y="3382394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3CEDF83-5396-46CD-93D5-350C91F2A846}"/>
              </a:ext>
            </a:extLst>
          </p:cNvPr>
          <p:cNvSpPr/>
          <p:nvPr/>
        </p:nvSpPr>
        <p:spPr>
          <a:xfrm>
            <a:off x="6848506" y="4885943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1EB2B02-D217-4557-BC51-EEAF9F641771}"/>
              </a:ext>
            </a:extLst>
          </p:cNvPr>
          <p:cNvSpPr/>
          <p:nvPr/>
        </p:nvSpPr>
        <p:spPr>
          <a:xfrm>
            <a:off x="5130530" y="3342297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05B6518E-060E-4DAB-BB08-0BF0EE660B56}"/>
              </a:ext>
            </a:extLst>
          </p:cNvPr>
          <p:cNvSpPr/>
          <p:nvPr/>
        </p:nvSpPr>
        <p:spPr>
          <a:xfrm>
            <a:off x="6003476" y="185311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E0DE48FF-0AA6-44F7-A168-980BF5961890}"/>
              </a:ext>
            </a:extLst>
          </p:cNvPr>
          <p:cNvSpPr/>
          <p:nvPr/>
        </p:nvSpPr>
        <p:spPr>
          <a:xfrm>
            <a:off x="5440261" y="2499760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ACD11CD3-C93E-4175-8C30-47FE6B3C41BA}"/>
              </a:ext>
            </a:extLst>
          </p:cNvPr>
          <p:cNvSpPr/>
          <p:nvPr/>
        </p:nvSpPr>
        <p:spPr>
          <a:xfrm>
            <a:off x="5441652" y="413160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D65B5397-FCB2-4904-AE50-B90842273F1E}"/>
              </a:ext>
            </a:extLst>
          </p:cNvPr>
          <p:cNvSpPr/>
          <p:nvPr/>
        </p:nvSpPr>
        <p:spPr>
          <a:xfrm>
            <a:off x="6023063" y="471928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B63076D0-1CE0-4406-A9DA-7823710C2B53}"/>
              </a:ext>
            </a:extLst>
          </p:cNvPr>
          <p:cNvSpPr/>
          <p:nvPr/>
        </p:nvSpPr>
        <p:spPr>
          <a:xfrm>
            <a:off x="7639904" y="1863216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853CC4A0-83B0-46A6-9EED-70FFA0EC470D}"/>
              </a:ext>
            </a:extLst>
          </p:cNvPr>
          <p:cNvSpPr/>
          <p:nvPr/>
        </p:nvSpPr>
        <p:spPr>
          <a:xfrm>
            <a:off x="8249065" y="2514615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DA900854-E8DD-49CA-ACFB-0C2CA469078A}"/>
              </a:ext>
            </a:extLst>
          </p:cNvPr>
          <p:cNvSpPr/>
          <p:nvPr/>
        </p:nvSpPr>
        <p:spPr>
          <a:xfrm>
            <a:off x="8206463" y="4163924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E7E01BCE-ADC8-4DA6-84DA-18D18A877F1C}"/>
              </a:ext>
            </a:extLst>
          </p:cNvPr>
          <p:cNvSpPr/>
          <p:nvPr/>
        </p:nvSpPr>
        <p:spPr>
          <a:xfrm>
            <a:off x="7615850" y="475074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11B16D57-1507-412C-B6E7-DA251FA7B25F}"/>
              </a:ext>
            </a:extLst>
          </p:cNvPr>
          <p:cNvGrpSpPr/>
          <p:nvPr/>
        </p:nvGrpSpPr>
        <p:grpSpPr>
          <a:xfrm>
            <a:off x="6703602" y="2510880"/>
            <a:ext cx="372245" cy="1705456"/>
            <a:chOff x="7020272" y="2261069"/>
            <a:chExt cx="288032" cy="1315535"/>
          </a:xfrm>
        </p:grpSpPr>
        <p:sp>
          <p:nvSpPr>
            <p:cNvPr id="28" name="Diamond 27">
              <a:extLst>
                <a:ext uri="{FF2B5EF4-FFF2-40B4-BE49-F238E27FC236}">
                  <a16:creationId xmlns="" xmlns:a16="http://schemas.microsoft.com/office/drawing/2014/main" id="{9FF04F50-4EE1-465A-BA61-B553BF81C8C3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Diamond 28">
              <a:extLst>
                <a:ext uri="{FF2B5EF4-FFF2-40B4-BE49-F238E27FC236}">
                  <a16:creationId xmlns="" xmlns:a16="http://schemas.microsoft.com/office/drawing/2014/main" id="{1AF10948-9A00-427B-A582-C281978F1AA7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2397458-DD90-46F3-AB14-766492D11F53}"/>
              </a:ext>
            </a:extLst>
          </p:cNvPr>
          <p:cNvGrpSpPr/>
          <p:nvPr/>
        </p:nvGrpSpPr>
        <p:grpSpPr>
          <a:xfrm>
            <a:off x="6783030" y="2024859"/>
            <a:ext cx="186123" cy="2717571"/>
            <a:chOff x="6804248" y="1882965"/>
            <a:chExt cx="144016" cy="2096248"/>
          </a:xfrm>
        </p:grpSpPr>
        <p:sp>
          <p:nvSpPr>
            <p:cNvPr id="31" name="Diamond 30">
              <a:extLst>
                <a:ext uri="{FF2B5EF4-FFF2-40B4-BE49-F238E27FC236}">
                  <a16:creationId xmlns="" xmlns:a16="http://schemas.microsoft.com/office/drawing/2014/main" id="{ED65AD16-9517-439E-BA9B-ABDE5443FC4A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Diamond 31">
              <a:extLst>
                <a:ext uri="{FF2B5EF4-FFF2-40B4-BE49-F238E27FC236}">
                  <a16:creationId xmlns="" xmlns:a16="http://schemas.microsoft.com/office/drawing/2014/main" id="{D93EBAF8-787C-4EDE-A094-F6350CDB54C1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20E648DA-0A5C-4CEB-B6F3-34F9BCEA6B08}"/>
              </a:ext>
            </a:extLst>
          </p:cNvPr>
          <p:cNvSpPr/>
          <p:nvPr/>
        </p:nvSpPr>
        <p:spPr>
          <a:xfrm>
            <a:off x="6814859" y="3303220"/>
            <a:ext cx="144000" cy="144000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Title 2">
            <a:extLst>
              <a:ext uri="{FF2B5EF4-FFF2-40B4-BE49-F238E27FC236}">
                <a16:creationId xmlns="" xmlns:a16="http://schemas.microsoft.com/office/drawing/2014/main" id="{AC120711-15C0-444D-AA6A-C7027463D852}"/>
              </a:ext>
            </a:extLst>
          </p:cNvPr>
          <p:cNvSpPr txBox="1">
            <a:spLocks/>
          </p:cNvSpPr>
          <p:nvPr/>
        </p:nvSpPr>
        <p:spPr>
          <a:xfrm>
            <a:off x="8893091" y="2054721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="" xmlns:a16="http://schemas.microsoft.com/office/drawing/2014/main" id="{6FDB2A97-1A44-4992-850B-ED73B8138D50}"/>
              </a:ext>
            </a:extLst>
          </p:cNvPr>
          <p:cNvSpPr txBox="1">
            <a:spLocks/>
          </p:cNvSpPr>
          <p:nvPr/>
        </p:nvSpPr>
        <p:spPr>
          <a:xfrm>
            <a:off x="8171413" y="1132554"/>
            <a:ext cx="207755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6" name="Title 2">
            <a:extLst>
              <a:ext uri="{FF2B5EF4-FFF2-40B4-BE49-F238E27FC236}">
                <a16:creationId xmlns="" xmlns:a16="http://schemas.microsoft.com/office/drawing/2014/main" id="{936E6A41-A8C8-44C8-9A20-DEC94B4FD341}"/>
              </a:ext>
            </a:extLst>
          </p:cNvPr>
          <p:cNvSpPr txBox="1">
            <a:spLocks/>
          </p:cNvSpPr>
          <p:nvPr/>
        </p:nvSpPr>
        <p:spPr>
          <a:xfrm>
            <a:off x="9204054" y="3179269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="" xmlns:a16="http://schemas.microsoft.com/office/drawing/2014/main" id="{348C0C31-6659-4FA1-82D8-76091E565D82}"/>
              </a:ext>
            </a:extLst>
          </p:cNvPr>
          <p:cNvSpPr txBox="1">
            <a:spLocks/>
          </p:cNvSpPr>
          <p:nvPr/>
        </p:nvSpPr>
        <p:spPr>
          <a:xfrm>
            <a:off x="8755698" y="4455190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8" name="Title 2">
            <a:extLst>
              <a:ext uri="{FF2B5EF4-FFF2-40B4-BE49-F238E27FC236}">
                <a16:creationId xmlns="" xmlns:a16="http://schemas.microsoft.com/office/drawing/2014/main" id="{B81CB5E0-62D8-4CE0-AA7A-3CBFCC3DF762}"/>
              </a:ext>
            </a:extLst>
          </p:cNvPr>
          <p:cNvSpPr txBox="1">
            <a:spLocks/>
          </p:cNvSpPr>
          <p:nvPr/>
        </p:nvSpPr>
        <p:spPr>
          <a:xfrm>
            <a:off x="8006883" y="5307167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="" xmlns:a16="http://schemas.microsoft.com/office/drawing/2014/main" id="{146799A0-90E3-43A7-B4B6-F7B703418250}"/>
              </a:ext>
            </a:extLst>
          </p:cNvPr>
          <p:cNvSpPr txBox="1">
            <a:spLocks/>
          </p:cNvSpPr>
          <p:nvPr/>
        </p:nvSpPr>
        <p:spPr>
          <a:xfrm>
            <a:off x="6053048" y="5685397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itle 2">
            <a:extLst>
              <a:ext uri="{FF2B5EF4-FFF2-40B4-BE49-F238E27FC236}">
                <a16:creationId xmlns="" xmlns:a16="http://schemas.microsoft.com/office/drawing/2014/main" id="{2154D70C-29FC-4350-B7DC-B79F2A43FA1F}"/>
              </a:ext>
            </a:extLst>
          </p:cNvPr>
          <p:cNvSpPr txBox="1">
            <a:spLocks/>
          </p:cNvSpPr>
          <p:nvPr/>
        </p:nvSpPr>
        <p:spPr>
          <a:xfrm>
            <a:off x="3447551" y="5306489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="" xmlns:a16="http://schemas.microsoft.com/office/drawing/2014/main" id="{8B0B8735-A4D5-46FA-B498-B6ECCEA3F78A}"/>
              </a:ext>
            </a:extLst>
          </p:cNvPr>
          <p:cNvSpPr txBox="1">
            <a:spLocks/>
          </p:cNvSpPr>
          <p:nvPr/>
        </p:nvSpPr>
        <p:spPr>
          <a:xfrm>
            <a:off x="2829050" y="4458464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8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="" xmlns:a16="http://schemas.microsoft.com/office/drawing/2014/main" id="{D8E0845F-D9A4-4EF3-906B-FA19F6BB7AB3}"/>
              </a:ext>
            </a:extLst>
          </p:cNvPr>
          <p:cNvSpPr txBox="1">
            <a:spLocks/>
          </p:cNvSpPr>
          <p:nvPr/>
        </p:nvSpPr>
        <p:spPr>
          <a:xfrm>
            <a:off x="2561819" y="3131529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9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="" xmlns:a16="http://schemas.microsoft.com/office/drawing/2014/main" id="{9E561C2E-7B4E-42D0-B150-A63B8C28B3B7}"/>
              </a:ext>
            </a:extLst>
          </p:cNvPr>
          <p:cNvSpPr txBox="1">
            <a:spLocks/>
          </p:cNvSpPr>
          <p:nvPr/>
        </p:nvSpPr>
        <p:spPr>
          <a:xfrm>
            <a:off x="2715899" y="1987362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="" xmlns:a16="http://schemas.microsoft.com/office/drawing/2014/main" id="{93F994F1-9A56-4362-9E8A-4803DE662E55}"/>
              </a:ext>
            </a:extLst>
          </p:cNvPr>
          <p:cNvSpPr txBox="1">
            <a:spLocks/>
          </p:cNvSpPr>
          <p:nvPr/>
        </p:nvSpPr>
        <p:spPr>
          <a:xfrm>
            <a:off x="3340433" y="1116946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giờ trưa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="" xmlns:a16="http://schemas.microsoft.com/office/drawing/2014/main" id="{C956BDDF-E5CD-4585-BF8E-82A96381BA7C}"/>
              </a:ext>
            </a:extLst>
          </p:cNvPr>
          <p:cNvSpPr txBox="1">
            <a:spLocks/>
          </p:cNvSpPr>
          <p:nvPr/>
        </p:nvSpPr>
        <p:spPr>
          <a:xfrm>
            <a:off x="6034989" y="547059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6" name="Title 2">
            <a:extLst>
              <a:ext uri="{FF2B5EF4-FFF2-40B4-BE49-F238E27FC236}">
                <a16:creationId xmlns="" xmlns:a16="http://schemas.microsoft.com/office/drawing/2014/main" id="{D89F14F9-08B5-4C24-9B7E-6254B91C4C75}"/>
              </a:ext>
            </a:extLst>
          </p:cNvPr>
          <p:cNvSpPr txBox="1">
            <a:spLocks/>
          </p:cNvSpPr>
          <p:nvPr/>
        </p:nvSpPr>
        <p:spPr>
          <a:xfrm>
            <a:off x="4941041" y="558032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giờ trưa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/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1C5F231D-4875-4CC5-AFE7-7B140EC769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" y="534493"/>
            <a:ext cx="2069886" cy="1034943"/>
          </a:xfrm>
          <a:prstGeom prst="rect">
            <a:avLst/>
          </a:prstGeom>
        </p:spPr>
      </p:pic>
      <p:sp>
        <p:nvSpPr>
          <p:cNvPr id="48" name="Rounded Rectangle 47"/>
          <p:cNvSpPr/>
          <p:nvPr/>
        </p:nvSpPr>
        <p:spPr>
          <a:xfrm>
            <a:off x="6103089" y="6602818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07253 0.0006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2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5" grpId="1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="" xmlns:a16="http://schemas.microsoft.com/office/drawing/2014/main" id="{F3D39C69-6F77-413F-9090-834BA8274792}"/>
              </a:ext>
            </a:extLst>
          </p:cNvPr>
          <p:cNvSpPr/>
          <p:nvPr/>
        </p:nvSpPr>
        <p:spPr>
          <a:xfrm>
            <a:off x="4621057" y="1034241"/>
            <a:ext cx="4559996" cy="4574199"/>
          </a:xfrm>
          <a:prstGeom prst="ellipse">
            <a:avLst/>
          </a:prstGeom>
          <a:solidFill>
            <a:sysClr val="window" lastClr="FFFFFF"/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3D35345-55BD-4F05-86D1-3A9EAA7816A7}"/>
              </a:ext>
            </a:extLst>
          </p:cNvPr>
          <p:cNvSpPr txBox="1"/>
          <p:nvPr/>
        </p:nvSpPr>
        <p:spPr>
          <a:xfrm>
            <a:off x="6670712" y="1107749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82530D4D-EC88-4CB4-B0DC-EBE0C745263A}"/>
              </a:ext>
            </a:extLst>
          </p:cNvPr>
          <p:cNvSpPr txBox="1"/>
          <p:nvPr/>
        </p:nvSpPr>
        <p:spPr>
          <a:xfrm>
            <a:off x="7783285" y="1431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B642D09F-63C8-4279-8650-C9C01950CABA}"/>
              </a:ext>
            </a:extLst>
          </p:cNvPr>
          <p:cNvSpPr txBox="1"/>
          <p:nvPr/>
        </p:nvSpPr>
        <p:spPr>
          <a:xfrm>
            <a:off x="8404912" y="219871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35EC4A89-1282-4D71-8D4E-6D0A66CCFE66}"/>
              </a:ext>
            </a:extLst>
          </p:cNvPr>
          <p:cNvSpPr txBox="1"/>
          <p:nvPr/>
        </p:nvSpPr>
        <p:spPr>
          <a:xfrm>
            <a:off x="8624996" y="3167665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D270377-36F4-42F0-ABC8-535D875C3E4A}"/>
              </a:ext>
            </a:extLst>
          </p:cNvPr>
          <p:cNvSpPr txBox="1"/>
          <p:nvPr/>
        </p:nvSpPr>
        <p:spPr>
          <a:xfrm>
            <a:off x="8370179" y="4165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D51D9135-C575-499E-AB66-70724409BD1E}"/>
              </a:ext>
            </a:extLst>
          </p:cNvPr>
          <p:cNvSpPr txBox="1"/>
          <p:nvPr/>
        </p:nvSpPr>
        <p:spPr>
          <a:xfrm>
            <a:off x="7615759" y="489989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5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F8A4E3C9-0839-40A3-862A-CBDC39DC540F}"/>
              </a:ext>
            </a:extLst>
          </p:cNvPr>
          <p:cNvSpPr txBox="1"/>
          <p:nvPr/>
        </p:nvSpPr>
        <p:spPr>
          <a:xfrm>
            <a:off x="6640904" y="515774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2F656E04-18CC-4A29-9DB1-5773E2ACF767}"/>
              </a:ext>
            </a:extLst>
          </p:cNvPr>
          <p:cNvSpPr txBox="1"/>
          <p:nvPr/>
        </p:nvSpPr>
        <p:spPr>
          <a:xfrm>
            <a:off x="5647039" y="483322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7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19EDAD25-3010-442D-AECD-C7FABED8CBD4}"/>
              </a:ext>
            </a:extLst>
          </p:cNvPr>
          <p:cNvSpPr txBox="1"/>
          <p:nvPr/>
        </p:nvSpPr>
        <p:spPr>
          <a:xfrm>
            <a:off x="4905496" y="413297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8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95231D5-76BC-42CB-8D58-0E65026C0D09}"/>
              </a:ext>
            </a:extLst>
          </p:cNvPr>
          <p:cNvSpPr txBox="1"/>
          <p:nvPr/>
        </p:nvSpPr>
        <p:spPr>
          <a:xfrm>
            <a:off x="4594792" y="313055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9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DFB39373-183F-4D91-BABE-88A0E876F09A}"/>
              </a:ext>
            </a:extLst>
          </p:cNvPr>
          <p:cNvSpPr txBox="1"/>
          <p:nvPr/>
        </p:nvSpPr>
        <p:spPr>
          <a:xfrm>
            <a:off x="4820456" y="2154453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10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378F8752-B70C-48D5-B502-8B201743BC53}"/>
              </a:ext>
            </a:extLst>
          </p:cNvPr>
          <p:cNvSpPr txBox="1"/>
          <p:nvPr/>
        </p:nvSpPr>
        <p:spPr>
          <a:xfrm>
            <a:off x="5427568" y="1453336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EF3B9074-9E68-461A-941A-74C6B6B22A25}"/>
              </a:ext>
            </a:extLst>
          </p:cNvPr>
          <p:cNvSpPr/>
          <p:nvPr/>
        </p:nvSpPr>
        <p:spPr>
          <a:xfrm>
            <a:off x="6931076" y="1594347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9E545233-367A-4ED6-84A2-6D6A1C1A5261}"/>
              </a:ext>
            </a:extLst>
          </p:cNvPr>
          <p:cNvSpPr/>
          <p:nvPr/>
        </p:nvSpPr>
        <p:spPr>
          <a:xfrm>
            <a:off x="8373523" y="3384303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9C3A1D5B-6AB0-43F2-97F5-84C9E0E71D8F}"/>
              </a:ext>
            </a:extLst>
          </p:cNvPr>
          <p:cNvSpPr/>
          <p:nvPr/>
        </p:nvSpPr>
        <p:spPr>
          <a:xfrm>
            <a:off x="6901302" y="4887852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7469D83F-97CA-4F7D-93A4-538605526A13}"/>
              </a:ext>
            </a:extLst>
          </p:cNvPr>
          <p:cNvSpPr/>
          <p:nvPr/>
        </p:nvSpPr>
        <p:spPr>
          <a:xfrm>
            <a:off x="5183326" y="3344206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7B6717FD-19FE-4F83-835D-AF261AA18211}"/>
              </a:ext>
            </a:extLst>
          </p:cNvPr>
          <p:cNvSpPr/>
          <p:nvPr/>
        </p:nvSpPr>
        <p:spPr>
          <a:xfrm>
            <a:off x="6056272" y="185502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501C8D5E-1E96-41F8-BA35-B27910764251}"/>
              </a:ext>
            </a:extLst>
          </p:cNvPr>
          <p:cNvSpPr/>
          <p:nvPr/>
        </p:nvSpPr>
        <p:spPr>
          <a:xfrm>
            <a:off x="5493057" y="2501669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="" xmlns:a16="http://schemas.microsoft.com/office/drawing/2014/main" id="{31C56980-4560-4B4C-924F-84A76DEFA295}"/>
              </a:ext>
            </a:extLst>
          </p:cNvPr>
          <p:cNvSpPr/>
          <p:nvPr/>
        </p:nvSpPr>
        <p:spPr>
          <a:xfrm>
            <a:off x="5494448" y="413351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="" xmlns:a16="http://schemas.microsoft.com/office/drawing/2014/main" id="{892D62CB-F774-445B-B72F-08DCBB66F706}"/>
              </a:ext>
            </a:extLst>
          </p:cNvPr>
          <p:cNvSpPr/>
          <p:nvPr/>
        </p:nvSpPr>
        <p:spPr>
          <a:xfrm>
            <a:off x="6075859" y="472119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="" xmlns:a16="http://schemas.microsoft.com/office/drawing/2014/main" id="{EC1AE3E2-4A4D-4CFC-8BB8-B6555CC03D23}"/>
              </a:ext>
            </a:extLst>
          </p:cNvPr>
          <p:cNvSpPr/>
          <p:nvPr/>
        </p:nvSpPr>
        <p:spPr>
          <a:xfrm>
            <a:off x="7692700" y="1865125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252D9A45-D927-4D3E-8D7B-76107B483C18}"/>
              </a:ext>
            </a:extLst>
          </p:cNvPr>
          <p:cNvSpPr/>
          <p:nvPr/>
        </p:nvSpPr>
        <p:spPr>
          <a:xfrm>
            <a:off x="8301861" y="2516524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="" xmlns:a16="http://schemas.microsoft.com/office/drawing/2014/main" id="{227EEFB4-1837-4620-B8B1-85D0B9E77E29}"/>
              </a:ext>
            </a:extLst>
          </p:cNvPr>
          <p:cNvSpPr/>
          <p:nvPr/>
        </p:nvSpPr>
        <p:spPr>
          <a:xfrm>
            <a:off x="8259259" y="4165833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="" xmlns:a16="http://schemas.microsoft.com/office/drawing/2014/main" id="{5019E88E-30AD-49FF-BB5A-6D1B94BD00C3}"/>
              </a:ext>
            </a:extLst>
          </p:cNvPr>
          <p:cNvSpPr/>
          <p:nvPr/>
        </p:nvSpPr>
        <p:spPr>
          <a:xfrm>
            <a:off x="7668646" y="475265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27D20EED-38BB-4AB9-AB0D-9202C3280291}"/>
              </a:ext>
            </a:extLst>
          </p:cNvPr>
          <p:cNvGrpSpPr/>
          <p:nvPr/>
        </p:nvGrpSpPr>
        <p:grpSpPr>
          <a:xfrm>
            <a:off x="6756398" y="2512789"/>
            <a:ext cx="372245" cy="1705456"/>
            <a:chOff x="7020272" y="2261069"/>
            <a:chExt cx="288032" cy="1315535"/>
          </a:xfrm>
        </p:grpSpPr>
        <p:sp>
          <p:nvSpPr>
            <p:cNvPr id="73" name="Diamond 72">
              <a:extLst>
                <a:ext uri="{FF2B5EF4-FFF2-40B4-BE49-F238E27FC236}">
                  <a16:creationId xmlns="" xmlns:a16="http://schemas.microsoft.com/office/drawing/2014/main" id="{BB39D982-5B8B-4648-88AE-548E65024B12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  <a:solidFill>
              <a:srgbClr val="F79646"/>
            </a:solidFill>
            <a:ln w="12700" cap="flat" cmpd="sng" algn="ctr">
              <a:solidFill>
                <a:srgbClr val="F796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Diamond 73">
              <a:extLst>
                <a:ext uri="{FF2B5EF4-FFF2-40B4-BE49-F238E27FC236}">
                  <a16:creationId xmlns="" xmlns:a16="http://schemas.microsoft.com/office/drawing/2014/main" id="{31D7A75B-D28F-41B9-B74D-14C75E200FDD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22E60391-F76B-45F9-AD52-167F36601334}"/>
              </a:ext>
            </a:extLst>
          </p:cNvPr>
          <p:cNvGrpSpPr/>
          <p:nvPr/>
        </p:nvGrpSpPr>
        <p:grpSpPr>
          <a:xfrm>
            <a:off x="6835826" y="2026768"/>
            <a:ext cx="186123" cy="2717571"/>
            <a:chOff x="6804248" y="1882965"/>
            <a:chExt cx="144016" cy="2096248"/>
          </a:xfrm>
        </p:grpSpPr>
        <p:sp>
          <p:nvSpPr>
            <p:cNvPr id="76" name="Diamond 75">
              <a:extLst>
                <a:ext uri="{FF2B5EF4-FFF2-40B4-BE49-F238E27FC236}">
                  <a16:creationId xmlns="" xmlns:a16="http://schemas.microsoft.com/office/drawing/2014/main" id="{4C1F850E-36D2-4B0B-870F-A8F2E5D53656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Diamond 76">
              <a:extLst>
                <a:ext uri="{FF2B5EF4-FFF2-40B4-BE49-F238E27FC236}">
                  <a16:creationId xmlns="" xmlns:a16="http://schemas.microsoft.com/office/drawing/2014/main" id="{B4E47CA4-5D9F-49FF-B7A1-70BCBDB07C52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  <a:solidFill>
              <a:srgbClr val="4F81BD"/>
            </a:solidFill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8" name="Oval 77">
            <a:extLst>
              <a:ext uri="{FF2B5EF4-FFF2-40B4-BE49-F238E27FC236}">
                <a16:creationId xmlns="" xmlns:a16="http://schemas.microsoft.com/office/drawing/2014/main" id="{4428162F-3216-4563-8407-5DFCEA3EE5D2}"/>
              </a:ext>
            </a:extLst>
          </p:cNvPr>
          <p:cNvSpPr/>
          <p:nvPr/>
        </p:nvSpPr>
        <p:spPr>
          <a:xfrm>
            <a:off x="6867655" y="3305129"/>
            <a:ext cx="144000" cy="144000"/>
          </a:xfrm>
          <a:prstGeom prst="ellipse">
            <a:avLst/>
          </a:prstGeom>
          <a:solidFill>
            <a:sysClr val="windowText" lastClr="000000"/>
          </a:solidFill>
          <a:ln w="222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itle 2">
            <a:extLst>
              <a:ext uri="{FF2B5EF4-FFF2-40B4-BE49-F238E27FC236}">
                <a16:creationId xmlns="" xmlns:a16="http://schemas.microsoft.com/office/drawing/2014/main" id="{D1C259F2-B1C4-446F-958E-F5A720FA6AA1}"/>
              </a:ext>
            </a:extLst>
          </p:cNvPr>
          <p:cNvSpPr txBox="1">
            <a:spLocks/>
          </p:cNvSpPr>
          <p:nvPr/>
        </p:nvSpPr>
        <p:spPr>
          <a:xfrm>
            <a:off x="8915902" y="2043117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0" name="Title 2">
            <a:extLst>
              <a:ext uri="{FF2B5EF4-FFF2-40B4-BE49-F238E27FC236}">
                <a16:creationId xmlns="" xmlns:a16="http://schemas.microsoft.com/office/drawing/2014/main" id="{59FD4D62-267C-4816-ACAF-E302E35D648E}"/>
              </a:ext>
            </a:extLst>
          </p:cNvPr>
          <p:cNvSpPr txBox="1">
            <a:spLocks/>
          </p:cNvSpPr>
          <p:nvPr/>
        </p:nvSpPr>
        <p:spPr>
          <a:xfrm>
            <a:off x="8194224" y="1120950"/>
            <a:ext cx="179334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1" name="Title 2">
            <a:extLst>
              <a:ext uri="{FF2B5EF4-FFF2-40B4-BE49-F238E27FC236}">
                <a16:creationId xmlns="" xmlns:a16="http://schemas.microsoft.com/office/drawing/2014/main" id="{18BCE9EF-AC81-4626-A8E4-CF2AE3BBD768}"/>
              </a:ext>
            </a:extLst>
          </p:cNvPr>
          <p:cNvSpPr txBox="1">
            <a:spLocks/>
          </p:cNvSpPr>
          <p:nvPr/>
        </p:nvSpPr>
        <p:spPr>
          <a:xfrm>
            <a:off x="9226865" y="3167665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2" name="Title 2">
            <a:extLst>
              <a:ext uri="{FF2B5EF4-FFF2-40B4-BE49-F238E27FC236}">
                <a16:creationId xmlns="" xmlns:a16="http://schemas.microsoft.com/office/drawing/2014/main" id="{201BB607-1D41-4189-ADFE-7D89666A5582}"/>
              </a:ext>
            </a:extLst>
          </p:cNvPr>
          <p:cNvSpPr txBox="1">
            <a:spLocks/>
          </p:cNvSpPr>
          <p:nvPr/>
        </p:nvSpPr>
        <p:spPr>
          <a:xfrm>
            <a:off x="8778509" y="4443586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3" name="Title 2">
            <a:extLst>
              <a:ext uri="{FF2B5EF4-FFF2-40B4-BE49-F238E27FC236}">
                <a16:creationId xmlns="" xmlns:a16="http://schemas.microsoft.com/office/drawing/2014/main" id="{ABFCA2A5-7E32-4A00-B3D6-A9F6A89F0189}"/>
              </a:ext>
            </a:extLst>
          </p:cNvPr>
          <p:cNvSpPr txBox="1">
            <a:spLocks/>
          </p:cNvSpPr>
          <p:nvPr/>
        </p:nvSpPr>
        <p:spPr>
          <a:xfrm>
            <a:off x="8029694" y="5295563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4" name="Title 2">
            <a:extLst>
              <a:ext uri="{FF2B5EF4-FFF2-40B4-BE49-F238E27FC236}">
                <a16:creationId xmlns="" xmlns:a16="http://schemas.microsoft.com/office/drawing/2014/main" id="{2E88D9E6-718E-4A80-8DA2-867BE7544A24}"/>
              </a:ext>
            </a:extLst>
          </p:cNvPr>
          <p:cNvSpPr txBox="1">
            <a:spLocks/>
          </p:cNvSpPr>
          <p:nvPr/>
        </p:nvSpPr>
        <p:spPr>
          <a:xfrm>
            <a:off x="6075859" y="5673793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0070C0"/>
                </a:solidFill>
                <a:latin typeface="UTM Avo" panose="02040603050506020204" pitchFamily="18" charset="0"/>
              </a:rPr>
              <a:t>6 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5" name="Title 2">
            <a:extLst>
              <a:ext uri="{FF2B5EF4-FFF2-40B4-BE49-F238E27FC236}">
                <a16:creationId xmlns="" xmlns:a16="http://schemas.microsoft.com/office/drawing/2014/main" id="{4F8A3291-8D93-43B4-A25E-4C0C8696FD5B}"/>
              </a:ext>
            </a:extLst>
          </p:cNvPr>
          <p:cNvSpPr txBox="1">
            <a:spLocks/>
          </p:cNvSpPr>
          <p:nvPr/>
        </p:nvSpPr>
        <p:spPr>
          <a:xfrm>
            <a:off x="3470362" y="5294885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6" name="Title 2">
            <a:extLst>
              <a:ext uri="{FF2B5EF4-FFF2-40B4-BE49-F238E27FC236}">
                <a16:creationId xmlns="" xmlns:a16="http://schemas.microsoft.com/office/drawing/2014/main" id="{A8664322-6323-4780-A973-6EAD1F00F871}"/>
              </a:ext>
            </a:extLst>
          </p:cNvPr>
          <p:cNvSpPr txBox="1">
            <a:spLocks/>
          </p:cNvSpPr>
          <p:nvPr/>
        </p:nvSpPr>
        <p:spPr>
          <a:xfrm>
            <a:off x="2851861" y="4446860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8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7" name="Title 2">
            <a:extLst>
              <a:ext uri="{FF2B5EF4-FFF2-40B4-BE49-F238E27FC236}">
                <a16:creationId xmlns="" xmlns:a16="http://schemas.microsoft.com/office/drawing/2014/main" id="{80A5D96F-6893-4F8D-8DA0-E45E48A199EF}"/>
              </a:ext>
            </a:extLst>
          </p:cNvPr>
          <p:cNvSpPr txBox="1">
            <a:spLocks/>
          </p:cNvSpPr>
          <p:nvPr/>
        </p:nvSpPr>
        <p:spPr>
          <a:xfrm>
            <a:off x="2584630" y="3119925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F5801F"/>
                </a:solidFill>
                <a:latin typeface="UTM Avo" panose="02040603050506020204" pitchFamily="18" charset="0"/>
              </a:rPr>
              <a:t>9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8" name="Title 2">
            <a:extLst>
              <a:ext uri="{FF2B5EF4-FFF2-40B4-BE49-F238E27FC236}">
                <a16:creationId xmlns="" xmlns:a16="http://schemas.microsoft.com/office/drawing/2014/main" id="{BC9D6F9C-4FAB-44C7-8729-7F7C984AD30F}"/>
              </a:ext>
            </a:extLst>
          </p:cNvPr>
          <p:cNvSpPr txBox="1">
            <a:spLocks/>
          </p:cNvSpPr>
          <p:nvPr/>
        </p:nvSpPr>
        <p:spPr>
          <a:xfrm>
            <a:off x="2738710" y="1975758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89" name="Title 2">
            <a:extLst>
              <a:ext uri="{FF2B5EF4-FFF2-40B4-BE49-F238E27FC236}">
                <a16:creationId xmlns="" xmlns:a16="http://schemas.microsoft.com/office/drawing/2014/main" id="{41117592-D373-4EB6-8777-9364C6CC256D}"/>
              </a:ext>
            </a:extLst>
          </p:cNvPr>
          <p:cNvSpPr txBox="1">
            <a:spLocks/>
          </p:cNvSpPr>
          <p:nvPr/>
        </p:nvSpPr>
        <p:spPr>
          <a:xfrm>
            <a:off x="3363244" y="1105342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90" name="Title 2">
            <a:extLst>
              <a:ext uri="{FF2B5EF4-FFF2-40B4-BE49-F238E27FC236}">
                <a16:creationId xmlns="" xmlns:a16="http://schemas.microsoft.com/office/drawing/2014/main" id="{69B5D928-AAFF-4C16-9AB1-12E2164B9A3F}"/>
              </a:ext>
            </a:extLst>
          </p:cNvPr>
          <p:cNvSpPr txBox="1">
            <a:spLocks/>
          </p:cNvSpPr>
          <p:nvPr/>
        </p:nvSpPr>
        <p:spPr>
          <a:xfrm>
            <a:off x="5620534" y="533503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91" name="Title 2">
            <a:extLst>
              <a:ext uri="{FF2B5EF4-FFF2-40B4-BE49-F238E27FC236}">
                <a16:creationId xmlns="" xmlns:a16="http://schemas.microsoft.com/office/drawing/2014/main" id="{DA4260D4-D023-41C7-A005-501174A0FF1E}"/>
              </a:ext>
            </a:extLst>
          </p:cNvPr>
          <p:cNvSpPr txBox="1">
            <a:spLocks/>
          </p:cNvSpPr>
          <p:nvPr/>
        </p:nvSpPr>
        <p:spPr>
          <a:xfrm>
            <a:off x="6637134" y="518636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/0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DCA94497-717D-41E5-B862-FD1FB4BB2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" y="534493"/>
            <a:ext cx="2069886" cy="1034943"/>
          </a:xfrm>
          <a:prstGeom prst="rect">
            <a:avLst/>
          </a:prstGeom>
        </p:spPr>
      </p:pic>
      <p:sp>
        <p:nvSpPr>
          <p:cNvPr id="93" name="Rounded Rectangle 92"/>
          <p:cNvSpPr/>
          <p:nvPr/>
        </p:nvSpPr>
        <p:spPr>
          <a:xfrm>
            <a:off x="6103089" y="6581552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06979 -0.0020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0" grpId="1"/>
      <p:bldP spid="9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03089" y="6592185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5955301-6FAB-4B72-B846-5EE61DF95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367" y="2046462"/>
            <a:ext cx="10535187" cy="2765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68331A61-5470-43FC-877D-6819E1056FCB}"/>
              </a:ext>
            </a:extLst>
          </p:cNvPr>
          <p:cNvSpPr/>
          <p:nvPr/>
        </p:nvSpPr>
        <p:spPr>
          <a:xfrm>
            <a:off x="918677" y="12890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1A1700E-9004-4D77-9548-FC143FFC9D02}"/>
              </a:ext>
            </a:extLst>
          </p:cNvPr>
          <p:cNvGrpSpPr/>
          <p:nvPr/>
        </p:nvGrpSpPr>
        <p:grpSpPr>
          <a:xfrm>
            <a:off x="1483199" y="1359704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331DB506-F670-40B7-96B0-ABE0E8F2D42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="" xmlns:a16="http://schemas.microsoft.com/office/drawing/2014/main" id="{FDC2816A-498D-410C-9F39-227B8073DFE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2C784727-B481-474C-8E0C-1E151BCA83A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368E355-8B81-49D4-9CBC-DE18F2C79D7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C504E58F-AF46-43A8-BAAD-CCCBE2437020}"/>
              </a:ext>
            </a:extLst>
          </p:cNvPr>
          <p:cNvSpPr/>
          <p:nvPr/>
        </p:nvSpPr>
        <p:spPr>
          <a:xfrm>
            <a:off x="1363205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4424385B-E739-43D2-B273-97BD95F518A3}"/>
              </a:ext>
            </a:extLst>
          </p:cNvPr>
          <p:cNvSpPr/>
          <p:nvPr/>
        </p:nvSpPr>
        <p:spPr>
          <a:xfrm>
            <a:off x="4888283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BE8CD70-47E4-4524-B8C9-7F2C1B0CFA37}"/>
              </a:ext>
            </a:extLst>
          </p:cNvPr>
          <p:cNvGrpSpPr/>
          <p:nvPr/>
        </p:nvGrpSpPr>
        <p:grpSpPr>
          <a:xfrm>
            <a:off x="8447583" y="3912457"/>
            <a:ext cx="585417" cy="523220"/>
            <a:chOff x="8524701" y="4291143"/>
            <a:chExt cx="585417" cy="52322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1ECCA0A5-B1BE-458F-8FDC-E81564F5A7A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667955F-5745-4C2B-AA63-8D199A1C080D}"/>
                </a:ext>
              </a:extLst>
            </p:cNvPr>
            <p:cNvSpPr/>
            <p:nvPr/>
          </p:nvSpPr>
          <p:spPr>
            <a:xfrm>
              <a:off x="8524701" y="4291143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7DE3595-B9A0-4D6F-97AD-8C2EAD50F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99" y="36944"/>
            <a:ext cx="2325467" cy="116273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650717" y="47577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4AF21913-5E64-422D-9328-A283E6E1E7DF}"/>
              </a:ext>
            </a:extLst>
          </p:cNvPr>
          <p:cNvSpPr/>
          <p:nvPr/>
        </p:nvSpPr>
        <p:spPr>
          <a:xfrm>
            <a:off x="3081512" y="12729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AF6D8CB-A7A0-4613-8370-072920CC7E54}"/>
              </a:ext>
            </a:extLst>
          </p:cNvPr>
          <p:cNvSpPr txBox="1"/>
          <p:nvPr/>
        </p:nvSpPr>
        <p:spPr>
          <a:xfrm>
            <a:off x="3518834" y="1272925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đồng hồ chỉ thời gian thích hợp với mỗi bức tranh.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E9FB9B-B82C-41CF-8863-DD2B0D1266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2" y="1952300"/>
            <a:ext cx="9674895" cy="45436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21B52C77-A008-4519-8EC2-82C24EFC1B2D}"/>
              </a:ext>
            </a:extLst>
          </p:cNvPr>
          <p:cNvCxnSpPr>
            <a:cxnSpLocks/>
          </p:cNvCxnSpPr>
          <p:nvPr/>
        </p:nvCxnSpPr>
        <p:spPr>
          <a:xfrm>
            <a:off x="2624312" y="4902158"/>
            <a:ext cx="6904001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906F8D3A-8D46-46CB-B681-D7D3EB65174E}"/>
              </a:ext>
            </a:extLst>
          </p:cNvPr>
          <p:cNvCxnSpPr>
            <a:cxnSpLocks/>
          </p:cNvCxnSpPr>
          <p:nvPr/>
        </p:nvCxnSpPr>
        <p:spPr>
          <a:xfrm flipV="1">
            <a:off x="2624312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4D53E5F1-AA3A-4874-9AEB-6EC1465E1BFA}"/>
              </a:ext>
            </a:extLst>
          </p:cNvPr>
          <p:cNvCxnSpPr>
            <a:cxnSpLocks/>
          </p:cNvCxnSpPr>
          <p:nvPr/>
        </p:nvCxnSpPr>
        <p:spPr>
          <a:xfrm flipV="1">
            <a:off x="6115687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E67D16C-5B70-401A-932B-7A6C130CCA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96" y="328851"/>
            <a:ext cx="2325467" cy="116273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355365" y="0"/>
            <a:ext cx="4518837" cy="233916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43064C42-E8B5-4482-A6CB-B1CF3D03CBD4}"/>
              </a:ext>
            </a:extLst>
          </p:cNvPr>
          <p:cNvSpPr/>
          <p:nvPr/>
        </p:nvSpPr>
        <p:spPr>
          <a:xfrm>
            <a:off x="2148980" y="13511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F89CF37-8806-4E85-8DA4-3C6D443602BC}"/>
              </a:ext>
            </a:extLst>
          </p:cNvPr>
          <p:cNvSpPr txBox="1"/>
          <p:nvPr/>
        </p:nvSpPr>
        <p:spPr>
          <a:xfrm>
            <a:off x="2586302" y="1351125"/>
            <a:ext cx="781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Chọn đồng hồ chỉ thời gian thích hợp với mỗi bức tranh.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A4646B2-EF26-42D5-9B26-3B87065302CE}"/>
              </a:ext>
            </a:extLst>
          </p:cNvPr>
          <p:cNvGrpSpPr/>
          <p:nvPr/>
        </p:nvGrpSpPr>
        <p:grpSpPr>
          <a:xfrm>
            <a:off x="884446" y="1911027"/>
            <a:ext cx="10078807" cy="3670851"/>
            <a:chOff x="807328" y="2120348"/>
            <a:chExt cx="10078807" cy="3670851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DA60500E-CBE2-4F45-A20C-AA7A6626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5865" y="2225536"/>
              <a:ext cx="9580270" cy="35656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6795E5AB-C1E3-4599-9B35-6657E5E5EEE0}"/>
                </a:ext>
              </a:extLst>
            </p:cNvPr>
            <p:cNvSpPr txBox="1"/>
            <p:nvPr/>
          </p:nvSpPr>
          <p:spPr>
            <a:xfrm>
              <a:off x="807328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6EC69CF-070F-4560-BFD7-D49CE1768913}"/>
                </a:ext>
              </a:extLst>
            </p:cNvPr>
            <p:cNvSpPr txBox="1"/>
            <p:nvPr/>
          </p:nvSpPr>
          <p:spPr>
            <a:xfrm>
              <a:off x="5866610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="" xmlns:a16="http://schemas.microsoft.com/office/drawing/2014/main" id="{749831BD-D7E4-4480-AF68-FD5A37FE2AB4}"/>
              </a:ext>
            </a:extLst>
          </p:cNvPr>
          <p:cNvSpPr/>
          <p:nvPr/>
        </p:nvSpPr>
        <p:spPr>
          <a:xfrm>
            <a:off x="3198531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B589ACEC-A2CC-4702-A075-5249EE466973}"/>
              </a:ext>
            </a:extLst>
          </p:cNvPr>
          <p:cNvSpPr/>
          <p:nvPr/>
        </p:nvSpPr>
        <p:spPr>
          <a:xfrm>
            <a:off x="8293992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60184E3-E433-432B-9161-76144B5168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0" y="396633"/>
            <a:ext cx="2164476" cy="10822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103089" y="6592185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0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474721"/>
            <a:ext cx="3029536" cy="3383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4319" y="3133725"/>
            <a:ext cx="2670517" cy="3724275"/>
          </a:xfrm>
          <a:prstGeom prst="rect">
            <a:avLst/>
          </a:prstGeom>
        </p:spPr>
      </p:pic>
      <p:sp>
        <p:nvSpPr>
          <p:cNvPr id="45" name="1">
            <a:hlinkClick r:id="rId7" action="ppaction://hlinksldjump"/>
          </p:cNvPr>
          <p:cNvSpPr/>
          <p:nvPr/>
        </p:nvSpPr>
        <p:spPr>
          <a:xfrm>
            <a:off x="4346917" y="799513"/>
            <a:ext cx="1897087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7" name="2">
            <a:hlinkClick r:id="rId8" action="ppaction://hlinksldjump"/>
          </p:cNvPr>
          <p:cNvSpPr/>
          <p:nvPr/>
        </p:nvSpPr>
        <p:spPr>
          <a:xfrm>
            <a:off x="6244004" y="799513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9" name="3">
            <a:hlinkClick r:id="rId9" action="ppaction://hlinksldjump"/>
          </p:cNvPr>
          <p:cNvSpPr/>
          <p:nvPr/>
        </p:nvSpPr>
        <p:spPr>
          <a:xfrm>
            <a:off x="7894319" y="799513"/>
            <a:ext cx="1628336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0" name="4">
            <a:hlinkClick r:id="rId10" action="ppaction://hlinksldjump"/>
          </p:cNvPr>
          <p:cNvSpPr/>
          <p:nvPr/>
        </p:nvSpPr>
        <p:spPr>
          <a:xfrm>
            <a:off x="5407857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1" name="5">
            <a:hlinkClick r:id="rId10" action="ppaction://hlinksldjump"/>
          </p:cNvPr>
          <p:cNvSpPr/>
          <p:nvPr/>
        </p:nvSpPr>
        <p:spPr>
          <a:xfrm>
            <a:off x="7058172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2" name="bensound-cu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6353" y="-705732"/>
            <a:ext cx="495301" cy="4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7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8939" y="1584660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15 + 59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74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4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8940" y="1584660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82 – 49 = 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1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2853" y="1180481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6637" y="1584660"/>
            <a:ext cx="7891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2438" y="4475030"/>
            <a:ext cx="6480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A, B,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 / E,D,C / F, B, C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54470411-9396-44AF-8D1C-7DCBC80D235E}"/>
              </a:ext>
            </a:extLst>
          </p:cNvPr>
          <p:cNvCxnSpPr>
            <a:cxnSpLocks/>
          </p:cNvCxnSpPr>
          <p:nvPr/>
        </p:nvCxnSpPr>
        <p:spPr>
          <a:xfrm flipV="1">
            <a:off x="1552353" y="2892056"/>
            <a:ext cx="1169582" cy="1297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1B2A1EBC-A245-49D5-AF20-7275A34542A5}"/>
              </a:ext>
            </a:extLst>
          </p:cNvPr>
          <p:cNvCxnSpPr>
            <a:cxnSpLocks/>
          </p:cNvCxnSpPr>
          <p:nvPr/>
        </p:nvCxnSpPr>
        <p:spPr>
          <a:xfrm>
            <a:off x="1552353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17C3945-D197-46AC-BF42-8C213A29F4A5}"/>
              </a:ext>
            </a:extLst>
          </p:cNvPr>
          <p:cNvCxnSpPr>
            <a:cxnSpLocks/>
          </p:cNvCxnSpPr>
          <p:nvPr/>
        </p:nvCxnSpPr>
        <p:spPr>
          <a:xfrm>
            <a:off x="3817088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2B8E563B-83B6-48BE-9A72-9C9535E78EF6}"/>
              </a:ext>
            </a:extLst>
          </p:cNvPr>
          <p:cNvCxnSpPr>
            <a:cxnSpLocks/>
          </p:cNvCxnSpPr>
          <p:nvPr/>
        </p:nvCxnSpPr>
        <p:spPr>
          <a:xfrm flipH="1" flipV="1">
            <a:off x="2721935" y="2892055"/>
            <a:ext cx="1095153" cy="1297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A0AF2B9B-9CA4-453E-B995-BFFB5784D97B}"/>
              </a:ext>
            </a:extLst>
          </p:cNvPr>
          <p:cNvCxnSpPr>
            <a:cxnSpLocks/>
          </p:cNvCxnSpPr>
          <p:nvPr/>
        </p:nvCxnSpPr>
        <p:spPr>
          <a:xfrm flipH="1" flipV="1">
            <a:off x="2296633" y="3348610"/>
            <a:ext cx="3799368" cy="840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CD203C69-BDB4-4646-B16D-E671457383FA}"/>
              </a:ext>
            </a:extLst>
          </p:cNvPr>
          <p:cNvSpPr/>
          <p:nvPr/>
        </p:nvSpPr>
        <p:spPr>
          <a:xfrm>
            <a:off x="2671429" y="2832232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E2A6738-E8ED-4C2F-B549-C137BECD2495}"/>
              </a:ext>
            </a:extLst>
          </p:cNvPr>
          <p:cNvSpPr/>
          <p:nvPr/>
        </p:nvSpPr>
        <p:spPr>
          <a:xfrm>
            <a:off x="2246127" y="3300575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D8DD3882-F215-4245-80CC-752FE88437A3}"/>
              </a:ext>
            </a:extLst>
          </p:cNvPr>
          <p:cNvSpPr/>
          <p:nvPr/>
        </p:nvSpPr>
        <p:spPr>
          <a:xfrm>
            <a:off x="1489887" y="415298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136208E0-9158-4A23-86F1-58D46A29E45A}"/>
              </a:ext>
            </a:extLst>
          </p:cNvPr>
          <p:cNvSpPr/>
          <p:nvPr/>
        </p:nvSpPr>
        <p:spPr>
          <a:xfrm>
            <a:off x="3741330" y="410495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54920D92-3A1D-4AC7-831F-D78F683FB346}"/>
              </a:ext>
            </a:extLst>
          </p:cNvPr>
          <p:cNvSpPr/>
          <p:nvPr/>
        </p:nvSpPr>
        <p:spPr>
          <a:xfrm>
            <a:off x="3223436" y="351873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6C46E645-A0AA-4DAD-880E-A14C1A203392}"/>
              </a:ext>
            </a:extLst>
          </p:cNvPr>
          <p:cNvSpPr/>
          <p:nvPr/>
        </p:nvSpPr>
        <p:spPr>
          <a:xfrm>
            <a:off x="6002079" y="414783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571946D9-9624-42A0-A876-85B3656B38C8}"/>
              </a:ext>
            </a:extLst>
          </p:cNvPr>
          <p:cNvSpPr txBox="1"/>
          <p:nvPr/>
        </p:nvSpPr>
        <p:spPr>
          <a:xfrm>
            <a:off x="2359098" y="2408554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680C011D-C81A-461B-BB40-C70B2225798F}"/>
              </a:ext>
            </a:extLst>
          </p:cNvPr>
          <p:cNvSpPr txBox="1"/>
          <p:nvPr/>
        </p:nvSpPr>
        <p:spPr>
          <a:xfrm>
            <a:off x="1789591" y="281763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4C3B182-EC2C-4780-AA8C-1CB8F2D2586B}"/>
              </a:ext>
            </a:extLst>
          </p:cNvPr>
          <p:cNvSpPr txBox="1"/>
          <p:nvPr/>
        </p:nvSpPr>
        <p:spPr>
          <a:xfrm>
            <a:off x="1148981" y="376892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682652A-A9EC-4424-80B7-6801E8C104D4}"/>
              </a:ext>
            </a:extLst>
          </p:cNvPr>
          <p:cNvSpPr txBox="1"/>
          <p:nvPr/>
        </p:nvSpPr>
        <p:spPr>
          <a:xfrm>
            <a:off x="3521370" y="419587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D79AF3A-8C90-4CD2-ACD2-5C59A97412B5}"/>
              </a:ext>
            </a:extLst>
          </p:cNvPr>
          <p:cNvSpPr txBox="1"/>
          <p:nvPr/>
        </p:nvSpPr>
        <p:spPr>
          <a:xfrm>
            <a:off x="5754868" y="4119581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46A7BBBB-6F2B-4B85-AEEA-3D3A576452FD}"/>
              </a:ext>
            </a:extLst>
          </p:cNvPr>
          <p:cNvSpPr txBox="1"/>
          <p:nvPr/>
        </p:nvSpPr>
        <p:spPr>
          <a:xfrm>
            <a:off x="3308718" y="3024853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054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2005" y="1584660"/>
            <a:ext cx="9681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5429" y="4475030"/>
            <a:ext cx="2874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EF, EB, FB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978575B0-E0CC-4C3B-8CAD-735E6A43DB5B}"/>
              </a:ext>
            </a:extLst>
          </p:cNvPr>
          <p:cNvCxnSpPr>
            <a:cxnSpLocks/>
          </p:cNvCxnSpPr>
          <p:nvPr/>
        </p:nvCxnSpPr>
        <p:spPr>
          <a:xfrm flipV="1">
            <a:off x="1552353" y="2892056"/>
            <a:ext cx="1169582" cy="1297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CC92C75-5FD4-41F8-ACC0-C2D3E6816627}"/>
              </a:ext>
            </a:extLst>
          </p:cNvPr>
          <p:cNvCxnSpPr>
            <a:cxnSpLocks/>
          </p:cNvCxnSpPr>
          <p:nvPr/>
        </p:nvCxnSpPr>
        <p:spPr>
          <a:xfrm>
            <a:off x="1552353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571D5E41-0D1E-40AE-A608-DF3823E60971}"/>
              </a:ext>
            </a:extLst>
          </p:cNvPr>
          <p:cNvCxnSpPr>
            <a:cxnSpLocks/>
          </p:cNvCxnSpPr>
          <p:nvPr/>
        </p:nvCxnSpPr>
        <p:spPr>
          <a:xfrm flipH="1" flipV="1">
            <a:off x="2721935" y="2892055"/>
            <a:ext cx="1095153" cy="1297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45A15CC6-3112-428E-8897-28CB45FE1A70}"/>
              </a:ext>
            </a:extLst>
          </p:cNvPr>
          <p:cNvSpPr/>
          <p:nvPr/>
        </p:nvSpPr>
        <p:spPr>
          <a:xfrm>
            <a:off x="2671429" y="2832232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C1D7F3EF-E958-4B00-B6F8-F1C5E69A4398}"/>
              </a:ext>
            </a:extLst>
          </p:cNvPr>
          <p:cNvSpPr/>
          <p:nvPr/>
        </p:nvSpPr>
        <p:spPr>
          <a:xfrm>
            <a:off x="1489887" y="415298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29355C43-A30C-41B6-B1D0-0DC5C49607C9}"/>
              </a:ext>
            </a:extLst>
          </p:cNvPr>
          <p:cNvSpPr/>
          <p:nvPr/>
        </p:nvSpPr>
        <p:spPr>
          <a:xfrm>
            <a:off x="3741330" y="410495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422A3A-86D1-4D97-9776-9FA8B908F8BA}"/>
              </a:ext>
            </a:extLst>
          </p:cNvPr>
          <p:cNvSpPr txBox="1"/>
          <p:nvPr/>
        </p:nvSpPr>
        <p:spPr>
          <a:xfrm>
            <a:off x="2377372" y="2413593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0ED9D6B-BDD6-4535-89C0-BFCE0FA9442E}"/>
              </a:ext>
            </a:extLst>
          </p:cNvPr>
          <p:cNvSpPr txBox="1"/>
          <p:nvPr/>
        </p:nvSpPr>
        <p:spPr>
          <a:xfrm>
            <a:off x="1148981" y="376892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EE0ED2A-08B6-407C-B777-BCAAD6158F1E}"/>
              </a:ext>
            </a:extLst>
          </p:cNvPr>
          <p:cNvSpPr txBox="1"/>
          <p:nvPr/>
        </p:nvSpPr>
        <p:spPr>
          <a:xfrm>
            <a:off x="3828498" y="3860598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4873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4467" y="1584660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19 + 9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08639" y="1712314"/>
            <a:ext cx="11662649" cy="25299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Toán</a:t>
            </a:r>
            <a:endParaRPr lang="en-US" sz="4400" b="1" dirty="0" smtClean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NGÀY 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– GIỜ,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GIỜ - 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PHÚT (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=""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262863" y="6347636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165268" y="31899"/>
            <a:ext cx="2987749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91018" y="1480908"/>
            <a:ext cx="780053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MỤC TIÊU</a:t>
            </a:r>
          </a:p>
          <a:p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543</Words>
  <Application>Microsoft Office PowerPoint</Application>
  <PresentationFormat>Widescreen</PresentationFormat>
  <Paragraphs>132</Paragraphs>
  <Slides>19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Times New Roman</vt:lpstr>
      <vt:lpstr>UTM Avo</vt:lpstr>
      <vt:lpstr>等线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OANH</cp:lastModifiedBy>
  <cp:revision>21</cp:revision>
  <dcterms:created xsi:type="dcterms:W3CDTF">2021-07-24T01:07:49Z</dcterms:created>
  <dcterms:modified xsi:type="dcterms:W3CDTF">2021-12-16T02:42:54Z</dcterms:modified>
</cp:coreProperties>
</file>