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1"/>
  </p:notesMasterIdLst>
  <p:sldIdLst>
    <p:sldId id="265" r:id="rId2"/>
    <p:sldId id="264" r:id="rId3"/>
    <p:sldId id="266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D9D45-2B62-43B9-8466-B11E9CA3E9AA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1830A-01DE-4ED9-9F6C-CFAD1387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49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7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13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724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0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98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44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66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947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110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93371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49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3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4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36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11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6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CFC6D3-0E24-43B2-9541-BA485EAAED3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4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9141795" cy="6855520"/>
          </a:xfrm>
          <a:prstGeom prst="rect">
            <a:avLst/>
          </a:prstGeom>
        </p:spPr>
      </p:pic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-468560" y="1844824"/>
            <a:ext cx="92503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zh-CN" sz="6000" b="1" i="0" u="none" strike="noStrike" kern="1200" cap="none" spc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</a:rPr>
              <a:t>Chào</a:t>
            </a:r>
            <a:r>
              <a:rPr kumimoji="0" lang="vi-VN" altLang="zh-CN" sz="6000" b="1" i="0" u="none" strike="noStrike" kern="1200" cap="none" spc="0" normalizeH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</a:rPr>
              <a:t> mừng các con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zh-CN" sz="6000" b="1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</a:rPr>
              <a:t>đến với giờ học Toán!!!</a:t>
            </a:r>
            <a:endParaRPr kumimoji="0" lang="en-US" altLang="zh-CN" sz="60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</a:endParaRP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6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1240"/>
            <a:ext cx="9140694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762" y="1570300"/>
            <a:ext cx="85335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</a:t>
            </a: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</a:t>
            </a:r>
            <a:r>
              <a:rPr kumimoji="0" lang="en-US" sz="6600" b="1" i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27</a:t>
            </a:r>
            <a:r>
              <a:rPr kumimoji="0" lang="vi-VN" sz="6600" b="1" i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– Tiết 2</a:t>
            </a:r>
            <a:r>
              <a:rPr kumimoji="0" lang="en-US" sz="66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66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1133" y="857250"/>
            <a:ext cx="2192867" cy="1693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3779912" y="886062"/>
            <a:ext cx="2002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3657" y="1700808"/>
            <a:ext cx="72539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184" y="2132856"/>
            <a:ext cx="74942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50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26" y="85090"/>
            <a:ext cx="1663065" cy="982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842493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04664"/>
            <a:ext cx="8435280" cy="62646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8" y="133985"/>
            <a:ext cx="172021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2776"/>
            <a:ext cx="8716190" cy="25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" y="620688"/>
            <a:ext cx="85864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43841"/>
            <a:ext cx="5422583" cy="1430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674496"/>
            <a:ext cx="5688631" cy="47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8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166201"/>
            <a:ext cx="5591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873880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55</Words>
  <Application>Microsoft Office PowerPoint</Application>
  <PresentationFormat>On-screen Show (4:3)</PresentationFormat>
  <Paragraphs>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Calibri</vt:lpstr>
      <vt:lpstr>Garamond</vt:lpstr>
      <vt:lpstr>Times New Roman</vt:lpstr>
      <vt:lpstr>字魂17号-萌趣果冻体</vt:lpstr>
      <vt:lpstr>等线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 mi</dc:creator>
  <cp:lastModifiedBy>OANH</cp:lastModifiedBy>
  <cp:revision>4</cp:revision>
  <dcterms:created xsi:type="dcterms:W3CDTF">2021-08-17T08:29:25Z</dcterms:created>
  <dcterms:modified xsi:type="dcterms:W3CDTF">2021-12-07T04:17:58Z</dcterms:modified>
</cp:coreProperties>
</file>