
<file path=[Content_Types].xml><?xml version="1.0" encoding="utf-8"?>
<Types xmlns="http://schemas.openxmlformats.org/package/2006/content-types">
  <Default Extension="png" ContentType="image/png"/>
  <Default Extension="bin" ContentType="application/vnd.openxmlformats-officedocument.oleObject"/>
  <Default Extension="jfif" ContentType="image/jpe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vml" ContentType="application/vnd.openxmlformats-officedocument.vmlDrawing"/>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84" r:id="rId2"/>
  </p:sldMasterIdLst>
  <p:sldIdLst>
    <p:sldId id="295" r:id="rId3"/>
    <p:sldId id="258" r:id="rId4"/>
    <p:sldId id="296" r:id="rId5"/>
    <p:sldId id="275" r:id="rId6"/>
    <p:sldId id="259" r:id="rId7"/>
    <p:sldId id="260" r:id="rId8"/>
    <p:sldId id="281" r:id="rId9"/>
    <p:sldId id="291" r:id="rId10"/>
    <p:sldId id="292" r:id="rId11"/>
    <p:sldId id="282" r:id="rId12"/>
    <p:sldId id="283" r:id="rId13"/>
    <p:sldId id="284" r:id="rId14"/>
    <p:sldId id="285" r:id="rId15"/>
    <p:sldId id="286" r:id="rId16"/>
    <p:sldId id="287" r:id="rId17"/>
    <p:sldId id="266" r:id="rId18"/>
    <p:sldId id="267" r:id="rId19"/>
    <p:sldId id="268" r:id="rId20"/>
    <p:sldId id="263" r:id="rId21"/>
    <p:sldId id="293" r:id="rId22"/>
    <p:sldId id="278" r:id="rId23"/>
    <p:sldId id="289" r:id="rId24"/>
    <p:sldId id="279" r:id="rId25"/>
    <p:sldId id="288" r:id="rId26"/>
    <p:sldId id="294" r:id="rId27"/>
    <p:sldId id="272" r:id="rId28"/>
    <p:sldId id="276" r:id="rId29"/>
    <p:sldId id="273" r:id="rId30"/>
  </p:sldIdLst>
  <p:sldSz cx="12192000" cy="6858000"/>
  <p:notesSz cx="6858000" cy="9144000"/>
  <p:embeddedFontLst>
    <p:embeddedFont>
      <p:font typeface=".VnTime" panose="020B7200000000000000" pitchFamily="34" charset="0"/>
      <p:regular r:id="rId31"/>
      <p:bold r:id="rId32"/>
      <p:italic r:id="rId33"/>
      <p:boldItalic r:id="rId34"/>
    </p:embeddedFont>
    <p:embeddedFont>
      <p:font typeface="Calibri" panose="020F0502020204030204" pitchFamily="34" charset="0"/>
      <p:regular r:id="rId35"/>
      <p:bold r:id="rId36"/>
      <p:italic r:id="rId37"/>
      <p:boldItalic r:id="rId38"/>
    </p:embeddedFont>
    <p:embeddedFont>
      <p:font typeface="Calibri Light" panose="020F0302020204030204" pitchFamily="34" charset="0"/>
      <p:regular r:id="rId39"/>
      <p:italic r:id="rId40"/>
    </p:embeddedFont>
    <p:embeddedFont>
      <p:font typeface="HP001 4 hàng" panose="020B0603050302020204" pitchFamily="34" charset="0"/>
      <p:regular r:id="rId41"/>
      <p:bold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03D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298" autoAdjust="0"/>
    <p:restoredTop sz="94660"/>
  </p:normalViewPr>
  <p:slideViewPr>
    <p:cSldViewPr snapToGrid="0">
      <p:cViewPr varScale="1">
        <p:scale>
          <a:sx n="69" d="100"/>
          <a:sy n="69" d="100"/>
        </p:scale>
        <p:origin x="72" y="60"/>
      </p:cViewPr>
      <p:guideLst>
        <p:guide orient="horz" pos="2160"/>
        <p:guide pos="3840"/>
      </p:guideLst>
    </p:cSldViewPr>
  </p:slideViewPr>
  <p:notesTextViewPr>
    <p:cViewPr>
      <p:scale>
        <a:sx n="1" d="1"/>
        <a:sy n="1" d="1"/>
      </p:scale>
      <p:origin x="0" y="0"/>
    </p:cViewPr>
  </p:notesTextViewPr>
  <p:sorterViewPr>
    <p:cViewPr>
      <p:scale>
        <a:sx n="100" d="100"/>
        <a:sy n="100" d="100"/>
      </p:scale>
      <p:origin x="0" y="319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9.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font" Target="fonts/font12.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5.fntdata"/><Relationship Id="rId43"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387C209-0121-47D1-BE37-E56E865B07D9}" type="datetimeFigureOut">
              <a:rPr lang="en-US" smtClean="0"/>
              <a:t>24/10/2021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F3E322-9ADC-4694-AF55-F3436ADDCC02}" type="slidenum">
              <a:rPr lang="en-US" smtClean="0"/>
              <a:t>‹#›</a:t>
            </a:fld>
            <a:endParaRPr lang="en-US"/>
          </a:p>
        </p:txBody>
      </p:sp>
    </p:spTree>
    <p:extLst>
      <p:ext uri="{BB962C8B-B14F-4D97-AF65-F5344CB8AC3E}">
        <p14:creationId xmlns:p14="http://schemas.microsoft.com/office/powerpoint/2010/main" val="249823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87C209-0121-47D1-BE37-E56E865B07D9}" type="datetimeFigureOut">
              <a:rPr lang="en-US" smtClean="0"/>
              <a:t>24/10/2021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F3E322-9ADC-4694-AF55-F3436ADDCC02}" type="slidenum">
              <a:rPr lang="en-US" smtClean="0"/>
              <a:t>‹#›</a:t>
            </a:fld>
            <a:endParaRPr lang="en-US"/>
          </a:p>
        </p:txBody>
      </p:sp>
    </p:spTree>
    <p:extLst>
      <p:ext uri="{BB962C8B-B14F-4D97-AF65-F5344CB8AC3E}">
        <p14:creationId xmlns:p14="http://schemas.microsoft.com/office/powerpoint/2010/main" val="2199946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87C209-0121-47D1-BE37-E56E865B07D9}" type="datetimeFigureOut">
              <a:rPr lang="en-US" smtClean="0"/>
              <a:t>24/10/2021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F3E322-9ADC-4694-AF55-F3436ADDCC02}" type="slidenum">
              <a:rPr lang="en-US" smtClean="0"/>
              <a:t>‹#›</a:t>
            </a:fld>
            <a:endParaRPr lang="en-US"/>
          </a:p>
        </p:txBody>
      </p:sp>
    </p:spTree>
    <p:extLst>
      <p:ext uri="{BB962C8B-B14F-4D97-AF65-F5344CB8AC3E}">
        <p14:creationId xmlns:p14="http://schemas.microsoft.com/office/powerpoint/2010/main" val="39547503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387C209-0121-47D1-BE37-E56E865B07D9}" type="datetimeFigureOut">
              <a:rPr lang="en-US" smtClean="0">
                <a:solidFill>
                  <a:prstClr val="black">
                    <a:tint val="75000"/>
                  </a:prstClr>
                </a:solidFill>
              </a:rPr>
              <a:pPr/>
              <a:t>24/10/2021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F3E322-9ADC-4694-AF55-F3436ADDCC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6614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87C209-0121-47D1-BE37-E56E865B07D9}" type="datetimeFigureOut">
              <a:rPr lang="en-US" smtClean="0">
                <a:solidFill>
                  <a:prstClr val="black">
                    <a:tint val="75000"/>
                  </a:prstClr>
                </a:solidFill>
              </a:rPr>
              <a:pPr/>
              <a:t>24/10/2021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F3E322-9ADC-4694-AF55-F3436ADDCC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91146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387C209-0121-47D1-BE37-E56E865B07D9}" type="datetimeFigureOut">
              <a:rPr lang="en-US" smtClean="0">
                <a:solidFill>
                  <a:prstClr val="black">
                    <a:tint val="75000"/>
                  </a:prstClr>
                </a:solidFill>
              </a:rPr>
              <a:pPr/>
              <a:t>24/10/2021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F3E322-9ADC-4694-AF55-F3436ADDCC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15150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87C209-0121-47D1-BE37-E56E865B07D9}" type="datetimeFigureOut">
              <a:rPr lang="en-US" smtClean="0">
                <a:solidFill>
                  <a:prstClr val="black">
                    <a:tint val="75000"/>
                  </a:prstClr>
                </a:solidFill>
              </a:rPr>
              <a:pPr/>
              <a:t>24/10/2021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EF3E322-9ADC-4694-AF55-F3436ADDCC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52926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87C209-0121-47D1-BE37-E56E865B07D9}" type="datetimeFigureOut">
              <a:rPr lang="en-US" smtClean="0">
                <a:solidFill>
                  <a:prstClr val="black">
                    <a:tint val="75000"/>
                  </a:prstClr>
                </a:solidFill>
              </a:rPr>
              <a:pPr/>
              <a:t>24/10/2021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EF3E322-9ADC-4694-AF55-F3436ADDCC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70736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87C209-0121-47D1-BE37-E56E865B07D9}" type="datetimeFigureOut">
              <a:rPr lang="en-US" smtClean="0">
                <a:solidFill>
                  <a:prstClr val="black">
                    <a:tint val="75000"/>
                  </a:prstClr>
                </a:solidFill>
              </a:rPr>
              <a:pPr/>
              <a:t>24/10/2021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EF3E322-9ADC-4694-AF55-F3436ADDCC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23236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87C209-0121-47D1-BE37-E56E865B07D9}" type="datetimeFigureOut">
              <a:rPr lang="en-US" smtClean="0">
                <a:solidFill>
                  <a:prstClr val="black">
                    <a:tint val="75000"/>
                  </a:prstClr>
                </a:solidFill>
              </a:rPr>
              <a:pPr/>
              <a:t>24/10/2021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EF3E322-9ADC-4694-AF55-F3436ADDCC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38529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387C209-0121-47D1-BE37-E56E865B07D9}" type="datetimeFigureOut">
              <a:rPr lang="en-US" smtClean="0">
                <a:solidFill>
                  <a:prstClr val="black">
                    <a:tint val="75000"/>
                  </a:prstClr>
                </a:solidFill>
              </a:rPr>
              <a:pPr/>
              <a:t>24/10/2021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EF3E322-9ADC-4694-AF55-F3436ADDCC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5349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87C209-0121-47D1-BE37-E56E865B07D9}" type="datetimeFigureOut">
              <a:rPr lang="en-US" smtClean="0"/>
              <a:t>24/10/2021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F3E322-9ADC-4694-AF55-F3436ADDCC02}" type="slidenum">
              <a:rPr lang="en-US" smtClean="0"/>
              <a:t>‹#›</a:t>
            </a:fld>
            <a:endParaRPr lang="en-US"/>
          </a:p>
        </p:txBody>
      </p:sp>
    </p:spTree>
    <p:extLst>
      <p:ext uri="{BB962C8B-B14F-4D97-AF65-F5344CB8AC3E}">
        <p14:creationId xmlns:p14="http://schemas.microsoft.com/office/powerpoint/2010/main" val="13994148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387C209-0121-47D1-BE37-E56E865B07D9}" type="datetimeFigureOut">
              <a:rPr lang="en-US" smtClean="0">
                <a:solidFill>
                  <a:prstClr val="black">
                    <a:tint val="75000"/>
                  </a:prstClr>
                </a:solidFill>
              </a:rPr>
              <a:pPr/>
              <a:t>24/10/2021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EF3E322-9ADC-4694-AF55-F3436ADDCC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2351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87C209-0121-47D1-BE37-E56E865B07D9}" type="datetimeFigureOut">
              <a:rPr lang="en-US" smtClean="0">
                <a:solidFill>
                  <a:prstClr val="black">
                    <a:tint val="75000"/>
                  </a:prstClr>
                </a:solidFill>
              </a:rPr>
              <a:pPr/>
              <a:t>24/10/2021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F3E322-9ADC-4694-AF55-F3436ADDCC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28744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87C209-0121-47D1-BE37-E56E865B07D9}" type="datetimeFigureOut">
              <a:rPr lang="en-US" smtClean="0">
                <a:solidFill>
                  <a:prstClr val="black">
                    <a:tint val="75000"/>
                  </a:prstClr>
                </a:solidFill>
              </a:rPr>
              <a:pPr/>
              <a:t>24/10/2021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F3E322-9ADC-4694-AF55-F3436ADDCC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638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387C209-0121-47D1-BE37-E56E865B07D9}" type="datetimeFigureOut">
              <a:rPr lang="en-US" smtClean="0"/>
              <a:t>24/10/2021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F3E322-9ADC-4694-AF55-F3436ADDCC02}" type="slidenum">
              <a:rPr lang="en-US" smtClean="0"/>
              <a:t>‹#›</a:t>
            </a:fld>
            <a:endParaRPr lang="en-US"/>
          </a:p>
        </p:txBody>
      </p:sp>
    </p:spTree>
    <p:extLst>
      <p:ext uri="{BB962C8B-B14F-4D97-AF65-F5344CB8AC3E}">
        <p14:creationId xmlns:p14="http://schemas.microsoft.com/office/powerpoint/2010/main" val="3559976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87C209-0121-47D1-BE37-E56E865B07D9}" type="datetimeFigureOut">
              <a:rPr lang="en-US" smtClean="0"/>
              <a:t>24/10/2021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F3E322-9ADC-4694-AF55-F3436ADDCC02}" type="slidenum">
              <a:rPr lang="en-US" smtClean="0"/>
              <a:t>‹#›</a:t>
            </a:fld>
            <a:endParaRPr lang="en-US"/>
          </a:p>
        </p:txBody>
      </p:sp>
    </p:spTree>
    <p:extLst>
      <p:ext uri="{BB962C8B-B14F-4D97-AF65-F5344CB8AC3E}">
        <p14:creationId xmlns:p14="http://schemas.microsoft.com/office/powerpoint/2010/main" val="244572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87C209-0121-47D1-BE37-E56E865B07D9}" type="datetimeFigureOut">
              <a:rPr lang="en-US" smtClean="0"/>
              <a:t>24/10/2021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F3E322-9ADC-4694-AF55-F3436ADDCC02}" type="slidenum">
              <a:rPr lang="en-US" smtClean="0"/>
              <a:t>‹#›</a:t>
            </a:fld>
            <a:endParaRPr lang="en-US"/>
          </a:p>
        </p:txBody>
      </p:sp>
    </p:spTree>
    <p:extLst>
      <p:ext uri="{BB962C8B-B14F-4D97-AF65-F5344CB8AC3E}">
        <p14:creationId xmlns:p14="http://schemas.microsoft.com/office/powerpoint/2010/main" val="132286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87C209-0121-47D1-BE37-E56E865B07D9}" type="datetimeFigureOut">
              <a:rPr lang="en-US" smtClean="0"/>
              <a:t>24/10/2021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F3E322-9ADC-4694-AF55-F3436ADDCC02}" type="slidenum">
              <a:rPr lang="en-US" smtClean="0"/>
              <a:t>‹#›</a:t>
            </a:fld>
            <a:endParaRPr lang="en-US"/>
          </a:p>
        </p:txBody>
      </p:sp>
    </p:spTree>
    <p:extLst>
      <p:ext uri="{BB962C8B-B14F-4D97-AF65-F5344CB8AC3E}">
        <p14:creationId xmlns:p14="http://schemas.microsoft.com/office/powerpoint/2010/main" val="1560755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87C209-0121-47D1-BE37-E56E865B07D9}" type="datetimeFigureOut">
              <a:rPr lang="en-US" smtClean="0"/>
              <a:t>24/10/2021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F3E322-9ADC-4694-AF55-F3436ADDCC02}" type="slidenum">
              <a:rPr lang="en-US" smtClean="0"/>
              <a:t>‹#›</a:t>
            </a:fld>
            <a:endParaRPr lang="en-US"/>
          </a:p>
        </p:txBody>
      </p:sp>
    </p:spTree>
    <p:extLst>
      <p:ext uri="{BB962C8B-B14F-4D97-AF65-F5344CB8AC3E}">
        <p14:creationId xmlns:p14="http://schemas.microsoft.com/office/powerpoint/2010/main" val="1640558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387C209-0121-47D1-BE37-E56E865B07D9}" type="datetimeFigureOut">
              <a:rPr lang="en-US" smtClean="0"/>
              <a:t>24/10/2021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F3E322-9ADC-4694-AF55-F3436ADDCC02}" type="slidenum">
              <a:rPr lang="en-US" smtClean="0"/>
              <a:t>‹#›</a:t>
            </a:fld>
            <a:endParaRPr lang="en-US"/>
          </a:p>
        </p:txBody>
      </p:sp>
    </p:spTree>
    <p:extLst>
      <p:ext uri="{BB962C8B-B14F-4D97-AF65-F5344CB8AC3E}">
        <p14:creationId xmlns:p14="http://schemas.microsoft.com/office/powerpoint/2010/main" val="8748706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387C209-0121-47D1-BE37-E56E865B07D9}" type="datetimeFigureOut">
              <a:rPr lang="en-US" smtClean="0"/>
              <a:t>24/10/2021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F3E322-9ADC-4694-AF55-F3436ADDCC02}" type="slidenum">
              <a:rPr lang="en-US" smtClean="0"/>
              <a:t>‹#›</a:t>
            </a:fld>
            <a:endParaRPr lang="en-US"/>
          </a:p>
        </p:txBody>
      </p:sp>
    </p:spTree>
    <p:extLst>
      <p:ext uri="{BB962C8B-B14F-4D97-AF65-F5344CB8AC3E}">
        <p14:creationId xmlns:p14="http://schemas.microsoft.com/office/powerpoint/2010/main" val="36222402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87C209-0121-47D1-BE37-E56E865B07D9}" type="datetimeFigureOut">
              <a:rPr lang="en-US" smtClean="0"/>
              <a:t>24/10/2021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F3E322-9ADC-4694-AF55-F3436ADDCC02}" type="slidenum">
              <a:rPr lang="en-US" smtClean="0"/>
              <a:t>‹#›</a:t>
            </a:fld>
            <a:endParaRPr lang="en-US"/>
          </a:p>
        </p:txBody>
      </p:sp>
    </p:spTree>
    <p:extLst>
      <p:ext uri="{BB962C8B-B14F-4D97-AF65-F5344CB8AC3E}">
        <p14:creationId xmlns:p14="http://schemas.microsoft.com/office/powerpoint/2010/main" val="11049165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87C209-0121-47D1-BE37-E56E865B07D9}" type="datetimeFigureOut">
              <a:rPr lang="en-US" smtClean="0">
                <a:solidFill>
                  <a:prstClr val="black">
                    <a:tint val="75000"/>
                  </a:prstClr>
                </a:solidFill>
              </a:rPr>
              <a:pPr/>
              <a:t>24/10/2021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F3E322-9ADC-4694-AF55-F3436ADDCC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135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7.xml"/><Relationship Id="rId1" Type="http://schemas.openxmlformats.org/officeDocument/2006/relationships/audio" Target="file:///E:\MP3\Nhac%20thieu%20nhi\Thuong%20lam%20thay%20co%20oi%20-%20Jolie%20Quynh%20Anh.mp3"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png"/><Relationship Id="rId7" Type="http://schemas.openxmlformats.org/officeDocument/2006/relationships/image" Target="../media/image16.jpg"/><Relationship Id="rId2" Type="http://schemas.openxmlformats.org/officeDocument/2006/relationships/slideLayout" Target="../slideLayouts/slideLayout13.xml"/><Relationship Id="rId1" Type="http://schemas.openxmlformats.org/officeDocument/2006/relationships/tags" Target="../tags/tag5.xml"/><Relationship Id="rId6" Type="http://schemas.openxmlformats.org/officeDocument/2006/relationships/image" Target="../media/image15.jfif"/><Relationship Id="rId11" Type="http://schemas.openxmlformats.org/officeDocument/2006/relationships/image" Target="../media/image20.jpg"/><Relationship Id="rId5" Type="http://schemas.openxmlformats.org/officeDocument/2006/relationships/image" Target="../media/image14.jfif"/><Relationship Id="rId10" Type="http://schemas.openxmlformats.org/officeDocument/2006/relationships/image" Target="../media/image19.jpg"/><Relationship Id="rId4" Type="http://schemas.openxmlformats.org/officeDocument/2006/relationships/image" Target="../media/image13.png"/><Relationship Id="rId9" Type="http://schemas.openxmlformats.org/officeDocument/2006/relationships/image" Target="../media/image18.jp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3.xml"/><Relationship Id="rId1" Type="http://schemas.openxmlformats.org/officeDocument/2006/relationships/tags" Target="../tags/tag6.xml"/><Relationship Id="rId5" Type="http://schemas.openxmlformats.org/officeDocument/2006/relationships/image" Target="../media/image14.jfif"/><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21.jpg"/><Relationship Id="rId7" Type="http://schemas.openxmlformats.org/officeDocument/2006/relationships/image" Target="../media/image25.jpg"/><Relationship Id="rId2" Type="http://schemas.openxmlformats.org/officeDocument/2006/relationships/slideLayout" Target="../slideLayouts/slideLayout13.xml"/><Relationship Id="rId1" Type="http://schemas.openxmlformats.org/officeDocument/2006/relationships/tags" Target="../tags/tag7.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21.jpg"/><Relationship Id="rId7" Type="http://schemas.openxmlformats.org/officeDocument/2006/relationships/image" Target="../media/image30.jpg"/><Relationship Id="rId2" Type="http://schemas.openxmlformats.org/officeDocument/2006/relationships/slideLayout" Target="../slideLayouts/slideLayout13.xml"/><Relationship Id="rId1" Type="http://schemas.openxmlformats.org/officeDocument/2006/relationships/tags" Target="../tags/tag8.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3.xml"/><Relationship Id="rId1" Type="http://schemas.openxmlformats.org/officeDocument/2006/relationships/tags" Target="../tags/tag9.xml"/><Relationship Id="rId5" Type="http://schemas.openxmlformats.org/officeDocument/2006/relationships/image" Target="../media/image33.jpg"/><Relationship Id="rId4" Type="http://schemas.openxmlformats.org/officeDocument/2006/relationships/image" Target="../media/image32.jp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3.xml"/><Relationship Id="rId1" Type="http://schemas.openxmlformats.org/officeDocument/2006/relationships/tags" Target="../tags/tag10.xml"/><Relationship Id="rId5" Type="http://schemas.openxmlformats.org/officeDocument/2006/relationships/image" Target="../media/image35.jpg"/><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37.jpg"/></Relationships>
</file>

<file path=ppt/slides/_rels/slide1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38.jpg"/></Relationships>
</file>

<file path=ppt/slides/_rels/slide1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39.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oleObject" Target="../embeddings/oleObject4.bin"/><Relationship Id="rId4" Type="http://schemas.openxmlformats.org/officeDocument/2006/relationships/image" Target="../media/image8.emf"/></Relationships>
</file>

<file path=ppt/slides/_rels/slide2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audio" Target="../media/media2.wav"/><Relationship Id="rId7" Type="http://schemas.openxmlformats.org/officeDocument/2006/relationships/image" Target="../media/image45.png"/><Relationship Id="rId2" Type="http://schemas.microsoft.com/office/2007/relationships/media" Target="../media/media2.wav"/><Relationship Id="rId1" Type="http://schemas.openxmlformats.org/officeDocument/2006/relationships/tags" Target="../tags/tag17.xml"/><Relationship Id="rId6" Type="http://schemas.openxmlformats.org/officeDocument/2006/relationships/image" Target="../media/image44.jpg"/><Relationship Id="rId5" Type="http://schemas.openxmlformats.org/officeDocument/2006/relationships/audio" Target="../media/audio1.wav"/><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45.png"/><Relationship Id="rId5" Type="http://schemas.openxmlformats.org/officeDocument/2006/relationships/image" Target="../media/image46.jpg"/><Relationship Id="rId4" Type="http://schemas.openxmlformats.org/officeDocument/2006/relationships/audio" Target="../media/audio1.wav"/></Relationships>
</file>

<file path=ppt/slides/_rels/slide28.xml.rels><?xml version="1.0" encoding="UTF-8" standalone="yes"?>
<Relationships xmlns="http://schemas.openxmlformats.org/package/2006/relationships"><Relationship Id="rId3" Type="http://schemas.microsoft.com/office/2007/relationships/media" Target="../media/media4.wav"/><Relationship Id="rId7" Type="http://schemas.openxmlformats.org/officeDocument/2006/relationships/image" Target="../media/image45.png"/><Relationship Id="rId2" Type="http://schemas.openxmlformats.org/officeDocument/2006/relationships/audio" Target="NULL" TargetMode="External"/><Relationship Id="rId1" Type="http://schemas.openxmlformats.org/officeDocument/2006/relationships/tags" Target="../tags/tag18.xml"/><Relationship Id="rId6" Type="http://schemas.openxmlformats.org/officeDocument/2006/relationships/image" Target="../media/image47.jpg"/><Relationship Id="rId5" Type="http://schemas.openxmlformats.org/officeDocument/2006/relationships/audio" Target="../media/audio3.wav"/><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Layout" Target="../slideLayouts/slideLayout13.xml"/><Relationship Id="rId1" Type="http://schemas.openxmlformats.org/officeDocument/2006/relationships/tags" Target="../tags/tag4.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8.emf"/><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a:extLst>
              <a:ext uri="{FF2B5EF4-FFF2-40B4-BE49-F238E27FC236}">
                <a16:creationId xmlns:a16="http://schemas.microsoft.com/office/drawing/2014/main" id="{43BB8401-BC48-4986-8213-3C7A5E3C6B85}"/>
              </a:ext>
            </a:extLst>
          </p:cNvPr>
          <p:cNvSpPr>
            <a:spLocks noChangeArrowheads="1"/>
          </p:cNvSpPr>
          <p:nvPr/>
        </p:nvSpPr>
        <p:spPr bwMode="auto">
          <a:xfrm>
            <a:off x="1600201" y="-200541"/>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endParaRPr lang="vi-VN" altLang="en-US" sz="1800">
              <a:solidFill>
                <a:srgbClr val="000000"/>
              </a:solidFill>
              <a:cs typeface="Arial" panose="020B0604020202020204" pitchFamily="34" charset="0"/>
            </a:endParaRPr>
          </a:p>
        </p:txBody>
      </p:sp>
      <p:sp>
        <p:nvSpPr>
          <p:cNvPr id="3075" name="Rectangle 6">
            <a:extLst>
              <a:ext uri="{FF2B5EF4-FFF2-40B4-BE49-F238E27FC236}">
                <a16:creationId xmlns:a16="http://schemas.microsoft.com/office/drawing/2014/main" id="{644691A6-C4D4-4ACE-92D4-F205A1659991}"/>
              </a:ext>
            </a:extLst>
          </p:cNvPr>
          <p:cNvSpPr>
            <a:spLocks noChangeArrowheads="1"/>
          </p:cNvSpPr>
          <p:nvPr/>
        </p:nvSpPr>
        <p:spPr bwMode="auto">
          <a:xfrm>
            <a:off x="1600201" y="-200541"/>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endParaRPr lang="vi-VN" altLang="en-US" sz="1800">
              <a:solidFill>
                <a:srgbClr val="000000"/>
              </a:solidFill>
              <a:cs typeface="Arial" panose="020B0604020202020204" pitchFamily="34" charset="0"/>
            </a:endParaRPr>
          </a:p>
        </p:txBody>
      </p:sp>
      <p:sp>
        <p:nvSpPr>
          <p:cNvPr id="3076" name="Rectangle 9">
            <a:extLst>
              <a:ext uri="{FF2B5EF4-FFF2-40B4-BE49-F238E27FC236}">
                <a16:creationId xmlns:a16="http://schemas.microsoft.com/office/drawing/2014/main" id="{402ADEF6-28FC-4548-B165-574E565A1ED4}"/>
              </a:ext>
            </a:extLst>
          </p:cNvPr>
          <p:cNvSpPr>
            <a:spLocks noChangeArrowheads="1"/>
          </p:cNvSpPr>
          <p:nvPr/>
        </p:nvSpPr>
        <p:spPr bwMode="auto">
          <a:xfrm>
            <a:off x="1600201" y="-200541"/>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endParaRPr lang="vi-VN" altLang="en-US" sz="1800">
              <a:solidFill>
                <a:srgbClr val="000000"/>
              </a:solidFill>
              <a:cs typeface="Arial" panose="020B0604020202020204" pitchFamily="34" charset="0"/>
            </a:endParaRPr>
          </a:p>
        </p:txBody>
      </p:sp>
      <p:sp>
        <p:nvSpPr>
          <p:cNvPr id="3077" name="Rectangle 12">
            <a:extLst>
              <a:ext uri="{FF2B5EF4-FFF2-40B4-BE49-F238E27FC236}">
                <a16:creationId xmlns:a16="http://schemas.microsoft.com/office/drawing/2014/main" id="{7AABB00C-2386-44CF-9EB0-43D597328C88}"/>
              </a:ext>
            </a:extLst>
          </p:cNvPr>
          <p:cNvSpPr>
            <a:spLocks noChangeArrowheads="1"/>
          </p:cNvSpPr>
          <p:nvPr/>
        </p:nvSpPr>
        <p:spPr bwMode="auto">
          <a:xfrm>
            <a:off x="1600201" y="2805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endParaRPr lang="vi-VN" altLang="en-US" sz="1800">
              <a:solidFill>
                <a:srgbClr val="000000"/>
              </a:solidFill>
              <a:cs typeface="Arial" panose="020B0604020202020204" pitchFamily="34" charset="0"/>
            </a:endParaRPr>
          </a:p>
        </p:txBody>
      </p:sp>
      <p:sp>
        <p:nvSpPr>
          <p:cNvPr id="3078" name="Rectangle 15">
            <a:extLst>
              <a:ext uri="{FF2B5EF4-FFF2-40B4-BE49-F238E27FC236}">
                <a16:creationId xmlns:a16="http://schemas.microsoft.com/office/drawing/2014/main" id="{53FF8CDE-1298-4DC9-A771-43CA2940E348}"/>
              </a:ext>
            </a:extLst>
          </p:cNvPr>
          <p:cNvSpPr>
            <a:spLocks noChangeArrowheads="1"/>
          </p:cNvSpPr>
          <p:nvPr/>
        </p:nvSpPr>
        <p:spPr bwMode="auto">
          <a:xfrm>
            <a:off x="1600201" y="-200541"/>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endParaRPr lang="vi-VN" altLang="en-US" sz="1800">
              <a:solidFill>
                <a:srgbClr val="000000"/>
              </a:solidFill>
              <a:cs typeface="Arial" panose="020B0604020202020204" pitchFamily="34" charset="0"/>
            </a:endParaRPr>
          </a:p>
        </p:txBody>
      </p:sp>
      <p:sp>
        <p:nvSpPr>
          <p:cNvPr id="3079" name="Rectangle 28">
            <a:extLst>
              <a:ext uri="{FF2B5EF4-FFF2-40B4-BE49-F238E27FC236}">
                <a16:creationId xmlns:a16="http://schemas.microsoft.com/office/drawing/2014/main" id="{3E680B89-4292-4E40-A2F5-819DE2518E60}"/>
              </a:ext>
            </a:extLst>
          </p:cNvPr>
          <p:cNvSpPr>
            <a:spLocks noChangeArrowheads="1"/>
          </p:cNvSpPr>
          <p:nvPr/>
        </p:nvSpPr>
        <p:spPr bwMode="auto">
          <a:xfrm>
            <a:off x="1600201" y="-200541"/>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endParaRPr lang="vi-VN" altLang="en-US" sz="1800">
              <a:solidFill>
                <a:srgbClr val="000000"/>
              </a:solidFill>
              <a:cs typeface="Arial" panose="020B0604020202020204" pitchFamily="34" charset="0"/>
            </a:endParaRPr>
          </a:p>
        </p:txBody>
      </p:sp>
      <p:sp>
        <p:nvSpPr>
          <p:cNvPr id="6" name="Thuong lam thay co oi - Jolie Quynh Anh.mp3">
            <a:hlinkClick r:id="" action="ppaction://media"/>
            <a:extLst>
              <a:ext uri="{FF2B5EF4-FFF2-40B4-BE49-F238E27FC236}">
                <a16:creationId xmlns:a16="http://schemas.microsoft.com/office/drawing/2014/main" id="{4D06BD84-7E6D-4CCA-952B-BEC9FEF06558}"/>
              </a:ext>
            </a:extLst>
          </p:cNvPr>
          <p:cNvSpPr>
            <a:spLocks noRot="1" noChangeAspect="1"/>
          </p:cNvSpPr>
          <p:nvPr>
            <a:audioFile r:link="rId1"/>
          </p:nvPr>
        </p:nvSpPr>
        <p:spPr bwMode="auto">
          <a:xfrm>
            <a:off x="-669925" y="644048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endParaRPr lang="vi-VN" altLang="en-US" sz="1800">
              <a:solidFill>
                <a:srgbClr val="000000"/>
              </a:solidFill>
              <a:latin typeface="Times New Roman" panose="02020603050405020304" pitchFamily="18" charset="0"/>
              <a:cs typeface="Arial" panose="020B0604020202020204" pitchFamily="34" charset="0"/>
            </a:endParaRPr>
          </a:p>
        </p:txBody>
      </p:sp>
      <p:sp>
        <p:nvSpPr>
          <p:cNvPr id="25" name="TextBox 24">
            <a:extLst>
              <a:ext uri="{FF2B5EF4-FFF2-40B4-BE49-F238E27FC236}">
                <a16:creationId xmlns:a16="http://schemas.microsoft.com/office/drawing/2014/main" id="{1572AB55-2227-4CD7-9FA6-F0EF4BC86107}"/>
              </a:ext>
            </a:extLst>
          </p:cNvPr>
          <p:cNvSpPr txBox="1"/>
          <p:nvPr/>
        </p:nvSpPr>
        <p:spPr>
          <a:xfrm>
            <a:off x="2438496" y="3054548"/>
            <a:ext cx="7391304" cy="830997"/>
          </a:xfrm>
          <a:prstGeom prst="rect">
            <a:avLst/>
          </a:prstGeom>
          <a:noFill/>
        </p:spPr>
        <p:txBody>
          <a:bodyPr>
            <a:spAutoFit/>
          </a:bodyPr>
          <a:lstStyle/>
          <a:p>
            <a:pPr algn="ctr" fontAlgn="base">
              <a:spcBef>
                <a:spcPct val="0"/>
              </a:spcBef>
              <a:spcAft>
                <a:spcPct val="0"/>
              </a:spcAft>
              <a:defRPr/>
            </a:pPr>
            <a:r>
              <a:rPr lang="en-US" sz="4800" dirty="0" err="1">
                <a:solidFill>
                  <a:srgbClr val="FF0000"/>
                </a:solidFill>
                <a:effectLst>
                  <a:glow rad="63500">
                    <a:srgbClr val="C0504D">
                      <a:satMod val="175000"/>
                      <a:alpha val="40000"/>
                    </a:srgbClr>
                  </a:glow>
                </a:effectLst>
                <a:latin typeface="Times New Roman" panose="02020603050405020304" pitchFamily="18" charset="0"/>
                <a:cs typeface="Times New Roman" panose="02020603050405020304" pitchFamily="18" charset="0"/>
              </a:rPr>
              <a:t>Kể</a:t>
            </a:r>
            <a:r>
              <a:rPr lang="en-US" sz="4800" dirty="0">
                <a:solidFill>
                  <a:srgbClr val="FF0000"/>
                </a:solidFill>
                <a:effectLst>
                  <a:glow rad="63500">
                    <a:srgbClr val="C0504D">
                      <a:satMod val="175000"/>
                      <a:alpha val="40000"/>
                    </a:srgbClr>
                  </a:glow>
                </a:effectLst>
                <a:latin typeface="Times New Roman" panose="02020603050405020304" pitchFamily="18" charset="0"/>
                <a:cs typeface="Times New Roman" panose="02020603050405020304" pitchFamily="18" charset="0"/>
              </a:rPr>
              <a:t> </a:t>
            </a:r>
            <a:r>
              <a:rPr lang="en-US" sz="4800" dirty="0" err="1">
                <a:solidFill>
                  <a:srgbClr val="FF0000"/>
                </a:solidFill>
                <a:effectLst>
                  <a:glow rad="63500">
                    <a:srgbClr val="C0504D">
                      <a:satMod val="175000"/>
                      <a:alpha val="40000"/>
                    </a:srgbClr>
                  </a:glow>
                </a:effectLst>
                <a:latin typeface="Times New Roman" panose="02020603050405020304" pitchFamily="18" charset="0"/>
                <a:cs typeface="Times New Roman" panose="02020603050405020304" pitchFamily="18" charset="0"/>
              </a:rPr>
              <a:t>về</a:t>
            </a:r>
            <a:r>
              <a:rPr lang="en-US" sz="4800" dirty="0">
                <a:solidFill>
                  <a:srgbClr val="FF0000"/>
                </a:solidFill>
                <a:effectLst>
                  <a:glow rad="63500">
                    <a:srgbClr val="C0504D">
                      <a:satMod val="175000"/>
                      <a:alpha val="40000"/>
                    </a:srgbClr>
                  </a:glow>
                </a:effectLst>
                <a:latin typeface="Times New Roman" panose="02020603050405020304" pitchFamily="18" charset="0"/>
                <a:cs typeface="Times New Roman" panose="02020603050405020304" pitchFamily="18" charset="0"/>
              </a:rPr>
              <a:t> ng</a:t>
            </a:r>
            <a:r>
              <a:rPr lang="vi-VN" sz="4800" dirty="0">
                <a:solidFill>
                  <a:srgbClr val="FF0000"/>
                </a:solidFill>
                <a:effectLst>
                  <a:glow rad="63500">
                    <a:srgbClr val="C0504D">
                      <a:satMod val="175000"/>
                      <a:alpha val="40000"/>
                    </a:srgbClr>
                  </a:glow>
                </a:effectLst>
                <a:latin typeface="Times New Roman" panose="02020603050405020304" pitchFamily="18" charset="0"/>
                <a:cs typeface="Times New Roman" panose="02020603050405020304" pitchFamily="18" charset="0"/>
              </a:rPr>
              <a:t>ư</a:t>
            </a:r>
            <a:r>
              <a:rPr lang="en-US" sz="4800" dirty="0" err="1">
                <a:solidFill>
                  <a:srgbClr val="FF0000"/>
                </a:solidFill>
                <a:effectLst>
                  <a:glow rad="63500">
                    <a:srgbClr val="C0504D">
                      <a:satMod val="175000"/>
                      <a:alpha val="40000"/>
                    </a:srgbClr>
                  </a:glow>
                </a:effectLst>
                <a:latin typeface="Times New Roman" panose="02020603050405020304" pitchFamily="18" charset="0"/>
                <a:cs typeface="Times New Roman" panose="02020603050405020304" pitchFamily="18" charset="0"/>
              </a:rPr>
              <a:t>ời</a:t>
            </a:r>
            <a:r>
              <a:rPr lang="en-US" sz="4800" dirty="0">
                <a:solidFill>
                  <a:srgbClr val="FF0000"/>
                </a:solidFill>
                <a:effectLst>
                  <a:glow rad="63500">
                    <a:srgbClr val="C0504D">
                      <a:satMod val="175000"/>
                      <a:alpha val="40000"/>
                    </a:srgbClr>
                  </a:glow>
                </a:effectLst>
                <a:latin typeface="Times New Roman" panose="02020603050405020304" pitchFamily="18" charset="0"/>
                <a:cs typeface="Times New Roman" panose="02020603050405020304" pitchFamily="18" charset="0"/>
              </a:rPr>
              <a:t> </a:t>
            </a:r>
            <a:r>
              <a:rPr lang="en-US" sz="4800" dirty="0" err="1">
                <a:solidFill>
                  <a:srgbClr val="FF0000"/>
                </a:solidFill>
                <a:effectLst>
                  <a:glow rad="63500">
                    <a:srgbClr val="C0504D">
                      <a:satMod val="175000"/>
                      <a:alpha val="40000"/>
                    </a:srgbClr>
                  </a:glow>
                </a:effectLst>
                <a:latin typeface="Times New Roman" panose="02020603050405020304" pitchFamily="18" charset="0"/>
                <a:cs typeface="Times New Roman" panose="02020603050405020304" pitchFamily="18" charset="0"/>
              </a:rPr>
              <a:t>hàng</a:t>
            </a:r>
            <a:r>
              <a:rPr lang="en-US" sz="4800" dirty="0">
                <a:solidFill>
                  <a:srgbClr val="FF0000"/>
                </a:solidFill>
                <a:effectLst>
                  <a:glow rad="63500">
                    <a:srgbClr val="C0504D">
                      <a:satMod val="175000"/>
                      <a:alpha val="40000"/>
                    </a:srgbClr>
                  </a:glow>
                </a:effectLst>
                <a:latin typeface="Times New Roman" panose="02020603050405020304" pitchFamily="18" charset="0"/>
                <a:cs typeface="Times New Roman" panose="02020603050405020304" pitchFamily="18" charset="0"/>
              </a:rPr>
              <a:t> </a:t>
            </a:r>
            <a:r>
              <a:rPr lang="en-US" sz="4800" dirty="0" err="1">
                <a:solidFill>
                  <a:srgbClr val="FF0000"/>
                </a:solidFill>
                <a:effectLst>
                  <a:glow rad="63500">
                    <a:srgbClr val="C0504D">
                      <a:satMod val="175000"/>
                      <a:alpha val="40000"/>
                    </a:srgbClr>
                  </a:glow>
                </a:effectLst>
                <a:latin typeface="Times New Roman" panose="02020603050405020304" pitchFamily="18" charset="0"/>
                <a:cs typeface="Times New Roman" panose="02020603050405020304" pitchFamily="18" charset="0"/>
              </a:rPr>
              <a:t>xóm</a:t>
            </a:r>
            <a:endParaRPr lang="vi-VN" sz="4800" dirty="0">
              <a:solidFill>
                <a:srgbClr val="FF0000"/>
              </a:solidFill>
              <a:effectLst>
                <a:glow rad="63500">
                  <a:srgbClr val="C0504D">
                    <a:satMod val="175000"/>
                    <a:alpha val="40000"/>
                  </a:srgbClr>
                </a:glow>
              </a:effectLst>
              <a:latin typeface="Times New Roman" panose="02020603050405020304" pitchFamily="18" charset="0"/>
              <a:cs typeface="Times New Roman" panose="02020603050405020304" pitchFamily="18" charset="0"/>
            </a:endParaRPr>
          </a:p>
        </p:txBody>
      </p:sp>
      <p:pic>
        <p:nvPicPr>
          <p:cNvPr id="3082" name="Picture 25" descr="C:\Users\acer\Documents\giáo án of bé\hình động 1.gif">
            <a:extLst>
              <a:ext uri="{FF2B5EF4-FFF2-40B4-BE49-F238E27FC236}">
                <a16:creationId xmlns:a16="http://schemas.microsoft.com/office/drawing/2014/main" id="{C5DFE986-8FB3-4E10-925B-3CD51EEFBCE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25" descr="C:\Users\acer\Documents\giáo án of bé\hình động 1.gif">
            <a:extLst>
              <a:ext uri="{FF2B5EF4-FFF2-40B4-BE49-F238E27FC236}">
                <a16:creationId xmlns:a16="http://schemas.microsoft.com/office/drawing/2014/main" id="{D215F04C-E499-4196-9884-60C657060EF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0" y="3854450"/>
            <a:ext cx="12192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4" name="TextBox 2">
            <a:extLst>
              <a:ext uri="{FF2B5EF4-FFF2-40B4-BE49-F238E27FC236}">
                <a16:creationId xmlns:a16="http://schemas.microsoft.com/office/drawing/2014/main" id="{F61BB4E7-9413-4DA5-BAEA-5EA8E05987C1}"/>
              </a:ext>
            </a:extLst>
          </p:cNvPr>
          <p:cNvSpPr txBox="1">
            <a:spLocks noChangeArrowheads="1"/>
          </p:cNvSpPr>
          <p:nvPr/>
        </p:nvSpPr>
        <p:spPr bwMode="auto">
          <a:xfrm>
            <a:off x="1866900" y="1127126"/>
            <a:ext cx="8686800"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lnSpc>
                <a:spcPct val="150000"/>
              </a:lnSpc>
              <a:spcBef>
                <a:spcPct val="0"/>
              </a:spcBef>
              <a:spcAft>
                <a:spcPct val="0"/>
              </a:spcAft>
              <a:buNone/>
            </a:pPr>
            <a:r>
              <a:rPr lang="en-US" altLang="en-US" sz="3600" b="1" dirty="0">
                <a:solidFill>
                  <a:srgbClr val="7030A0"/>
                </a:solidFill>
                <a:latin typeface="Times New Roman" panose="02020603050405020304" pitchFamily="18" charset="0"/>
                <a:cs typeface="Times New Roman" panose="02020603050405020304" pitchFamily="18" charset="0"/>
              </a:rPr>
              <a:t>TRƯỜNG TIỂU HỌC THƯỢNG THANH</a:t>
            </a:r>
          </a:p>
          <a:p>
            <a:pPr algn="ctr" fontAlgn="base">
              <a:lnSpc>
                <a:spcPct val="150000"/>
              </a:lnSpc>
              <a:spcBef>
                <a:spcPct val="0"/>
              </a:spcBef>
              <a:spcAft>
                <a:spcPct val="0"/>
              </a:spcAft>
              <a:buNone/>
            </a:pPr>
            <a:r>
              <a:rPr lang="en-US" altLang="en-US" sz="3600" b="1" dirty="0" err="1">
                <a:solidFill>
                  <a:srgbClr val="D60093"/>
                </a:solidFill>
                <a:latin typeface="Times New Roman" panose="02020603050405020304" pitchFamily="18" charset="0"/>
                <a:cs typeface="Times New Roman" panose="02020603050405020304" pitchFamily="18" charset="0"/>
              </a:rPr>
              <a:t>Tập</a:t>
            </a:r>
            <a:r>
              <a:rPr lang="en-US" altLang="en-US" sz="3600" b="1" dirty="0">
                <a:solidFill>
                  <a:srgbClr val="D60093"/>
                </a:solidFill>
                <a:latin typeface="Times New Roman" panose="02020603050405020304" pitchFamily="18" charset="0"/>
                <a:cs typeface="Times New Roman" panose="02020603050405020304" pitchFamily="18" charset="0"/>
              </a:rPr>
              <a:t> </a:t>
            </a:r>
            <a:r>
              <a:rPr lang="en-US" altLang="en-US" sz="3600" b="1" dirty="0" err="1">
                <a:solidFill>
                  <a:srgbClr val="D60093"/>
                </a:solidFill>
                <a:latin typeface="Times New Roman" panose="02020603050405020304" pitchFamily="18" charset="0"/>
                <a:cs typeface="Times New Roman" panose="02020603050405020304" pitchFamily="18" charset="0"/>
              </a:rPr>
              <a:t>làm</a:t>
            </a:r>
            <a:r>
              <a:rPr lang="en-US" altLang="en-US" sz="3600" b="1" dirty="0">
                <a:solidFill>
                  <a:srgbClr val="D60093"/>
                </a:solidFill>
                <a:latin typeface="Times New Roman" panose="02020603050405020304" pitchFamily="18" charset="0"/>
                <a:cs typeface="Times New Roman" panose="02020603050405020304" pitchFamily="18" charset="0"/>
              </a:rPr>
              <a:t> </a:t>
            </a:r>
            <a:r>
              <a:rPr lang="en-US" altLang="en-US" sz="3600" b="1" dirty="0" err="1">
                <a:solidFill>
                  <a:srgbClr val="D60093"/>
                </a:solidFill>
                <a:latin typeface="Times New Roman" panose="02020603050405020304" pitchFamily="18" charset="0"/>
                <a:cs typeface="Times New Roman" panose="02020603050405020304" pitchFamily="18" charset="0"/>
              </a:rPr>
              <a:t>văn</a:t>
            </a:r>
            <a:endParaRPr lang="en-US" altLang="en-US" sz="3600" b="1" dirty="0">
              <a:solidFill>
                <a:srgbClr val="D6009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33499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2000"/>
            <a:lum/>
          </a:blip>
          <a:srcRect/>
          <a:stretch>
            <a:fillRect/>
          </a:stretch>
        </a:blipFill>
        <a:effectLst/>
      </p:bgPr>
    </p:bg>
    <p:spTree>
      <p:nvGrpSpPr>
        <p:cNvPr id="1" name=""/>
        <p:cNvGrpSpPr/>
        <p:nvPr/>
      </p:nvGrpSpPr>
      <p:grpSpPr>
        <a:xfrm>
          <a:off x="0" y="0"/>
          <a:ext cx="0" cy="0"/>
          <a:chOff x="0" y="0"/>
          <a:chExt cx="0" cy="0"/>
        </a:xfrm>
      </p:grpSpPr>
      <p:pic>
        <p:nvPicPr>
          <p:cNvPr id="11"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00601" y="216511"/>
            <a:ext cx="9320507" cy="597514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6471" y="1772104"/>
            <a:ext cx="5598727" cy="3963144"/>
          </a:xfrm>
          <a:prstGeom prst="rect">
            <a:avLst/>
          </a:prstGeom>
          <a:ln>
            <a:noFill/>
          </a:ln>
          <a:effectLst>
            <a:softEdge rad="112500"/>
          </a:effectLst>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3641" y="848802"/>
            <a:ext cx="4075319" cy="5764405"/>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64656" y="848802"/>
            <a:ext cx="6575188" cy="5603713"/>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79438" y="167526"/>
            <a:ext cx="8989585" cy="6742188"/>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79437" y="216512"/>
            <a:ext cx="8989585" cy="6592363"/>
          </a:xfrm>
          <a:prstGeom prst="rect">
            <a:avLst/>
          </a:prstGeom>
        </p:spPr>
      </p:pic>
      <p:pic>
        <p:nvPicPr>
          <p:cNvPr id="6" name="Pictur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37484" y="141375"/>
            <a:ext cx="4438650" cy="6667500"/>
          </a:xfrm>
          <a:prstGeom prst="rect">
            <a:avLst/>
          </a:prstGeom>
        </p:spPr>
      </p:pic>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23992" y="242438"/>
            <a:ext cx="9700474" cy="6592363"/>
          </a:xfrm>
          <a:prstGeom prst="rect">
            <a:avLst/>
          </a:prstGeom>
        </p:spPr>
      </p:pic>
    </p:spTree>
    <p:custDataLst>
      <p:tags r:id="rId1"/>
    </p:custDataLst>
    <p:extLst>
      <p:ext uri="{BB962C8B-B14F-4D97-AF65-F5344CB8AC3E}">
        <p14:creationId xmlns:p14="http://schemas.microsoft.com/office/powerpoint/2010/main" val="3888922649"/>
      </p:ext>
    </p:extLst>
  </p:cSld>
  <p:clrMapOvr>
    <a:masterClrMapping/>
  </p:clrMapOvr>
  <mc:AlternateContent xmlns:mc="http://schemas.openxmlformats.org/markup-compatibility/2006" xmlns:p14="http://schemas.microsoft.com/office/powerpoint/2010/main">
    <mc:Choice Requires="p14">
      <p:transition spd="slow" p14:dur="2000" advClick="0" advTm="40000"/>
    </mc:Choice>
    <mc:Fallback xmlns="">
      <p:transition spd="slow" advClick="0" advTm="4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xit" presetSubtype="0" fill="hold" nodeType="clickEffect">
                                  <p:stCondLst>
                                    <p:cond delay="0"/>
                                  </p:stCondLst>
                                  <p:childTnLst>
                                    <p:animEffect transition="out" filter="fade">
                                      <p:cBhvr>
                                        <p:cTn id="23" dur="1000"/>
                                        <p:tgtEl>
                                          <p:spTgt spid="2"/>
                                        </p:tgtEl>
                                      </p:cBhvr>
                                    </p:animEffect>
                                    <p:anim calcmode="lin" valueType="num">
                                      <p:cBhvr>
                                        <p:cTn id="24" dur="1000"/>
                                        <p:tgtEl>
                                          <p:spTgt spid="2"/>
                                        </p:tgtEl>
                                        <p:attrNameLst>
                                          <p:attrName>ppt_x</p:attrName>
                                        </p:attrNameLst>
                                      </p:cBhvr>
                                      <p:tavLst>
                                        <p:tav tm="0">
                                          <p:val>
                                            <p:strVal val="ppt_x"/>
                                          </p:val>
                                        </p:tav>
                                        <p:tav tm="100000">
                                          <p:val>
                                            <p:strVal val="ppt_x"/>
                                          </p:val>
                                        </p:tav>
                                      </p:tavLst>
                                    </p:anim>
                                    <p:anim calcmode="lin" valueType="num">
                                      <p:cBhvr>
                                        <p:cTn id="25" dur="1000"/>
                                        <p:tgtEl>
                                          <p:spTgt spid="2"/>
                                        </p:tgtEl>
                                        <p:attrNameLst>
                                          <p:attrName>ppt_y</p:attrName>
                                        </p:attrNameLst>
                                      </p:cBhvr>
                                      <p:tavLst>
                                        <p:tav tm="0">
                                          <p:val>
                                            <p:strVal val="ppt_y"/>
                                          </p:val>
                                        </p:tav>
                                        <p:tav tm="100000">
                                          <p:val>
                                            <p:strVal val="ppt_y+.1"/>
                                          </p:val>
                                        </p:tav>
                                      </p:tavLst>
                                    </p:anim>
                                    <p:set>
                                      <p:cBhvr>
                                        <p:cTn id="26" dur="1" fill="hold">
                                          <p:stCondLst>
                                            <p:cond delay="999"/>
                                          </p:stCondLst>
                                        </p:cTn>
                                        <p:tgtEl>
                                          <p:spTgt spid="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42" presetClass="exit" presetSubtype="0" fill="hold" nodeType="clickEffect">
                                  <p:stCondLst>
                                    <p:cond delay="0"/>
                                  </p:stCondLst>
                                  <p:childTnLst>
                                    <p:animEffect transition="out" filter="fade">
                                      <p:cBhvr>
                                        <p:cTn id="30" dur="1000"/>
                                        <p:tgtEl>
                                          <p:spTgt spid="3"/>
                                        </p:tgtEl>
                                      </p:cBhvr>
                                    </p:animEffect>
                                    <p:anim calcmode="lin" valueType="num">
                                      <p:cBhvr>
                                        <p:cTn id="31" dur="1000"/>
                                        <p:tgtEl>
                                          <p:spTgt spid="3"/>
                                        </p:tgtEl>
                                        <p:attrNameLst>
                                          <p:attrName>ppt_x</p:attrName>
                                        </p:attrNameLst>
                                      </p:cBhvr>
                                      <p:tavLst>
                                        <p:tav tm="0">
                                          <p:val>
                                            <p:strVal val="ppt_x"/>
                                          </p:val>
                                        </p:tav>
                                        <p:tav tm="100000">
                                          <p:val>
                                            <p:strVal val="ppt_x"/>
                                          </p:val>
                                        </p:tav>
                                      </p:tavLst>
                                    </p:anim>
                                    <p:anim calcmode="lin" valueType="num">
                                      <p:cBhvr>
                                        <p:cTn id="32" dur="1000"/>
                                        <p:tgtEl>
                                          <p:spTgt spid="3"/>
                                        </p:tgtEl>
                                        <p:attrNameLst>
                                          <p:attrName>ppt_y</p:attrName>
                                        </p:attrNameLst>
                                      </p:cBhvr>
                                      <p:tavLst>
                                        <p:tav tm="0">
                                          <p:val>
                                            <p:strVal val="ppt_y"/>
                                          </p:val>
                                        </p:tav>
                                        <p:tav tm="100000">
                                          <p:val>
                                            <p:strVal val="ppt_y+.1"/>
                                          </p:val>
                                        </p:tav>
                                      </p:tavLst>
                                    </p:anim>
                                    <p:set>
                                      <p:cBhvr>
                                        <p:cTn id="33" dur="1" fill="hold">
                                          <p:stCondLst>
                                            <p:cond delay="999"/>
                                          </p:stCondLst>
                                        </p:cTn>
                                        <p:tgtEl>
                                          <p:spTgt spid="3"/>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additive="base">
                                        <p:cTn id="38" dur="500" fill="hold"/>
                                        <p:tgtEl>
                                          <p:spTgt spid="4"/>
                                        </p:tgtEl>
                                        <p:attrNameLst>
                                          <p:attrName>ppt_x</p:attrName>
                                        </p:attrNameLst>
                                      </p:cBhvr>
                                      <p:tavLst>
                                        <p:tav tm="0">
                                          <p:val>
                                            <p:strVal val="#ppt_x"/>
                                          </p:val>
                                        </p:tav>
                                        <p:tav tm="100000">
                                          <p:val>
                                            <p:strVal val="#ppt_x"/>
                                          </p:val>
                                        </p:tav>
                                      </p:tavLst>
                                    </p:anim>
                                    <p:anim calcmode="lin" valueType="num">
                                      <p:cBhvr additive="base">
                                        <p:cTn id="3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xit" presetSubtype="21" fill="hold" nodeType="clickEffect">
                                  <p:stCondLst>
                                    <p:cond delay="0"/>
                                  </p:stCondLst>
                                  <p:childTnLst>
                                    <p:animEffect transition="out" filter="barn(inVertical)">
                                      <p:cBhvr>
                                        <p:cTn id="43" dur="500"/>
                                        <p:tgtEl>
                                          <p:spTgt spid="4"/>
                                        </p:tgtEl>
                                      </p:cBhvr>
                                    </p:animEffect>
                                    <p:set>
                                      <p:cBhvr>
                                        <p:cTn id="44" dur="1" fill="hold">
                                          <p:stCondLst>
                                            <p:cond delay="499"/>
                                          </p:stCondLst>
                                        </p:cTn>
                                        <p:tgtEl>
                                          <p:spTgt spid="4"/>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circle(in)">
                                      <p:cBhvr>
                                        <p:cTn id="49" dur="20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xit" presetSubtype="32" fill="hold" nodeType="clickEffect">
                                  <p:stCondLst>
                                    <p:cond delay="0"/>
                                  </p:stCondLst>
                                  <p:childTnLst>
                                    <p:animEffect transition="out" filter="circle(out)">
                                      <p:cBhvr>
                                        <p:cTn id="53" dur="2000"/>
                                        <p:tgtEl>
                                          <p:spTgt spid="5"/>
                                        </p:tgtEl>
                                      </p:cBhvr>
                                    </p:animEffect>
                                    <p:set>
                                      <p:cBhvr>
                                        <p:cTn id="54" dur="1" fill="hold">
                                          <p:stCondLst>
                                            <p:cond delay="1999"/>
                                          </p:stCondLst>
                                        </p:cTn>
                                        <p:tgtEl>
                                          <p:spTgt spid="5"/>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nodeType="click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circle(in)">
                                      <p:cBhvr>
                                        <p:cTn id="59" dur="2000"/>
                                        <p:tgtEl>
                                          <p:spTgt spid="6"/>
                                        </p:tgtEl>
                                      </p:cBhvr>
                                    </p:animEffect>
                                  </p:childTnLst>
                                </p:cTn>
                              </p:par>
                            </p:childTnLst>
                          </p:cTn>
                        </p:par>
                      </p:childTnLst>
                    </p:cTn>
                  </p:par>
                  <p:par>
                    <p:cTn id="60" fill="hold">
                      <p:stCondLst>
                        <p:cond delay="indefinite"/>
                      </p:stCondLst>
                      <p:childTnLst>
                        <p:par>
                          <p:cTn id="61" fill="hold">
                            <p:stCondLst>
                              <p:cond delay="0"/>
                            </p:stCondLst>
                            <p:childTnLst>
                              <p:par>
                                <p:cTn id="62" presetID="31" presetClass="exit" presetSubtype="0" fill="hold" nodeType="clickEffect">
                                  <p:stCondLst>
                                    <p:cond delay="0"/>
                                  </p:stCondLst>
                                  <p:childTnLst>
                                    <p:anim calcmode="lin" valueType="num">
                                      <p:cBhvr>
                                        <p:cTn id="63" dur="1000"/>
                                        <p:tgtEl>
                                          <p:spTgt spid="6"/>
                                        </p:tgtEl>
                                        <p:attrNameLst>
                                          <p:attrName>ppt_w</p:attrName>
                                        </p:attrNameLst>
                                      </p:cBhvr>
                                      <p:tavLst>
                                        <p:tav tm="0">
                                          <p:val>
                                            <p:strVal val="ppt_w"/>
                                          </p:val>
                                        </p:tav>
                                        <p:tav tm="100000">
                                          <p:val>
                                            <p:fltVal val="0"/>
                                          </p:val>
                                        </p:tav>
                                      </p:tavLst>
                                    </p:anim>
                                    <p:anim calcmode="lin" valueType="num">
                                      <p:cBhvr>
                                        <p:cTn id="64" dur="1000"/>
                                        <p:tgtEl>
                                          <p:spTgt spid="6"/>
                                        </p:tgtEl>
                                        <p:attrNameLst>
                                          <p:attrName>ppt_h</p:attrName>
                                        </p:attrNameLst>
                                      </p:cBhvr>
                                      <p:tavLst>
                                        <p:tav tm="0">
                                          <p:val>
                                            <p:strVal val="ppt_h"/>
                                          </p:val>
                                        </p:tav>
                                        <p:tav tm="100000">
                                          <p:val>
                                            <p:fltVal val="0"/>
                                          </p:val>
                                        </p:tav>
                                      </p:tavLst>
                                    </p:anim>
                                    <p:anim calcmode="lin" valueType="num">
                                      <p:cBhvr>
                                        <p:cTn id="65" dur="1000"/>
                                        <p:tgtEl>
                                          <p:spTgt spid="6"/>
                                        </p:tgtEl>
                                        <p:attrNameLst>
                                          <p:attrName>style.rotation</p:attrName>
                                        </p:attrNameLst>
                                      </p:cBhvr>
                                      <p:tavLst>
                                        <p:tav tm="0">
                                          <p:val>
                                            <p:fltVal val="0"/>
                                          </p:val>
                                        </p:tav>
                                        <p:tav tm="100000">
                                          <p:val>
                                            <p:fltVal val="90"/>
                                          </p:val>
                                        </p:tav>
                                      </p:tavLst>
                                    </p:anim>
                                    <p:animEffect transition="out" filter="fade">
                                      <p:cBhvr>
                                        <p:cTn id="66" dur="1000"/>
                                        <p:tgtEl>
                                          <p:spTgt spid="6"/>
                                        </p:tgtEl>
                                      </p:cBhvr>
                                    </p:animEffect>
                                    <p:set>
                                      <p:cBhvr>
                                        <p:cTn id="67" dur="1" fill="hold">
                                          <p:stCondLst>
                                            <p:cond delay="999"/>
                                          </p:stCondLst>
                                        </p:cTn>
                                        <p:tgtEl>
                                          <p:spTgt spid="6"/>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31" presetClass="entr" presetSubtype="0" fill="hold" nodeType="clickEffect">
                                  <p:stCondLst>
                                    <p:cond delay="0"/>
                                  </p:stCondLst>
                                  <p:childTnLst>
                                    <p:set>
                                      <p:cBhvr>
                                        <p:cTn id="71" dur="1" fill="hold">
                                          <p:stCondLst>
                                            <p:cond delay="0"/>
                                          </p:stCondLst>
                                        </p:cTn>
                                        <p:tgtEl>
                                          <p:spTgt spid="7"/>
                                        </p:tgtEl>
                                        <p:attrNameLst>
                                          <p:attrName>style.visibility</p:attrName>
                                        </p:attrNameLst>
                                      </p:cBhvr>
                                      <p:to>
                                        <p:strVal val="visible"/>
                                      </p:to>
                                    </p:set>
                                    <p:anim calcmode="lin" valueType="num">
                                      <p:cBhvr>
                                        <p:cTn id="72" dur="1000" fill="hold"/>
                                        <p:tgtEl>
                                          <p:spTgt spid="7"/>
                                        </p:tgtEl>
                                        <p:attrNameLst>
                                          <p:attrName>ppt_w</p:attrName>
                                        </p:attrNameLst>
                                      </p:cBhvr>
                                      <p:tavLst>
                                        <p:tav tm="0">
                                          <p:val>
                                            <p:fltVal val="0"/>
                                          </p:val>
                                        </p:tav>
                                        <p:tav tm="100000">
                                          <p:val>
                                            <p:strVal val="#ppt_w"/>
                                          </p:val>
                                        </p:tav>
                                      </p:tavLst>
                                    </p:anim>
                                    <p:anim calcmode="lin" valueType="num">
                                      <p:cBhvr>
                                        <p:cTn id="73" dur="1000" fill="hold"/>
                                        <p:tgtEl>
                                          <p:spTgt spid="7"/>
                                        </p:tgtEl>
                                        <p:attrNameLst>
                                          <p:attrName>ppt_h</p:attrName>
                                        </p:attrNameLst>
                                      </p:cBhvr>
                                      <p:tavLst>
                                        <p:tav tm="0">
                                          <p:val>
                                            <p:fltVal val="0"/>
                                          </p:val>
                                        </p:tav>
                                        <p:tav tm="100000">
                                          <p:val>
                                            <p:strVal val="#ppt_h"/>
                                          </p:val>
                                        </p:tav>
                                      </p:tavLst>
                                    </p:anim>
                                    <p:anim calcmode="lin" valueType="num">
                                      <p:cBhvr>
                                        <p:cTn id="74" dur="1000" fill="hold"/>
                                        <p:tgtEl>
                                          <p:spTgt spid="7"/>
                                        </p:tgtEl>
                                        <p:attrNameLst>
                                          <p:attrName>style.rotation</p:attrName>
                                        </p:attrNameLst>
                                      </p:cBhvr>
                                      <p:tavLst>
                                        <p:tav tm="0">
                                          <p:val>
                                            <p:fltVal val="90"/>
                                          </p:val>
                                        </p:tav>
                                        <p:tav tm="100000">
                                          <p:val>
                                            <p:fltVal val="0"/>
                                          </p:val>
                                        </p:tav>
                                      </p:tavLst>
                                    </p:anim>
                                    <p:animEffect transition="in" filter="fade">
                                      <p:cBhvr>
                                        <p:cTn id="7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2000"/>
            <a:lum/>
          </a:blip>
          <a:srcRect/>
          <a:stretch>
            <a:fillRect/>
          </a:stretch>
        </a:blipFill>
        <a:effectLst/>
      </p:bgPr>
    </p:bg>
    <p:spTree>
      <p:nvGrpSpPr>
        <p:cNvPr id="1" name=""/>
        <p:cNvGrpSpPr/>
        <p:nvPr/>
      </p:nvGrpSpPr>
      <p:grpSpPr>
        <a:xfrm>
          <a:off x="0" y="0"/>
          <a:ext cx="0" cy="0"/>
          <a:chOff x="0" y="0"/>
          <a:chExt cx="0" cy="0"/>
        </a:xfrm>
      </p:grpSpPr>
      <p:sp>
        <p:nvSpPr>
          <p:cNvPr id="5" name="Oval 4"/>
          <p:cNvSpPr/>
          <p:nvPr/>
        </p:nvSpPr>
        <p:spPr>
          <a:xfrm>
            <a:off x="368487" y="1284012"/>
            <a:ext cx="2866271" cy="2188215"/>
          </a:xfrm>
          <a:prstGeom prst="ellipse">
            <a:avLst/>
          </a:prstGeom>
          <a:blipFill dpi="0" rotWithShape="1">
            <a:blip r:embed="rId4">
              <a:extLst>
                <a:ext uri="{28A0092B-C50C-407E-A947-70E740481C1C}">
                  <a14:useLocalDpi xmlns:a14="http://schemas.microsoft.com/office/drawing/2010/main" val="0"/>
                </a:ext>
              </a:extLst>
            </a:blip>
            <a:srcRect/>
            <a:stretch>
              <a:fillRect l="-12123" t="3875" r="-40393" b="-40822"/>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 name="Freeform 3"/>
          <p:cNvSpPr/>
          <p:nvPr/>
        </p:nvSpPr>
        <p:spPr>
          <a:xfrm>
            <a:off x="1114311" y="3124984"/>
            <a:ext cx="1571649" cy="646179"/>
          </a:xfrm>
          <a:custGeom>
            <a:avLst/>
            <a:gdLst>
              <a:gd name="connsiteX0" fmla="*/ 0 w 1571649"/>
              <a:gd name="connsiteY0" fmla="*/ 64618 h 646179"/>
              <a:gd name="connsiteX1" fmla="*/ 64618 w 1571649"/>
              <a:gd name="connsiteY1" fmla="*/ 0 h 646179"/>
              <a:gd name="connsiteX2" fmla="*/ 1507031 w 1571649"/>
              <a:gd name="connsiteY2" fmla="*/ 0 h 646179"/>
              <a:gd name="connsiteX3" fmla="*/ 1571649 w 1571649"/>
              <a:gd name="connsiteY3" fmla="*/ 64618 h 646179"/>
              <a:gd name="connsiteX4" fmla="*/ 1571649 w 1571649"/>
              <a:gd name="connsiteY4" fmla="*/ 581561 h 646179"/>
              <a:gd name="connsiteX5" fmla="*/ 1507031 w 1571649"/>
              <a:gd name="connsiteY5" fmla="*/ 646179 h 646179"/>
              <a:gd name="connsiteX6" fmla="*/ 64618 w 1571649"/>
              <a:gd name="connsiteY6" fmla="*/ 646179 h 646179"/>
              <a:gd name="connsiteX7" fmla="*/ 0 w 1571649"/>
              <a:gd name="connsiteY7" fmla="*/ 581561 h 646179"/>
              <a:gd name="connsiteX8" fmla="*/ 0 w 1571649"/>
              <a:gd name="connsiteY8" fmla="*/ 64618 h 646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49" h="646179">
                <a:moveTo>
                  <a:pt x="0" y="64618"/>
                </a:moveTo>
                <a:cubicBezTo>
                  <a:pt x="0" y="28930"/>
                  <a:pt x="28930" y="0"/>
                  <a:pt x="64618" y="0"/>
                </a:cubicBezTo>
                <a:lnTo>
                  <a:pt x="1507031" y="0"/>
                </a:lnTo>
                <a:cubicBezTo>
                  <a:pt x="1542719" y="0"/>
                  <a:pt x="1571649" y="28930"/>
                  <a:pt x="1571649" y="64618"/>
                </a:cubicBezTo>
                <a:lnTo>
                  <a:pt x="1571649" y="581561"/>
                </a:lnTo>
                <a:cubicBezTo>
                  <a:pt x="1571649" y="617249"/>
                  <a:pt x="1542719" y="646179"/>
                  <a:pt x="1507031" y="646179"/>
                </a:cubicBezTo>
                <a:lnTo>
                  <a:pt x="64618" y="646179"/>
                </a:lnTo>
                <a:cubicBezTo>
                  <a:pt x="28930" y="646179"/>
                  <a:pt x="0" y="617249"/>
                  <a:pt x="0" y="581561"/>
                </a:cubicBezTo>
                <a:lnTo>
                  <a:pt x="0" y="64618"/>
                </a:lnTo>
                <a:close/>
              </a:path>
            </a:pathLst>
          </a:custGeom>
          <a:solidFill>
            <a:srgbClr val="FFFF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4166" tIns="34166" rIns="34166" bIns="34166" numCol="1" spcCol="1270" anchor="ctr" anchorCtr="0">
            <a:noAutofit/>
          </a:bodyPr>
          <a:lstStyle/>
          <a:p>
            <a:pPr algn="ctr" defTabSz="1066800">
              <a:lnSpc>
                <a:spcPct val="90000"/>
              </a:lnSpc>
              <a:spcBef>
                <a:spcPct val="0"/>
              </a:spcBef>
              <a:spcAft>
                <a:spcPct val="35000"/>
              </a:spcAft>
            </a:pPr>
            <a:r>
              <a:rPr lang="en-US" sz="2400" b="1" dirty="0" err="1">
                <a:solidFill>
                  <a:srgbClr val="FF0000"/>
                </a:solidFill>
                <a:latin typeface="Times New Roman" pitchFamily="18" charset="0"/>
                <a:cs typeface="Times New Roman" pitchFamily="18" charset="0"/>
              </a:rPr>
              <a:t>Người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già</a:t>
            </a:r>
            <a:endParaRPr lang="en-US" sz="2400" b="1" dirty="0">
              <a:solidFill>
                <a:srgbClr val="FF0000"/>
              </a:solidFill>
              <a:latin typeface="Times New Roman" pitchFamily="18" charset="0"/>
              <a:cs typeface="Times New Roman" pitchFamily="18" charset="0"/>
            </a:endParaRPr>
          </a:p>
        </p:txBody>
      </p:sp>
      <p:sp>
        <p:nvSpPr>
          <p:cNvPr id="6" name="Freeform 5"/>
          <p:cNvSpPr/>
          <p:nvPr/>
        </p:nvSpPr>
        <p:spPr>
          <a:xfrm rot="19077180">
            <a:off x="2395315" y="2681910"/>
            <a:ext cx="2258281" cy="19865"/>
          </a:xfrm>
          <a:custGeom>
            <a:avLst/>
            <a:gdLst>
              <a:gd name="connsiteX0" fmla="*/ 0 w 2258281"/>
              <a:gd name="connsiteY0" fmla="*/ 9932 h 19865"/>
              <a:gd name="connsiteX1" fmla="*/ 2258281 w 2258281"/>
              <a:gd name="connsiteY1" fmla="*/ 9932 h 19865"/>
            </a:gdLst>
            <a:ahLst/>
            <a:cxnLst>
              <a:cxn ang="0">
                <a:pos x="connsiteX0" y="connsiteY0"/>
              </a:cxn>
              <a:cxn ang="0">
                <a:pos x="connsiteX1" y="connsiteY1"/>
              </a:cxn>
            </a:cxnLst>
            <a:rect l="l" t="t" r="r" b="b"/>
            <a:pathLst>
              <a:path w="2258281" h="19865">
                <a:moveTo>
                  <a:pt x="0" y="9932"/>
                </a:moveTo>
                <a:lnTo>
                  <a:pt x="2258281" y="9932"/>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1085383" tIns="-46524" rIns="1085383" bIns="-46526" numCol="1" spcCol="1270" anchor="ctr" anchorCtr="0">
            <a:noAutofit/>
          </a:bodyPr>
          <a:lstStyle/>
          <a:p>
            <a:pPr algn="ctr" defTabSz="266700">
              <a:lnSpc>
                <a:spcPct val="90000"/>
              </a:lnSpc>
              <a:spcBef>
                <a:spcPct val="0"/>
              </a:spcBef>
              <a:spcAft>
                <a:spcPct val="35000"/>
              </a:spcAft>
            </a:pPr>
            <a:endParaRPr lang="en-US" sz="600">
              <a:solidFill>
                <a:prstClr val="black">
                  <a:hueOff val="0"/>
                  <a:satOff val="0"/>
                  <a:lumOff val="0"/>
                  <a:alphaOff val="0"/>
                </a:prstClr>
              </a:solidFill>
              <a:latin typeface="Times New Roman" pitchFamily="18" charset="0"/>
              <a:cs typeface="Times New Roman" pitchFamily="18" charset="0"/>
            </a:endParaRPr>
          </a:p>
        </p:txBody>
      </p:sp>
      <p:sp>
        <p:nvSpPr>
          <p:cNvPr id="7" name="Freeform 6"/>
          <p:cNvSpPr/>
          <p:nvPr/>
        </p:nvSpPr>
        <p:spPr>
          <a:xfrm>
            <a:off x="4362951" y="1501254"/>
            <a:ext cx="2057602" cy="868716"/>
          </a:xfrm>
          <a:custGeom>
            <a:avLst/>
            <a:gdLst>
              <a:gd name="connsiteX0" fmla="*/ 0 w 2057602"/>
              <a:gd name="connsiteY0" fmla="*/ 86872 h 868716"/>
              <a:gd name="connsiteX1" fmla="*/ 86872 w 2057602"/>
              <a:gd name="connsiteY1" fmla="*/ 0 h 868716"/>
              <a:gd name="connsiteX2" fmla="*/ 1970730 w 2057602"/>
              <a:gd name="connsiteY2" fmla="*/ 0 h 868716"/>
              <a:gd name="connsiteX3" fmla="*/ 2057602 w 2057602"/>
              <a:gd name="connsiteY3" fmla="*/ 86872 h 868716"/>
              <a:gd name="connsiteX4" fmla="*/ 2057602 w 2057602"/>
              <a:gd name="connsiteY4" fmla="*/ 781844 h 868716"/>
              <a:gd name="connsiteX5" fmla="*/ 1970730 w 2057602"/>
              <a:gd name="connsiteY5" fmla="*/ 868716 h 868716"/>
              <a:gd name="connsiteX6" fmla="*/ 86872 w 2057602"/>
              <a:gd name="connsiteY6" fmla="*/ 868716 h 868716"/>
              <a:gd name="connsiteX7" fmla="*/ 0 w 2057602"/>
              <a:gd name="connsiteY7" fmla="*/ 781844 h 868716"/>
              <a:gd name="connsiteX8" fmla="*/ 0 w 2057602"/>
              <a:gd name="connsiteY8" fmla="*/ 86872 h 868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7602" h="868716">
                <a:moveTo>
                  <a:pt x="0" y="86872"/>
                </a:moveTo>
                <a:cubicBezTo>
                  <a:pt x="0" y="38894"/>
                  <a:pt x="38894" y="0"/>
                  <a:pt x="86872" y="0"/>
                </a:cubicBezTo>
                <a:lnTo>
                  <a:pt x="1970730" y="0"/>
                </a:lnTo>
                <a:cubicBezTo>
                  <a:pt x="2018708" y="0"/>
                  <a:pt x="2057602" y="38894"/>
                  <a:pt x="2057602" y="86872"/>
                </a:cubicBezTo>
                <a:lnTo>
                  <a:pt x="2057602" y="781844"/>
                </a:lnTo>
                <a:cubicBezTo>
                  <a:pt x="2057602" y="829822"/>
                  <a:pt x="2018708" y="868716"/>
                  <a:pt x="1970730" y="868716"/>
                </a:cubicBezTo>
                <a:lnTo>
                  <a:pt x="86872" y="868716"/>
                </a:lnTo>
                <a:cubicBezTo>
                  <a:pt x="38894" y="868716"/>
                  <a:pt x="0" y="829822"/>
                  <a:pt x="0" y="781844"/>
                </a:cubicBezTo>
                <a:lnTo>
                  <a:pt x="0" y="86872"/>
                </a:lnTo>
                <a:close/>
              </a:path>
            </a:pathLst>
          </a:custGeom>
          <a:solidFill>
            <a:srgbClr val="00FF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0684" tIns="40684" rIns="40684" bIns="40684" numCol="1" spcCol="1270" anchor="ctr" anchorCtr="0">
            <a:noAutofit/>
          </a:bodyPr>
          <a:lstStyle/>
          <a:p>
            <a:pPr algn="ctr" defTabSz="1066800">
              <a:lnSpc>
                <a:spcPct val="90000"/>
              </a:lnSpc>
              <a:spcBef>
                <a:spcPct val="0"/>
              </a:spcBef>
              <a:spcAft>
                <a:spcPct val="35000"/>
              </a:spcAft>
            </a:pPr>
            <a:r>
              <a:rPr lang="en-US" sz="2400" dirty="0" err="1">
                <a:solidFill>
                  <a:srgbClr val="1D03DF"/>
                </a:solidFill>
                <a:latin typeface="Times New Roman" pitchFamily="18" charset="0"/>
                <a:cs typeface="Times New Roman" pitchFamily="18" charset="0"/>
              </a:rPr>
              <a:t>Đặc</a:t>
            </a:r>
            <a:r>
              <a:rPr lang="en-US" sz="2400" dirty="0">
                <a:solidFill>
                  <a:srgbClr val="1D03DF"/>
                </a:solidFill>
                <a:latin typeface="Times New Roman" pitchFamily="18" charset="0"/>
                <a:cs typeface="Times New Roman" pitchFamily="18" charset="0"/>
              </a:rPr>
              <a:t> </a:t>
            </a:r>
            <a:r>
              <a:rPr lang="en-US" sz="2400" dirty="0" err="1">
                <a:solidFill>
                  <a:srgbClr val="1D03DF"/>
                </a:solidFill>
                <a:latin typeface="Times New Roman" pitchFamily="18" charset="0"/>
                <a:cs typeface="Times New Roman" pitchFamily="18" charset="0"/>
              </a:rPr>
              <a:t>điểm</a:t>
            </a:r>
            <a:r>
              <a:rPr lang="en-US" sz="2400" dirty="0">
                <a:solidFill>
                  <a:srgbClr val="1D03DF"/>
                </a:solidFill>
                <a:latin typeface="Times New Roman" pitchFamily="18" charset="0"/>
                <a:cs typeface="Times New Roman" pitchFamily="18" charset="0"/>
              </a:rPr>
              <a:t> </a:t>
            </a:r>
            <a:r>
              <a:rPr lang="en-US" sz="2400" dirty="0" err="1">
                <a:solidFill>
                  <a:srgbClr val="1D03DF"/>
                </a:solidFill>
                <a:latin typeface="Times New Roman" pitchFamily="18" charset="0"/>
                <a:cs typeface="Times New Roman" pitchFamily="18" charset="0"/>
              </a:rPr>
              <a:t>hình</a:t>
            </a:r>
            <a:r>
              <a:rPr lang="en-US" sz="2400" dirty="0">
                <a:solidFill>
                  <a:srgbClr val="1D03DF"/>
                </a:solidFill>
                <a:latin typeface="Times New Roman" pitchFamily="18" charset="0"/>
                <a:cs typeface="Times New Roman" pitchFamily="18" charset="0"/>
              </a:rPr>
              <a:t> </a:t>
            </a:r>
            <a:r>
              <a:rPr lang="en-US" sz="2400" dirty="0" err="1">
                <a:solidFill>
                  <a:srgbClr val="1D03DF"/>
                </a:solidFill>
                <a:latin typeface="Times New Roman" pitchFamily="18" charset="0"/>
                <a:cs typeface="Times New Roman" pitchFamily="18" charset="0"/>
              </a:rPr>
              <a:t>dáng</a:t>
            </a:r>
            <a:endParaRPr lang="en-US" sz="2400" dirty="0">
              <a:solidFill>
                <a:srgbClr val="1D03DF"/>
              </a:solidFill>
              <a:latin typeface="Times New Roman" pitchFamily="18" charset="0"/>
              <a:cs typeface="Times New Roman" pitchFamily="18" charset="0"/>
            </a:endParaRPr>
          </a:p>
        </p:txBody>
      </p:sp>
      <p:sp>
        <p:nvSpPr>
          <p:cNvPr id="8" name="Freeform 7"/>
          <p:cNvSpPr/>
          <p:nvPr/>
        </p:nvSpPr>
        <p:spPr>
          <a:xfrm rot="19520122">
            <a:off x="6244012" y="1359994"/>
            <a:ext cx="1989143" cy="19865"/>
          </a:xfrm>
          <a:custGeom>
            <a:avLst/>
            <a:gdLst>
              <a:gd name="connsiteX0" fmla="*/ 0 w 1989143"/>
              <a:gd name="connsiteY0" fmla="*/ 9932 h 19865"/>
              <a:gd name="connsiteX1" fmla="*/ 1989143 w 1989143"/>
              <a:gd name="connsiteY1" fmla="*/ 9932 h 19865"/>
            </a:gdLst>
            <a:ahLst/>
            <a:cxnLst>
              <a:cxn ang="0">
                <a:pos x="connsiteX0" y="connsiteY0"/>
              </a:cxn>
              <a:cxn ang="0">
                <a:pos x="connsiteX1" y="connsiteY1"/>
              </a:cxn>
            </a:cxnLst>
            <a:rect l="l" t="t" r="r" b="b"/>
            <a:pathLst>
              <a:path w="1989143" h="19865">
                <a:moveTo>
                  <a:pt x="0" y="9932"/>
                </a:moveTo>
                <a:lnTo>
                  <a:pt x="1989143" y="9932"/>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957542" tIns="-39795" rIns="957543" bIns="-39798" numCol="1" spcCol="1270" anchor="ctr" anchorCtr="0">
            <a:noAutofit/>
          </a:bodyPr>
          <a:lstStyle/>
          <a:p>
            <a:pPr algn="ctr" defTabSz="266700">
              <a:lnSpc>
                <a:spcPct val="90000"/>
              </a:lnSpc>
              <a:spcBef>
                <a:spcPct val="0"/>
              </a:spcBef>
              <a:spcAft>
                <a:spcPct val="35000"/>
              </a:spcAft>
            </a:pPr>
            <a:endParaRPr lang="en-US" sz="600">
              <a:solidFill>
                <a:prstClr val="black">
                  <a:hueOff val="0"/>
                  <a:satOff val="0"/>
                  <a:lumOff val="0"/>
                  <a:alphaOff val="0"/>
                </a:prstClr>
              </a:solidFill>
              <a:latin typeface="Times New Roman" pitchFamily="18" charset="0"/>
              <a:cs typeface="Times New Roman" pitchFamily="18" charset="0"/>
            </a:endParaRPr>
          </a:p>
        </p:txBody>
      </p:sp>
      <p:sp>
        <p:nvSpPr>
          <p:cNvPr id="9" name="Freeform 8"/>
          <p:cNvSpPr/>
          <p:nvPr/>
        </p:nvSpPr>
        <p:spPr>
          <a:xfrm>
            <a:off x="8056615" y="481153"/>
            <a:ext cx="2777136" cy="646179"/>
          </a:xfrm>
          <a:custGeom>
            <a:avLst/>
            <a:gdLst>
              <a:gd name="connsiteX0" fmla="*/ 0 w 2777136"/>
              <a:gd name="connsiteY0" fmla="*/ 64618 h 646179"/>
              <a:gd name="connsiteX1" fmla="*/ 64618 w 2777136"/>
              <a:gd name="connsiteY1" fmla="*/ 0 h 646179"/>
              <a:gd name="connsiteX2" fmla="*/ 2712518 w 2777136"/>
              <a:gd name="connsiteY2" fmla="*/ 0 h 646179"/>
              <a:gd name="connsiteX3" fmla="*/ 2777136 w 2777136"/>
              <a:gd name="connsiteY3" fmla="*/ 64618 h 646179"/>
              <a:gd name="connsiteX4" fmla="*/ 2777136 w 2777136"/>
              <a:gd name="connsiteY4" fmla="*/ 581561 h 646179"/>
              <a:gd name="connsiteX5" fmla="*/ 2712518 w 2777136"/>
              <a:gd name="connsiteY5" fmla="*/ 646179 h 646179"/>
              <a:gd name="connsiteX6" fmla="*/ 64618 w 2777136"/>
              <a:gd name="connsiteY6" fmla="*/ 646179 h 646179"/>
              <a:gd name="connsiteX7" fmla="*/ 0 w 2777136"/>
              <a:gd name="connsiteY7" fmla="*/ 581561 h 646179"/>
              <a:gd name="connsiteX8" fmla="*/ 0 w 2777136"/>
              <a:gd name="connsiteY8" fmla="*/ 64618 h 646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7136" h="646179">
                <a:moveTo>
                  <a:pt x="0" y="64618"/>
                </a:moveTo>
                <a:cubicBezTo>
                  <a:pt x="0" y="28930"/>
                  <a:pt x="28930" y="0"/>
                  <a:pt x="64618" y="0"/>
                </a:cubicBezTo>
                <a:lnTo>
                  <a:pt x="2712518" y="0"/>
                </a:lnTo>
                <a:cubicBezTo>
                  <a:pt x="2748206" y="0"/>
                  <a:pt x="2777136" y="28930"/>
                  <a:pt x="2777136" y="64618"/>
                </a:cubicBezTo>
                <a:lnTo>
                  <a:pt x="2777136" y="581561"/>
                </a:lnTo>
                <a:cubicBezTo>
                  <a:pt x="2777136" y="617249"/>
                  <a:pt x="2748206" y="646179"/>
                  <a:pt x="2712518" y="646179"/>
                </a:cubicBezTo>
                <a:lnTo>
                  <a:pt x="64618" y="646179"/>
                </a:lnTo>
                <a:cubicBezTo>
                  <a:pt x="28930" y="646179"/>
                  <a:pt x="0" y="617249"/>
                  <a:pt x="0" y="581561"/>
                </a:cubicBezTo>
                <a:lnTo>
                  <a:pt x="0" y="64618"/>
                </a:lnTo>
                <a:close/>
              </a:path>
            </a:pathLst>
          </a:custGeom>
          <a:solidFill>
            <a:srgbClr val="FF66F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4166" tIns="34166" rIns="34166" bIns="34166" numCol="1" spcCol="1270" anchor="ctr" anchorCtr="0">
            <a:noAutofit/>
          </a:bodyPr>
          <a:lstStyle/>
          <a:p>
            <a:pPr algn="ctr" defTabSz="1066800">
              <a:lnSpc>
                <a:spcPct val="90000"/>
              </a:lnSpc>
              <a:spcBef>
                <a:spcPct val="0"/>
              </a:spcBef>
              <a:spcAft>
                <a:spcPct val="35000"/>
              </a:spcAft>
            </a:pPr>
            <a:r>
              <a:rPr lang="en-US" sz="2400" dirty="0" err="1">
                <a:solidFill>
                  <a:srgbClr val="002060"/>
                </a:solidFill>
                <a:latin typeface="Times New Roman" pitchFamily="18" charset="0"/>
                <a:cs typeface="Times New Roman" pitchFamily="18" charset="0"/>
              </a:rPr>
              <a:t>tóc</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bạc</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hoa</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râm</a:t>
            </a:r>
            <a:endParaRPr lang="en-US" sz="2400" dirty="0">
              <a:solidFill>
                <a:srgbClr val="002060"/>
              </a:solidFill>
              <a:latin typeface="Times New Roman" pitchFamily="18" charset="0"/>
              <a:cs typeface="Times New Roman" pitchFamily="18" charset="0"/>
            </a:endParaRPr>
          </a:p>
        </p:txBody>
      </p:sp>
      <p:sp>
        <p:nvSpPr>
          <p:cNvPr id="10" name="Freeform 9"/>
          <p:cNvSpPr/>
          <p:nvPr/>
        </p:nvSpPr>
        <p:spPr>
          <a:xfrm rot="20798986">
            <a:off x="6397834" y="1731547"/>
            <a:ext cx="1681500" cy="19865"/>
          </a:xfrm>
          <a:custGeom>
            <a:avLst/>
            <a:gdLst>
              <a:gd name="connsiteX0" fmla="*/ 0 w 1681500"/>
              <a:gd name="connsiteY0" fmla="*/ 9932 h 19865"/>
              <a:gd name="connsiteX1" fmla="*/ 1681500 w 1681500"/>
              <a:gd name="connsiteY1" fmla="*/ 9932 h 19865"/>
            </a:gdLst>
            <a:ahLst/>
            <a:cxnLst>
              <a:cxn ang="0">
                <a:pos x="connsiteX0" y="connsiteY0"/>
              </a:cxn>
              <a:cxn ang="0">
                <a:pos x="connsiteX1" y="connsiteY1"/>
              </a:cxn>
            </a:cxnLst>
            <a:rect l="l" t="t" r="r" b="b"/>
            <a:pathLst>
              <a:path w="1681500" h="19865">
                <a:moveTo>
                  <a:pt x="0" y="9932"/>
                </a:moveTo>
                <a:lnTo>
                  <a:pt x="1681500" y="9932"/>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811412" tIns="-32104" rIns="811412" bIns="-32107" numCol="1" spcCol="1270" anchor="ctr" anchorCtr="0">
            <a:noAutofit/>
          </a:bodyPr>
          <a:lstStyle/>
          <a:p>
            <a:pPr algn="ctr" defTabSz="266700">
              <a:lnSpc>
                <a:spcPct val="90000"/>
              </a:lnSpc>
              <a:spcBef>
                <a:spcPct val="0"/>
              </a:spcBef>
              <a:spcAft>
                <a:spcPct val="35000"/>
              </a:spcAft>
            </a:pPr>
            <a:endParaRPr lang="en-US" sz="600">
              <a:solidFill>
                <a:prstClr val="black">
                  <a:hueOff val="0"/>
                  <a:satOff val="0"/>
                  <a:lumOff val="0"/>
                  <a:alphaOff val="0"/>
                </a:prstClr>
              </a:solidFill>
              <a:latin typeface="Times New Roman" pitchFamily="18" charset="0"/>
              <a:cs typeface="Times New Roman" pitchFamily="18" charset="0"/>
            </a:endParaRPr>
          </a:p>
        </p:txBody>
      </p:sp>
      <p:sp>
        <p:nvSpPr>
          <p:cNvPr id="11" name="Freeform 10"/>
          <p:cNvSpPr/>
          <p:nvPr/>
        </p:nvSpPr>
        <p:spPr>
          <a:xfrm>
            <a:off x="8056615" y="1224259"/>
            <a:ext cx="2779152" cy="646179"/>
          </a:xfrm>
          <a:custGeom>
            <a:avLst/>
            <a:gdLst>
              <a:gd name="connsiteX0" fmla="*/ 0 w 2779152"/>
              <a:gd name="connsiteY0" fmla="*/ 64618 h 646179"/>
              <a:gd name="connsiteX1" fmla="*/ 64618 w 2779152"/>
              <a:gd name="connsiteY1" fmla="*/ 0 h 646179"/>
              <a:gd name="connsiteX2" fmla="*/ 2714534 w 2779152"/>
              <a:gd name="connsiteY2" fmla="*/ 0 h 646179"/>
              <a:gd name="connsiteX3" fmla="*/ 2779152 w 2779152"/>
              <a:gd name="connsiteY3" fmla="*/ 64618 h 646179"/>
              <a:gd name="connsiteX4" fmla="*/ 2779152 w 2779152"/>
              <a:gd name="connsiteY4" fmla="*/ 581561 h 646179"/>
              <a:gd name="connsiteX5" fmla="*/ 2714534 w 2779152"/>
              <a:gd name="connsiteY5" fmla="*/ 646179 h 646179"/>
              <a:gd name="connsiteX6" fmla="*/ 64618 w 2779152"/>
              <a:gd name="connsiteY6" fmla="*/ 646179 h 646179"/>
              <a:gd name="connsiteX7" fmla="*/ 0 w 2779152"/>
              <a:gd name="connsiteY7" fmla="*/ 581561 h 646179"/>
              <a:gd name="connsiteX8" fmla="*/ 0 w 2779152"/>
              <a:gd name="connsiteY8" fmla="*/ 64618 h 646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9152" h="646179">
                <a:moveTo>
                  <a:pt x="0" y="64618"/>
                </a:moveTo>
                <a:cubicBezTo>
                  <a:pt x="0" y="28930"/>
                  <a:pt x="28930" y="0"/>
                  <a:pt x="64618" y="0"/>
                </a:cubicBezTo>
                <a:lnTo>
                  <a:pt x="2714534" y="0"/>
                </a:lnTo>
                <a:cubicBezTo>
                  <a:pt x="2750222" y="0"/>
                  <a:pt x="2779152" y="28930"/>
                  <a:pt x="2779152" y="64618"/>
                </a:cubicBezTo>
                <a:lnTo>
                  <a:pt x="2779152" y="581561"/>
                </a:lnTo>
                <a:cubicBezTo>
                  <a:pt x="2779152" y="617249"/>
                  <a:pt x="2750222" y="646179"/>
                  <a:pt x="2714534" y="646179"/>
                </a:cubicBezTo>
                <a:lnTo>
                  <a:pt x="64618" y="646179"/>
                </a:lnTo>
                <a:cubicBezTo>
                  <a:pt x="28930" y="646179"/>
                  <a:pt x="0" y="617249"/>
                  <a:pt x="0" y="581561"/>
                </a:cubicBezTo>
                <a:lnTo>
                  <a:pt x="0" y="64618"/>
                </a:lnTo>
                <a:close/>
              </a:path>
            </a:pathLst>
          </a:custGeom>
          <a:solidFill>
            <a:srgbClr val="FF66F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4166" tIns="34166" rIns="34166" bIns="34166" numCol="1" spcCol="1270" anchor="ctr" anchorCtr="0">
            <a:noAutofit/>
          </a:bodyPr>
          <a:lstStyle/>
          <a:p>
            <a:pPr algn="ctr" defTabSz="1066800">
              <a:lnSpc>
                <a:spcPct val="90000"/>
              </a:lnSpc>
              <a:spcBef>
                <a:spcPct val="0"/>
              </a:spcBef>
              <a:spcAft>
                <a:spcPct val="35000"/>
              </a:spcAft>
            </a:pPr>
            <a:r>
              <a:rPr lang="en-US" sz="2400" dirty="0">
                <a:solidFill>
                  <a:srgbClr val="002060"/>
                </a:solidFill>
                <a:latin typeface="Times New Roman" pitchFamily="18" charset="0"/>
                <a:cs typeface="Times New Roman" pitchFamily="18" charset="0"/>
              </a:rPr>
              <a:t>da </a:t>
            </a:r>
            <a:r>
              <a:rPr lang="en-US" sz="2400" dirty="0" err="1">
                <a:solidFill>
                  <a:srgbClr val="002060"/>
                </a:solidFill>
                <a:latin typeface="Times New Roman" pitchFamily="18" charset="0"/>
                <a:cs typeface="Times New Roman" pitchFamily="18" charset="0"/>
              </a:rPr>
              <a:t>sạm</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nắng</a:t>
            </a:r>
            <a:endParaRPr lang="en-US" sz="2400" dirty="0">
              <a:solidFill>
                <a:srgbClr val="002060"/>
              </a:solidFill>
              <a:latin typeface="Times New Roman" pitchFamily="18" charset="0"/>
              <a:cs typeface="Times New Roman" pitchFamily="18" charset="0"/>
            </a:endParaRPr>
          </a:p>
        </p:txBody>
      </p:sp>
      <p:sp>
        <p:nvSpPr>
          <p:cNvPr id="13" name="Freeform 12"/>
          <p:cNvSpPr/>
          <p:nvPr/>
        </p:nvSpPr>
        <p:spPr>
          <a:xfrm rot="734236">
            <a:off x="6401534" y="2103100"/>
            <a:ext cx="1674099" cy="19865"/>
          </a:xfrm>
          <a:custGeom>
            <a:avLst/>
            <a:gdLst>
              <a:gd name="connsiteX0" fmla="*/ 0 w 1674099"/>
              <a:gd name="connsiteY0" fmla="*/ 9932 h 19865"/>
              <a:gd name="connsiteX1" fmla="*/ 1674099 w 1674099"/>
              <a:gd name="connsiteY1" fmla="*/ 9932 h 19865"/>
            </a:gdLst>
            <a:ahLst/>
            <a:cxnLst>
              <a:cxn ang="0">
                <a:pos x="connsiteX0" y="connsiteY0"/>
              </a:cxn>
              <a:cxn ang="0">
                <a:pos x="connsiteX1" y="connsiteY1"/>
              </a:cxn>
            </a:cxnLst>
            <a:rect l="l" t="t" r="r" b="b"/>
            <a:pathLst>
              <a:path w="1674099" h="19865">
                <a:moveTo>
                  <a:pt x="0" y="9932"/>
                </a:moveTo>
                <a:lnTo>
                  <a:pt x="1674099" y="9932"/>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807898" tIns="-31920" rIns="807896" bIns="-31920" numCol="1" spcCol="1270" anchor="ctr" anchorCtr="0">
            <a:noAutofit/>
          </a:bodyPr>
          <a:lstStyle/>
          <a:p>
            <a:pPr algn="ctr" defTabSz="266700">
              <a:lnSpc>
                <a:spcPct val="90000"/>
              </a:lnSpc>
              <a:spcBef>
                <a:spcPct val="0"/>
              </a:spcBef>
              <a:spcAft>
                <a:spcPct val="35000"/>
              </a:spcAft>
            </a:pPr>
            <a:endParaRPr lang="en-US" sz="600">
              <a:solidFill>
                <a:prstClr val="black">
                  <a:hueOff val="0"/>
                  <a:satOff val="0"/>
                  <a:lumOff val="0"/>
                  <a:alphaOff val="0"/>
                </a:prstClr>
              </a:solidFill>
              <a:latin typeface="Times New Roman" pitchFamily="18" charset="0"/>
              <a:cs typeface="Times New Roman" pitchFamily="18" charset="0"/>
            </a:endParaRPr>
          </a:p>
        </p:txBody>
      </p:sp>
      <p:sp>
        <p:nvSpPr>
          <p:cNvPr id="14" name="Freeform 13"/>
          <p:cNvSpPr/>
          <p:nvPr/>
        </p:nvSpPr>
        <p:spPr>
          <a:xfrm>
            <a:off x="8056615" y="1967365"/>
            <a:ext cx="2809548" cy="646179"/>
          </a:xfrm>
          <a:custGeom>
            <a:avLst/>
            <a:gdLst>
              <a:gd name="connsiteX0" fmla="*/ 0 w 2809548"/>
              <a:gd name="connsiteY0" fmla="*/ 64618 h 646179"/>
              <a:gd name="connsiteX1" fmla="*/ 64618 w 2809548"/>
              <a:gd name="connsiteY1" fmla="*/ 0 h 646179"/>
              <a:gd name="connsiteX2" fmla="*/ 2744930 w 2809548"/>
              <a:gd name="connsiteY2" fmla="*/ 0 h 646179"/>
              <a:gd name="connsiteX3" fmla="*/ 2809548 w 2809548"/>
              <a:gd name="connsiteY3" fmla="*/ 64618 h 646179"/>
              <a:gd name="connsiteX4" fmla="*/ 2809548 w 2809548"/>
              <a:gd name="connsiteY4" fmla="*/ 581561 h 646179"/>
              <a:gd name="connsiteX5" fmla="*/ 2744930 w 2809548"/>
              <a:gd name="connsiteY5" fmla="*/ 646179 h 646179"/>
              <a:gd name="connsiteX6" fmla="*/ 64618 w 2809548"/>
              <a:gd name="connsiteY6" fmla="*/ 646179 h 646179"/>
              <a:gd name="connsiteX7" fmla="*/ 0 w 2809548"/>
              <a:gd name="connsiteY7" fmla="*/ 581561 h 646179"/>
              <a:gd name="connsiteX8" fmla="*/ 0 w 2809548"/>
              <a:gd name="connsiteY8" fmla="*/ 64618 h 646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9548" h="646179">
                <a:moveTo>
                  <a:pt x="0" y="64618"/>
                </a:moveTo>
                <a:cubicBezTo>
                  <a:pt x="0" y="28930"/>
                  <a:pt x="28930" y="0"/>
                  <a:pt x="64618" y="0"/>
                </a:cubicBezTo>
                <a:lnTo>
                  <a:pt x="2744930" y="0"/>
                </a:lnTo>
                <a:cubicBezTo>
                  <a:pt x="2780618" y="0"/>
                  <a:pt x="2809548" y="28930"/>
                  <a:pt x="2809548" y="64618"/>
                </a:cubicBezTo>
                <a:lnTo>
                  <a:pt x="2809548" y="581561"/>
                </a:lnTo>
                <a:cubicBezTo>
                  <a:pt x="2809548" y="617249"/>
                  <a:pt x="2780618" y="646179"/>
                  <a:pt x="2744930" y="646179"/>
                </a:cubicBezTo>
                <a:lnTo>
                  <a:pt x="64618" y="646179"/>
                </a:lnTo>
                <a:cubicBezTo>
                  <a:pt x="28930" y="646179"/>
                  <a:pt x="0" y="617249"/>
                  <a:pt x="0" y="581561"/>
                </a:cubicBezTo>
                <a:lnTo>
                  <a:pt x="0" y="64618"/>
                </a:lnTo>
                <a:close/>
              </a:path>
            </a:pathLst>
          </a:custGeom>
          <a:solidFill>
            <a:srgbClr val="FF66F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4166" tIns="34166" rIns="34166" bIns="34166" numCol="1" spcCol="1270" anchor="ctr" anchorCtr="0">
            <a:noAutofit/>
          </a:bodyPr>
          <a:lstStyle/>
          <a:p>
            <a:pPr algn="ctr" defTabSz="1066800">
              <a:lnSpc>
                <a:spcPct val="90000"/>
              </a:lnSpc>
              <a:spcBef>
                <a:spcPct val="0"/>
              </a:spcBef>
              <a:spcAft>
                <a:spcPct val="35000"/>
              </a:spcAft>
            </a:pPr>
            <a:r>
              <a:rPr lang="en-US" sz="2400" dirty="0">
                <a:solidFill>
                  <a:srgbClr val="002060"/>
                </a:solidFill>
                <a:latin typeface="Times New Roman" pitchFamily="18" charset="0"/>
                <a:cs typeface="Times New Roman" pitchFamily="18" charset="0"/>
              </a:rPr>
              <a:t>da </a:t>
            </a:r>
            <a:r>
              <a:rPr lang="en-US" sz="2400" dirty="0" err="1">
                <a:solidFill>
                  <a:srgbClr val="002060"/>
                </a:solidFill>
                <a:latin typeface="Times New Roman" pitchFamily="18" charset="0"/>
                <a:cs typeface="Times New Roman" pitchFamily="18" charset="0"/>
              </a:rPr>
              <a:t>nhăn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nheo</a:t>
            </a:r>
            <a:endParaRPr lang="en-US" sz="2400" dirty="0">
              <a:solidFill>
                <a:srgbClr val="002060"/>
              </a:solidFill>
              <a:latin typeface="Times New Roman" pitchFamily="18" charset="0"/>
              <a:cs typeface="Times New Roman" pitchFamily="18" charset="0"/>
            </a:endParaRPr>
          </a:p>
        </p:txBody>
      </p:sp>
      <p:sp>
        <p:nvSpPr>
          <p:cNvPr id="15" name="Freeform 14"/>
          <p:cNvSpPr/>
          <p:nvPr/>
        </p:nvSpPr>
        <p:spPr>
          <a:xfrm rot="2031917">
            <a:off x="6253421" y="2474653"/>
            <a:ext cx="1970326" cy="19865"/>
          </a:xfrm>
          <a:custGeom>
            <a:avLst/>
            <a:gdLst>
              <a:gd name="connsiteX0" fmla="*/ 0 w 1970326"/>
              <a:gd name="connsiteY0" fmla="*/ 9932 h 19865"/>
              <a:gd name="connsiteX1" fmla="*/ 1970326 w 1970326"/>
              <a:gd name="connsiteY1" fmla="*/ 9932 h 19865"/>
            </a:gdLst>
            <a:ahLst/>
            <a:cxnLst>
              <a:cxn ang="0">
                <a:pos x="connsiteX0" y="connsiteY0"/>
              </a:cxn>
              <a:cxn ang="0">
                <a:pos x="connsiteX1" y="connsiteY1"/>
              </a:cxn>
            </a:cxnLst>
            <a:rect l="l" t="t" r="r" b="b"/>
            <a:pathLst>
              <a:path w="1970326" h="19865">
                <a:moveTo>
                  <a:pt x="0" y="9932"/>
                </a:moveTo>
                <a:lnTo>
                  <a:pt x="1970326" y="9932"/>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948605" tIns="-39326" rIns="948604" bIns="-39326" numCol="1" spcCol="1270" anchor="ctr" anchorCtr="0">
            <a:noAutofit/>
          </a:bodyPr>
          <a:lstStyle/>
          <a:p>
            <a:pPr algn="ctr" defTabSz="266700">
              <a:lnSpc>
                <a:spcPct val="90000"/>
              </a:lnSpc>
              <a:spcBef>
                <a:spcPct val="0"/>
              </a:spcBef>
              <a:spcAft>
                <a:spcPct val="35000"/>
              </a:spcAft>
            </a:pPr>
            <a:endParaRPr lang="en-US" sz="600">
              <a:solidFill>
                <a:prstClr val="black">
                  <a:hueOff val="0"/>
                  <a:satOff val="0"/>
                  <a:lumOff val="0"/>
                  <a:alphaOff val="0"/>
                </a:prstClr>
              </a:solidFill>
              <a:latin typeface="Times New Roman" pitchFamily="18" charset="0"/>
              <a:cs typeface="Times New Roman" pitchFamily="18" charset="0"/>
            </a:endParaRPr>
          </a:p>
        </p:txBody>
      </p:sp>
      <p:sp>
        <p:nvSpPr>
          <p:cNvPr id="16" name="Freeform 15"/>
          <p:cNvSpPr/>
          <p:nvPr/>
        </p:nvSpPr>
        <p:spPr>
          <a:xfrm>
            <a:off x="8056615" y="2710471"/>
            <a:ext cx="2779152" cy="646179"/>
          </a:xfrm>
          <a:custGeom>
            <a:avLst/>
            <a:gdLst>
              <a:gd name="connsiteX0" fmla="*/ 0 w 2779152"/>
              <a:gd name="connsiteY0" fmla="*/ 64618 h 646179"/>
              <a:gd name="connsiteX1" fmla="*/ 64618 w 2779152"/>
              <a:gd name="connsiteY1" fmla="*/ 0 h 646179"/>
              <a:gd name="connsiteX2" fmla="*/ 2714534 w 2779152"/>
              <a:gd name="connsiteY2" fmla="*/ 0 h 646179"/>
              <a:gd name="connsiteX3" fmla="*/ 2779152 w 2779152"/>
              <a:gd name="connsiteY3" fmla="*/ 64618 h 646179"/>
              <a:gd name="connsiteX4" fmla="*/ 2779152 w 2779152"/>
              <a:gd name="connsiteY4" fmla="*/ 581561 h 646179"/>
              <a:gd name="connsiteX5" fmla="*/ 2714534 w 2779152"/>
              <a:gd name="connsiteY5" fmla="*/ 646179 h 646179"/>
              <a:gd name="connsiteX6" fmla="*/ 64618 w 2779152"/>
              <a:gd name="connsiteY6" fmla="*/ 646179 h 646179"/>
              <a:gd name="connsiteX7" fmla="*/ 0 w 2779152"/>
              <a:gd name="connsiteY7" fmla="*/ 581561 h 646179"/>
              <a:gd name="connsiteX8" fmla="*/ 0 w 2779152"/>
              <a:gd name="connsiteY8" fmla="*/ 64618 h 646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9152" h="646179">
                <a:moveTo>
                  <a:pt x="0" y="64618"/>
                </a:moveTo>
                <a:cubicBezTo>
                  <a:pt x="0" y="28930"/>
                  <a:pt x="28930" y="0"/>
                  <a:pt x="64618" y="0"/>
                </a:cubicBezTo>
                <a:lnTo>
                  <a:pt x="2714534" y="0"/>
                </a:lnTo>
                <a:cubicBezTo>
                  <a:pt x="2750222" y="0"/>
                  <a:pt x="2779152" y="28930"/>
                  <a:pt x="2779152" y="64618"/>
                </a:cubicBezTo>
                <a:lnTo>
                  <a:pt x="2779152" y="581561"/>
                </a:lnTo>
                <a:cubicBezTo>
                  <a:pt x="2779152" y="617249"/>
                  <a:pt x="2750222" y="646179"/>
                  <a:pt x="2714534" y="646179"/>
                </a:cubicBezTo>
                <a:lnTo>
                  <a:pt x="64618" y="646179"/>
                </a:lnTo>
                <a:cubicBezTo>
                  <a:pt x="28930" y="646179"/>
                  <a:pt x="0" y="617249"/>
                  <a:pt x="0" y="581561"/>
                </a:cubicBezTo>
                <a:lnTo>
                  <a:pt x="0" y="64618"/>
                </a:lnTo>
                <a:close/>
              </a:path>
            </a:pathLst>
          </a:custGeom>
          <a:solidFill>
            <a:srgbClr val="FF66F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4166" tIns="34166" rIns="34166" bIns="34166" numCol="1" spcCol="1270" anchor="ctr" anchorCtr="0">
            <a:noAutofit/>
          </a:bodyPr>
          <a:lstStyle/>
          <a:p>
            <a:pPr algn="ctr" defTabSz="1066800">
              <a:lnSpc>
                <a:spcPct val="90000"/>
              </a:lnSpc>
              <a:spcBef>
                <a:spcPct val="0"/>
              </a:spcBef>
              <a:spcAft>
                <a:spcPct val="35000"/>
              </a:spcAft>
            </a:pPr>
            <a:r>
              <a:rPr lang="en-US" sz="2400" dirty="0" err="1">
                <a:solidFill>
                  <a:srgbClr val="002060"/>
                </a:solidFill>
                <a:latin typeface="Times New Roman" pitchFamily="18" charset="0"/>
                <a:cs typeface="Times New Roman" pitchFamily="18" charset="0"/>
              </a:rPr>
              <a:t>ốm</a:t>
            </a:r>
            <a:endParaRPr lang="en-US" sz="2400" dirty="0">
              <a:solidFill>
                <a:srgbClr val="002060"/>
              </a:solidFill>
              <a:latin typeface="Times New Roman" pitchFamily="18" charset="0"/>
              <a:cs typeface="Times New Roman" pitchFamily="18" charset="0"/>
            </a:endParaRPr>
          </a:p>
        </p:txBody>
      </p:sp>
      <p:sp>
        <p:nvSpPr>
          <p:cNvPr id="18" name="Freeform 17"/>
          <p:cNvSpPr/>
          <p:nvPr/>
        </p:nvSpPr>
        <p:spPr>
          <a:xfrm rot="2902439">
            <a:off x="6007103" y="2846207"/>
            <a:ext cx="2462961" cy="19865"/>
          </a:xfrm>
          <a:custGeom>
            <a:avLst/>
            <a:gdLst>
              <a:gd name="connsiteX0" fmla="*/ 0 w 2462961"/>
              <a:gd name="connsiteY0" fmla="*/ 9932 h 19865"/>
              <a:gd name="connsiteX1" fmla="*/ 2462961 w 2462961"/>
              <a:gd name="connsiteY1" fmla="*/ 9932 h 19865"/>
            </a:gdLst>
            <a:ahLst/>
            <a:cxnLst>
              <a:cxn ang="0">
                <a:pos x="connsiteX0" y="connsiteY0"/>
              </a:cxn>
              <a:cxn ang="0">
                <a:pos x="connsiteX1" y="connsiteY1"/>
              </a:cxn>
            </a:cxnLst>
            <a:rect l="l" t="t" r="r" b="b"/>
            <a:pathLst>
              <a:path w="2462961" h="19865">
                <a:moveTo>
                  <a:pt x="0" y="9932"/>
                </a:moveTo>
                <a:lnTo>
                  <a:pt x="2462961" y="9932"/>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1182606" tIns="-51643" rIns="1182606" bIns="-51641" numCol="1" spcCol="1270" anchor="ctr" anchorCtr="0">
            <a:noAutofit/>
          </a:bodyPr>
          <a:lstStyle/>
          <a:p>
            <a:pPr algn="ctr" defTabSz="266700">
              <a:lnSpc>
                <a:spcPct val="90000"/>
              </a:lnSpc>
              <a:spcBef>
                <a:spcPct val="0"/>
              </a:spcBef>
              <a:spcAft>
                <a:spcPct val="35000"/>
              </a:spcAft>
            </a:pPr>
            <a:endParaRPr lang="en-US" sz="600">
              <a:solidFill>
                <a:prstClr val="black">
                  <a:hueOff val="0"/>
                  <a:satOff val="0"/>
                  <a:lumOff val="0"/>
                  <a:alphaOff val="0"/>
                </a:prstClr>
              </a:solidFill>
              <a:latin typeface="Times New Roman" pitchFamily="18" charset="0"/>
              <a:cs typeface="Times New Roman" pitchFamily="18" charset="0"/>
            </a:endParaRPr>
          </a:p>
        </p:txBody>
      </p:sp>
      <p:sp>
        <p:nvSpPr>
          <p:cNvPr id="19" name="Freeform 18"/>
          <p:cNvSpPr/>
          <p:nvPr/>
        </p:nvSpPr>
        <p:spPr>
          <a:xfrm>
            <a:off x="8056615" y="3453577"/>
            <a:ext cx="2779152" cy="646179"/>
          </a:xfrm>
          <a:custGeom>
            <a:avLst/>
            <a:gdLst>
              <a:gd name="connsiteX0" fmla="*/ 0 w 2779152"/>
              <a:gd name="connsiteY0" fmla="*/ 64618 h 646179"/>
              <a:gd name="connsiteX1" fmla="*/ 64618 w 2779152"/>
              <a:gd name="connsiteY1" fmla="*/ 0 h 646179"/>
              <a:gd name="connsiteX2" fmla="*/ 2714534 w 2779152"/>
              <a:gd name="connsiteY2" fmla="*/ 0 h 646179"/>
              <a:gd name="connsiteX3" fmla="*/ 2779152 w 2779152"/>
              <a:gd name="connsiteY3" fmla="*/ 64618 h 646179"/>
              <a:gd name="connsiteX4" fmla="*/ 2779152 w 2779152"/>
              <a:gd name="connsiteY4" fmla="*/ 581561 h 646179"/>
              <a:gd name="connsiteX5" fmla="*/ 2714534 w 2779152"/>
              <a:gd name="connsiteY5" fmla="*/ 646179 h 646179"/>
              <a:gd name="connsiteX6" fmla="*/ 64618 w 2779152"/>
              <a:gd name="connsiteY6" fmla="*/ 646179 h 646179"/>
              <a:gd name="connsiteX7" fmla="*/ 0 w 2779152"/>
              <a:gd name="connsiteY7" fmla="*/ 581561 h 646179"/>
              <a:gd name="connsiteX8" fmla="*/ 0 w 2779152"/>
              <a:gd name="connsiteY8" fmla="*/ 64618 h 646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9152" h="646179">
                <a:moveTo>
                  <a:pt x="0" y="64618"/>
                </a:moveTo>
                <a:cubicBezTo>
                  <a:pt x="0" y="28930"/>
                  <a:pt x="28930" y="0"/>
                  <a:pt x="64618" y="0"/>
                </a:cubicBezTo>
                <a:lnTo>
                  <a:pt x="2714534" y="0"/>
                </a:lnTo>
                <a:cubicBezTo>
                  <a:pt x="2750222" y="0"/>
                  <a:pt x="2779152" y="28930"/>
                  <a:pt x="2779152" y="64618"/>
                </a:cubicBezTo>
                <a:lnTo>
                  <a:pt x="2779152" y="581561"/>
                </a:lnTo>
                <a:cubicBezTo>
                  <a:pt x="2779152" y="617249"/>
                  <a:pt x="2750222" y="646179"/>
                  <a:pt x="2714534" y="646179"/>
                </a:cubicBezTo>
                <a:lnTo>
                  <a:pt x="64618" y="646179"/>
                </a:lnTo>
                <a:cubicBezTo>
                  <a:pt x="28930" y="646179"/>
                  <a:pt x="0" y="617249"/>
                  <a:pt x="0" y="581561"/>
                </a:cubicBezTo>
                <a:lnTo>
                  <a:pt x="0" y="64618"/>
                </a:lnTo>
                <a:close/>
              </a:path>
            </a:pathLst>
          </a:custGeom>
          <a:solidFill>
            <a:srgbClr val="FF66FF"/>
          </a:solidFill>
        </p:spPr>
        <p:style>
          <a:lnRef idx="2">
            <a:schemeClr val="accent4"/>
          </a:lnRef>
          <a:fillRef idx="1">
            <a:schemeClr val="lt1"/>
          </a:fillRef>
          <a:effectRef idx="0">
            <a:schemeClr val="accent4"/>
          </a:effectRef>
          <a:fontRef idx="minor">
            <a:schemeClr val="dk1"/>
          </a:fontRef>
        </p:style>
        <p:txBody>
          <a:bodyPr spcFirstLastPara="0" vert="horz" wrap="square" lIns="34166" tIns="34166" rIns="34166" bIns="34166" numCol="1" spcCol="1270" anchor="ctr" anchorCtr="0">
            <a:noAutofit/>
          </a:bodyPr>
          <a:lstStyle/>
          <a:p>
            <a:pPr algn="ctr" defTabSz="1066800">
              <a:lnSpc>
                <a:spcPct val="90000"/>
              </a:lnSpc>
              <a:spcBef>
                <a:spcPct val="0"/>
              </a:spcBef>
              <a:spcAft>
                <a:spcPct val="35000"/>
              </a:spcAft>
            </a:pPr>
            <a:r>
              <a:rPr lang="en-US" sz="2400" dirty="0" err="1">
                <a:solidFill>
                  <a:srgbClr val="002060"/>
                </a:solidFill>
                <a:latin typeface="Times New Roman" pitchFamily="18" charset="0"/>
                <a:cs typeface="Times New Roman" pitchFamily="18" charset="0"/>
              </a:rPr>
              <a:t>lưng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còng</a:t>
            </a:r>
            <a:endParaRPr lang="en-US" sz="2400" dirty="0">
              <a:solidFill>
                <a:srgbClr val="002060"/>
              </a:solidFill>
              <a:latin typeface="Times New Roman" pitchFamily="18" charset="0"/>
              <a:cs typeface="Times New Roman" pitchFamily="18" charset="0"/>
            </a:endParaRPr>
          </a:p>
        </p:txBody>
      </p:sp>
      <p:sp>
        <p:nvSpPr>
          <p:cNvPr id="20" name="Freeform 19"/>
          <p:cNvSpPr/>
          <p:nvPr/>
        </p:nvSpPr>
        <p:spPr>
          <a:xfrm rot="2776546">
            <a:off x="2277799" y="4393312"/>
            <a:ext cx="2643434" cy="19865"/>
          </a:xfrm>
          <a:custGeom>
            <a:avLst/>
            <a:gdLst>
              <a:gd name="connsiteX0" fmla="*/ 0 w 2643434"/>
              <a:gd name="connsiteY0" fmla="*/ 9932 h 19865"/>
              <a:gd name="connsiteX1" fmla="*/ 2643434 w 2643434"/>
              <a:gd name="connsiteY1" fmla="*/ 9932 h 19865"/>
            </a:gdLst>
            <a:ahLst/>
            <a:cxnLst>
              <a:cxn ang="0">
                <a:pos x="connsiteX0" y="connsiteY0"/>
              </a:cxn>
              <a:cxn ang="0">
                <a:pos x="connsiteX1" y="connsiteY1"/>
              </a:cxn>
            </a:cxnLst>
            <a:rect l="l" t="t" r="r" b="b"/>
            <a:pathLst>
              <a:path w="2643434" h="19865">
                <a:moveTo>
                  <a:pt x="0" y="9932"/>
                </a:moveTo>
                <a:lnTo>
                  <a:pt x="2643434" y="9932"/>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1268331" tIns="-56153" rIns="1268331" bIns="-56154" numCol="1" spcCol="1270" anchor="ctr" anchorCtr="0">
            <a:noAutofit/>
          </a:bodyPr>
          <a:lstStyle/>
          <a:p>
            <a:pPr algn="ctr" defTabSz="266700">
              <a:lnSpc>
                <a:spcPct val="90000"/>
              </a:lnSpc>
              <a:spcBef>
                <a:spcPct val="0"/>
              </a:spcBef>
              <a:spcAft>
                <a:spcPct val="35000"/>
              </a:spcAft>
            </a:pPr>
            <a:endParaRPr lang="en-US" sz="600">
              <a:solidFill>
                <a:prstClr val="black">
                  <a:hueOff val="0"/>
                  <a:satOff val="0"/>
                  <a:lumOff val="0"/>
                  <a:alphaOff val="0"/>
                </a:prstClr>
              </a:solidFill>
              <a:latin typeface="Times New Roman" pitchFamily="18" charset="0"/>
              <a:cs typeface="Times New Roman" pitchFamily="18" charset="0"/>
            </a:endParaRPr>
          </a:p>
        </p:txBody>
      </p:sp>
      <p:sp>
        <p:nvSpPr>
          <p:cNvPr id="21" name="Freeform 20"/>
          <p:cNvSpPr/>
          <p:nvPr/>
        </p:nvSpPr>
        <p:spPr>
          <a:xfrm>
            <a:off x="4513071" y="5035327"/>
            <a:ext cx="1682844" cy="646179"/>
          </a:xfrm>
          <a:custGeom>
            <a:avLst/>
            <a:gdLst>
              <a:gd name="connsiteX0" fmla="*/ 0 w 1682844"/>
              <a:gd name="connsiteY0" fmla="*/ 64618 h 646179"/>
              <a:gd name="connsiteX1" fmla="*/ 64618 w 1682844"/>
              <a:gd name="connsiteY1" fmla="*/ 0 h 646179"/>
              <a:gd name="connsiteX2" fmla="*/ 1618226 w 1682844"/>
              <a:gd name="connsiteY2" fmla="*/ 0 h 646179"/>
              <a:gd name="connsiteX3" fmla="*/ 1682844 w 1682844"/>
              <a:gd name="connsiteY3" fmla="*/ 64618 h 646179"/>
              <a:gd name="connsiteX4" fmla="*/ 1682844 w 1682844"/>
              <a:gd name="connsiteY4" fmla="*/ 581561 h 646179"/>
              <a:gd name="connsiteX5" fmla="*/ 1618226 w 1682844"/>
              <a:gd name="connsiteY5" fmla="*/ 646179 h 646179"/>
              <a:gd name="connsiteX6" fmla="*/ 64618 w 1682844"/>
              <a:gd name="connsiteY6" fmla="*/ 646179 h 646179"/>
              <a:gd name="connsiteX7" fmla="*/ 0 w 1682844"/>
              <a:gd name="connsiteY7" fmla="*/ 581561 h 646179"/>
              <a:gd name="connsiteX8" fmla="*/ 0 w 1682844"/>
              <a:gd name="connsiteY8" fmla="*/ 64618 h 646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844" h="646179">
                <a:moveTo>
                  <a:pt x="0" y="64618"/>
                </a:moveTo>
                <a:cubicBezTo>
                  <a:pt x="0" y="28930"/>
                  <a:pt x="28930" y="0"/>
                  <a:pt x="64618" y="0"/>
                </a:cubicBezTo>
                <a:lnTo>
                  <a:pt x="1618226" y="0"/>
                </a:lnTo>
                <a:cubicBezTo>
                  <a:pt x="1653914" y="0"/>
                  <a:pt x="1682844" y="28930"/>
                  <a:pt x="1682844" y="64618"/>
                </a:cubicBezTo>
                <a:lnTo>
                  <a:pt x="1682844" y="581561"/>
                </a:lnTo>
                <a:cubicBezTo>
                  <a:pt x="1682844" y="617249"/>
                  <a:pt x="1653914" y="646179"/>
                  <a:pt x="1618226" y="646179"/>
                </a:cubicBezTo>
                <a:lnTo>
                  <a:pt x="64618" y="646179"/>
                </a:lnTo>
                <a:cubicBezTo>
                  <a:pt x="28930" y="646179"/>
                  <a:pt x="0" y="617249"/>
                  <a:pt x="0" y="581561"/>
                </a:cubicBezTo>
                <a:lnTo>
                  <a:pt x="0" y="64618"/>
                </a:lnTo>
                <a:close/>
              </a:path>
            </a:pathLst>
          </a:custGeom>
          <a:solidFill>
            <a:srgbClr val="00FF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4166" tIns="34166" rIns="34166" bIns="34166" numCol="1" spcCol="1270" anchor="ctr" anchorCtr="0">
            <a:noAutofit/>
          </a:bodyPr>
          <a:lstStyle/>
          <a:p>
            <a:pPr algn="ctr" defTabSz="1066800">
              <a:lnSpc>
                <a:spcPct val="90000"/>
              </a:lnSpc>
              <a:spcBef>
                <a:spcPct val="0"/>
              </a:spcBef>
              <a:spcAft>
                <a:spcPct val="35000"/>
              </a:spcAft>
            </a:pPr>
            <a:r>
              <a:rPr lang="en-US" sz="2400" dirty="0" err="1">
                <a:solidFill>
                  <a:srgbClr val="1D03DF"/>
                </a:solidFill>
                <a:latin typeface="Times New Roman" pitchFamily="18" charset="0"/>
                <a:cs typeface="Times New Roman" pitchFamily="18" charset="0"/>
              </a:rPr>
              <a:t>Tính</a:t>
            </a:r>
            <a:r>
              <a:rPr lang="en-US" sz="2400" dirty="0">
                <a:solidFill>
                  <a:srgbClr val="1D03DF"/>
                </a:solidFill>
                <a:latin typeface="Times New Roman" pitchFamily="18" charset="0"/>
                <a:cs typeface="Times New Roman" pitchFamily="18" charset="0"/>
              </a:rPr>
              <a:t> </a:t>
            </a:r>
            <a:r>
              <a:rPr lang="en-US" sz="2400" dirty="0" err="1">
                <a:solidFill>
                  <a:srgbClr val="1D03DF"/>
                </a:solidFill>
                <a:latin typeface="Times New Roman" pitchFamily="18" charset="0"/>
                <a:cs typeface="Times New Roman" pitchFamily="18" charset="0"/>
              </a:rPr>
              <a:t>tình</a:t>
            </a:r>
            <a:endParaRPr lang="en-US" sz="2400" dirty="0">
              <a:solidFill>
                <a:srgbClr val="1D03DF"/>
              </a:solidFill>
              <a:latin typeface="Times New Roman" pitchFamily="18" charset="0"/>
              <a:cs typeface="Times New Roman" pitchFamily="18" charset="0"/>
            </a:endParaRPr>
          </a:p>
        </p:txBody>
      </p:sp>
      <p:sp>
        <p:nvSpPr>
          <p:cNvPr id="22" name="Freeform 21"/>
          <p:cNvSpPr/>
          <p:nvPr/>
        </p:nvSpPr>
        <p:spPr>
          <a:xfrm rot="18692571">
            <a:off x="5991860" y="4895044"/>
            <a:ext cx="1211661" cy="19865"/>
          </a:xfrm>
          <a:custGeom>
            <a:avLst/>
            <a:gdLst>
              <a:gd name="connsiteX0" fmla="*/ 0 w 1211661"/>
              <a:gd name="connsiteY0" fmla="*/ 9932 h 19865"/>
              <a:gd name="connsiteX1" fmla="*/ 1211661 w 1211661"/>
              <a:gd name="connsiteY1" fmla="*/ 9932 h 19865"/>
            </a:gdLst>
            <a:ahLst/>
            <a:cxnLst>
              <a:cxn ang="0">
                <a:pos x="connsiteX0" y="connsiteY0"/>
              </a:cxn>
              <a:cxn ang="0">
                <a:pos x="connsiteX1" y="connsiteY1"/>
              </a:cxn>
            </a:cxnLst>
            <a:rect l="l" t="t" r="r" b="b"/>
            <a:pathLst>
              <a:path w="1211661" h="19865">
                <a:moveTo>
                  <a:pt x="0" y="9932"/>
                </a:moveTo>
                <a:lnTo>
                  <a:pt x="1211661" y="9932"/>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588238" tIns="-20359" rIns="588239" bIns="-20360" numCol="1" spcCol="1270" anchor="ctr" anchorCtr="0">
            <a:noAutofit/>
          </a:bodyPr>
          <a:lstStyle/>
          <a:p>
            <a:pPr algn="ctr" defTabSz="266700">
              <a:lnSpc>
                <a:spcPct val="90000"/>
              </a:lnSpc>
              <a:spcBef>
                <a:spcPct val="0"/>
              </a:spcBef>
              <a:spcAft>
                <a:spcPct val="35000"/>
              </a:spcAft>
            </a:pPr>
            <a:endParaRPr lang="en-US" sz="600">
              <a:solidFill>
                <a:prstClr val="black">
                  <a:hueOff val="0"/>
                  <a:satOff val="0"/>
                  <a:lumOff val="0"/>
                  <a:alphaOff val="0"/>
                </a:prstClr>
              </a:solidFill>
              <a:latin typeface="Times New Roman" pitchFamily="18" charset="0"/>
              <a:cs typeface="Times New Roman" pitchFamily="18" charset="0"/>
            </a:endParaRPr>
          </a:p>
        </p:txBody>
      </p:sp>
      <p:sp>
        <p:nvSpPr>
          <p:cNvPr id="23" name="Freeform 22"/>
          <p:cNvSpPr/>
          <p:nvPr/>
        </p:nvSpPr>
        <p:spPr>
          <a:xfrm>
            <a:off x="6999465" y="4128447"/>
            <a:ext cx="1292358" cy="646179"/>
          </a:xfrm>
          <a:custGeom>
            <a:avLst/>
            <a:gdLst>
              <a:gd name="connsiteX0" fmla="*/ 0 w 1292358"/>
              <a:gd name="connsiteY0" fmla="*/ 64618 h 646179"/>
              <a:gd name="connsiteX1" fmla="*/ 64618 w 1292358"/>
              <a:gd name="connsiteY1" fmla="*/ 0 h 646179"/>
              <a:gd name="connsiteX2" fmla="*/ 1227740 w 1292358"/>
              <a:gd name="connsiteY2" fmla="*/ 0 h 646179"/>
              <a:gd name="connsiteX3" fmla="*/ 1292358 w 1292358"/>
              <a:gd name="connsiteY3" fmla="*/ 64618 h 646179"/>
              <a:gd name="connsiteX4" fmla="*/ 1292358 w 1292358"/>
              <a:gd name="connsiteY4" fmla="*/ 581561 h 646179"/>
              <a:gd name="connsiteX5" fmla="*/ 1227740 w 1292358"/>
              <a:gd name="connsiteY5" fmla="*/ 646179 h 646179"/>
              <a:gd name="connsiteX6" fmla="*/ 64618 w 1292358"/>
              <a:gd name="connsiteY6" fmla="*/ 646179 h 646179"/>
              <a:gd name="connsiteX7" fmla="*/ 0 w 1292358"/>
              <a:gd name="connsiteY7" fmla="*/ 581561 h 646179"/>
              <a:gd name="connsiteX8" fmla="*/ 0 w 1292358"/>
              <a:gd name="connsiteY8" fmla="*/ 64618 h 646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2358" h="646179">
                <a:moveTo>
                  <a:pt x="0" y="64618"/>
                </a:moveTo>
                <a:cubicBezTo>
                  <a:pt x="0" y="28930"/>
                  <a:pt x="28930" y="0"/>
                  <a:pt x="64618" y="0"/>
                </a:cubicBezTo>
                <a:lnTo>
                  <a:pt x="1227740" y="0"/>
                </a:lnTo>
                <a:cubicBezTo>
                  <a:pt x="1263428" y="0"/>
                  <a:pt x="1292358" y="28930"/>
                  <a:pt x="1292358" y="64618"/>
                </a:cubicBezTo>
                <a:lnTo>
                  <a:pt x="1292358" y="581561"/>
                </a:lnTo>
                <a:cubicBezTo>
                  <a:pt x="1292358" y="617249"/>
                  <a:pt x="1263428" y="646179"/>
                  <a:pt x="1227740" y="646179"/>
                </a:cubicBezTo>
                <a:lnTo>
                  <a:pt x="64618" y="646179"/>
                </a:lnTo>
                <a:cubicBezTo>
                  <a:pt x="28930" y="646179"/>
                  <a:pt x="0" y="617249"/>
                  <a:pt x="0" y="581561"/>
                </a:cubicBezTo>
                <a:lnTo>
                  <a:pt x="0" y="64618"/>
                </a:lnTo>
                <a:close/>
              </a:path>
            </a:pathLst>
          </a:custGeom>
          <a:solidFill>
            <a:srgbClr val="FFFF6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4166" tIns="34166" rIns="34166" bIns="34166" numCol="1" spcCol="1270" anchor="ctr" anchorCtr="0">
            <a:noAutofit/>
          </a:bodyPr>
          <a:lstStyle/>
          <a:p>
            <a:pPr algn="ctr" defTabSz="1066800">
              <a:lnSpc>
                <a:spcPct val="90000"/>
              </a:lnSpc>
              <a:spcBef>
                <a:spcPct val="0"/>
              </a:spcBef>
              <a:spcAft>
                <a:spcPct val="35000"/>
              </a:spcAft>
            </a:pPr>
            <a:r>
              <a:rPr lang="en-US" sz="2400" dirty="0" err="1">
                <a:solidFill>
                  <a:srgbClr val="002060"/>
                </a:solidFill>
                <a:latin typeface="Times New Roman" pitchFamily="18" charset="0"/>
                <a:cs typeface="Times New Roman" pitchFamily="18" charset="0"/>
              </a:rPr>
              <a:t>hiền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từ</a:t>
            </a:r>
            <a:endParaRPr lang="en-US" sz="2400" dirty="0">
              <a:solidFill>
                <a:srgbClr val="002060"/>
              </a:solidFill>
              <a:latin typeface="Times New Roman" pitchFamily="18" charset="0"/>
              <a:cs typeface="Times New Roman" pitchFamily="18" charset="0"/>
            </a:endParaRPr>
          </a:p>
        </p:txBody>
      </p:sp>
      <p:sp>
        <p:nvSpPr>
          <p:cNvPr id="24" name="Freeform 23"/>
          <p:cNvSpPr/>
          <p:nvPr/>
        </p:nvSpPr>
        <p:spPr>
          <a:xfrm rot="20908808">
            <a:off x="6187656" y="5266597"/>
            <a:ext cx="820069" cy="19865"/>
          </a:xfrm>
          <a:custGeom>
            <a:avLst/>
            <a:gdLst>
              <a:gd name="connsiteX0" fmla="*/ 0 w 820069"/>
              <a:gd name="connsiteY0" fmla="*/ 9932 h 19865"/>
              <a:gd name="connsiteX1" fmla="*/ 820069 w 820069"/>
              <a:gd name="connsiteY1" fmla="*/ 9932 h 19865"/>
            </a:gdLst>
            <a:ahLst/>
            <a:cxnLst>
              <a:cxn ang="0">
                <a:pos x="connsiteX0" y="connsiteY0"/>
              </a:cxn>
              <a:cxn ang="0">
                <a:pos x="connsiteX1" y="connsiteY1"/>
              </a:cxn>
            </a:cxnLst>
            <a:rect l="l" t="t" r="r" b="b"/>
            <a:pathLst>
              <a:path w="820069" h="19865">
                <a:moveTo>
                  <a:pt x="0" y="9932"/>
                </a:moveTo>
                <a:lnTo>
                  <a:pt x="820069" y="9932"/>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02232" tIns="-10569" rIns="402233" bIns="-10570" numCol="1" spcCol="1270" anchor="ctr" anchorCtr="0">
            <a:noAutofit/>
          </a:bodyPr>
          <a:lstStyle/>
          <a:p>
            <a:pPr algn="ctr" defTabSz="266700">
              <a:lnSpc>
                <a:spcPct val="90000"/>
              </a:lnSpc>
              <a:spcBef>
                <a:spcPct val="0"/>
              </a:spcBef>
              <a:spcAft>
                <a:spcPct val="35000"/>
              </a:spcAft>
            </a:pPr>
            <a:endParaRPr lang="en-US" sz="600">
              <a:solidFill>
                <a:prstClr val="black">
                  <a:hueOff val="0"/>
                  <a:satOff val="0"/>
                  <a:lumOff val="0"/>
                  <a:alphaOff val="0"/>
                </a:prstClr>
              </a:solidFill>
              <a:latin typeface="Times New Roman" pitchFamily="18" charset="0"/>
              <a:cs typeface="Times New Roman" pitchFamily="18" charset="0"/>
            </a:endParaRPr>
          </a:p>
        </p:txBody>
      </p:sp>
      <p:sp>
        <p:nvSpPr>
          <p:cNvPr id="25" name="Freeform 24"/>
          <p:cNvSpPr/>
          <p:nvPr/>
        </p:nvSpPr>
        <p:spPr>
          <a:xfrm>
            <a:off x="6999465" y="4871553"/>
            <a:ext cx="1292358" cy="646179"/>
          </a:xfrm>
          <a:custGeom>
            <a:avLst/>
            <a:gdLst>
              <a:gd name="connsiteX0" fmla="*/ 0 w 1292358"/>
              <a:gd name="connsiteY0" fmla="*/ 64618 h 646179"/>
              <a:gd name="connsiteX1" fmla="*/ 64618 w 1292358"/>
              <a:gd name="connsiteY1" fmla="*/ 0 h 646179"/>
              <a:gd name="connsiteX2" fmla="*/ 1227740 w 1292358"/>
              <a:gd name="connsiteY2" fmla="*/ 0 h 646179"/>
              <a:gd name="connsiteX3" fmla="*/ 1292358 w 1292358"/>
              <a:gd name="connsiteY3" fmla="*/ 64618 h 646179"/>
              <a:gd name="connsiteX4" fmla="*/ 1292358 w 1292358"/>
              <a:gd name="connsiteY4" fmla="*/ 581561 h 646179"/>
              <a:gd name="connsiteX5" fmla="*/ 1227740 w 1292358"/>
              <a:gd name="connsiteY5" fmla="*/ 646179 h 646179"/>
              <a:gd name="connsiteX6" fmla="*/ 64618 w 1292358"/>
              <a:gd name="connsiteY6" fmla="*/ 646179 h 646179"/>
              <a:gd name="connsiteX7" fmla="*/ 0 w 1292358"/>
              <a:gd name="connsiteY7" fmla="*/ 581561 h 646179"/>
              <a:gd name="connsiteX8" fmla="*/ 0 w 1292358"/>
              <a:gd name="connsiteY8" fmla="*/ 64618 h 646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2358" h="646179">
                <a:moveTo>
                  <a:pt x="0" y="64618"/>
                </a:moveTo>
                <a:cubicBezTo>
                  <a:pt x="0" y="28930"/>
                  <a:pt x="28930" y="0"/>
                  <a:pt x="64618" y="0"/>
                </a:cubicBezTo>
                <a:lnTo>
                  <a:pt x="1227740" y="0"/>
                </a:lnTo>
                <a:cubicBezTo>
                  <a:pt x="1263428" y="0"/>
                  <a:pt x="1292358" y="28930"/>
                  <a:pt x="1292358" y="64618"/>
                </a:cubicBezTo>
                <a:lnTo>
                  <a:pt x="1292358" y="581561"/>
                </a:lnTo>
                <a:cubicBezTo>
                  <a:pt x="1292358" y="617249"/>
                  <a:pt x="1263428" y="646179"/>
                  <a:pt x="1227740" y="646179"/>
                </a:cubicBezTo>
                <a:lnTo>
                  <a:pt x="64618" y="646179"/>
                </a:lnTo>
                <a:cubicBezTo>
                  <a:pt x="28930" y="646179"/>
                  <a:pt x="0" y="617249"/>
                  <a:pt x="0" y="581561"/>
                </a:cubicBezTo>
                <a:lnTo>
                  <a:pt x="0" y="64618"/>
                </a:lnTo>
                <a:close/>
              </a:path>
            </a:pathLst>
          </a:custGeom>
          <a:solidFill>
            <a:srgbClr val="FFFF6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4166" tIns="34166" rIns="34166" bIns="34166" numCol="1" spcCol="1270" anchor="ctr" anchorCtr="0">
            <a:noAutofit/>
          </a:bodyPr>
          <a:lstStyle/>
          <a:p>
            <a:pPr algn="ctr" defTabSz="1066800">
              <a:lnSpc>
                <a:spcPct val="90000"/>
              </a:lnSpc>
              <a:spcBef>
                <a:spcPct val="0"/>
              </a:spcBef>
              <a:spcAft>
                <a:spcPct val="35000"/>
              </a:spcAft>
            </a:pPr>
            <a:r>
              <a:rPr lang="en-US" sz="2400" dirty="0" err="1">
                <a:solidFill>
                  <a:srgbClr val="002060"/>
                </a:solidFill>
                <a:latin typeface="Times New Roman" pitchFamily="18" charset="0"/>
                <a:cs typeface="Times New Roman" pitchFamily="18" charset="0"/>
              </a:rPr>
              <a:t>phúc</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hậu</a:t>
            </a:r>
            <a:endParaRPr lang="en-US" sz="2400" dirty="0">
              <a:solidFill>
                <a:srgbClr val="002060"/>
              </a:solidFill>
              <a:latin typeface="Times New Roman" pitchFamily="18" charset="0"/>
              <a:cs typeface="Times New Roman" pitchFamily="18" charset="0"/>
            </a:endParaRPr>
          </a:p>
        </p:txBody>
      </p:sp>
      <p:sp>
        <p:nvSpPr>
          <p:cNvPr id="26" name="Freeform 25"/>
          <p:cNvSpPr/>
          <p:nvPr/>
        </p:nvSpPr>
        <p:spPr>
          <a:xfrm rot="2147419">
            <a:off x="6102383" y="5638150"/>
            <a:ext cx="990614" cy="19865"/>
          </a:xfrm>
          <a:custGeom>
            <a:avLst/>
            <a:gdLst>
              <a:gd name="connsiteX0" fmla="*/ 0 w 990614"/>
              <a:gd name="connsiteY0" fmla="*/ 9932 h 19865"/>
              <a:gd name="connsiteX1" fmla="*/ 990614 w 990614"/>
              <a:gd name="connsiteY1" fmla="*/ 9932 h 19865"/>
            </a:gdLst>
            <a:ahLst/>
            <a:cxnLst>
              <a:cxn ang="0">
                <a:pos x="connsiteX0" y="connsiteY0"/>
              </a:cxn>
              <a:cxn ang="0">
                <a:pos x="connsiteX1" y="connsiteY1"/>
              </a:cxn>
            </a:cxnLst>
            <a:rect l="l" t="t" r="r" b="b"/>
            <a:pathLst>
              <a:path w="990614" h="19865">
                <a:moveTo>
                  <a:pt x="0" y="9932"/>
                </a:moveTo>
                <a:lnTo>
                  <a:pt x="990614" y="9932"/>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83241" tIns="-14833" rIns="483242" bIns="-14832" numCol="1" spcCol="1270" anchor="ctr" anchorCtr="0">
            <a:noAutofit/>
          </a:bodyPr>
          <a:lstStyle/>
          <a:p>
            <a:pPr algn="ctr" defTabSz="266700">
              <a:lnSpc>
                <a:spcPct val="90000"/>
              </a:lnSpc>
              <a:spcBef>
                <a:spcPct val="0"/>
              </a:spcBef>
              <a:spcAft>
                <a:spcPct val="35000"/>
              </a:spcAft>
            </a:pPr>
            <a:endParaRPr lang="en-US" sz="600">
              <a:solidFill>
                <a:prstClr val="black">
                  <a:hueOff val="0"/>
                  <a:satOff val="0"/>
                  <a:lumOff val="0"/>
                  <a:alphaOff val="0"/>
                </a:prstClr>
              </a:solidFill>
              <a:latin typeface="Times New Roman" pitchFamily="18" charset="0"/>
              <a:cs typeface="Times New Roman" pitchFamily="18" charset="0"/>
            </a:endParaRPr>
          </a:p>
        </p:txBody>
      </p:sp>
      <p:sp>
        <p:nvSpPr>
          <p:cNvPr id="27" name="Freeform 26"/>
          <p:cNvSpPr/>
          <p:nvPr/>
        </p:nvSpPr>
        <p:spPr>
          <a:xfrm>
            <a:off x="6999465" y="5614659"/>
            <a:ext cx="1292358" cy="646179"/>
          </a:xfrm>
          <a:custGeom>
            <a:avLst/>
            <a:gdLst>
              <a:gd name="connsiteX0" fmla="*/ 0 w 1292358"/>
              <a:gd name="connsiteY0" fmla="*/ 64618 h 646179"/>
              <a:gd name="connsiteX1" fmla="*/ 64618 w 1292358"/>
              <a:gd name="connsiteY1" fmla="*/ 0 h 646179"/>
              <a:gd name="connsiteX2" fmla="*/ 1227740 w 1292358"/>
              <a:gd name="connsiteY2" fmla="*/ 0 h 646179"/>
              <a:gd name="connsiteX3" fmla="*/ 1292358 w 1292358"/>
              <a:gd name="connsiteY3" fmla="*/ 64618 h 646179"/>
              <a:gd name="connsiteX4" fmla="*/ 1292358 w 1292358"/>
              <a:gd name="connsiteY4" fmla="*/ 581561 h 646179"/>
              <a:gd name="connsiteX5" fmla="*/ 1227740 w 1292358"/>
              <a:gd name="connsiteY5" fmla="*/ 646179 h 646179"/>
              <a:gd name="connsiteX6" fmla="*/ 64618 w 1292358"/>
              <a:gd name="connsiteY6" fmla="*/ 646179 h 646179"/>
              <a:gd name="connsiteX7" fmla="*/ 0 w 1292358"/>
              <a:gd name="connsiteY7" fmla="*/ 581561 h 646179"/>
              <a:gd name="connsiteX8" fmla="*/ 0 w 1292358"/>
              <a:gd name="connsiteY8" fmla="*/ 64618 h 646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2358" h="646179">
                <a:moveTo>
                  <a:pt x="0" y="64618"/>
                </a:moveTo>
                <a:cubicBezTo>
                  <a:pt x="0" y="28930"/>
                  <a:pt x="28930" y="0"/>
                  <a:pt x="64618" y="0"/>
                </a:cubicBezTo>
                <a:lnTo>
                  <a:pt x="1227740" y="0"/>
                </a:lnTo>
                <a:cubicBezTo>
                  <a:pt x="1263428" y="0"/>
                  <a:pt x="1292358" y="28930"/>
                  <a:pt x="1292358" y="64618"/>
                </a:cubicBezTo>
                <a:lnTo>
                  <a:pt x="1292358" y="581561"/>
                </a:lnTo>
                <a:cubicBezTo>
                  <a:pt x="1292358" y="617249"/>
                  <a:pt x="1263428" y="646179"/>
                  <a:pt x="1227740" y="646179"/>
                </a:cubicBezTo>
                <a:lnTo>
                  <a:pt x="64618" y="646179"/>
                </a:lnTo>
                <a:cubicBezTo>
                  <a:pt x="28930" y="646179"/>
                  <a:pt x="0" y="617249"/>
                  <a:pt x="0" y="581561"/>
                </a:cubicBezTo>
                <a:lnTo>
                  <a:pt x="0" y="64618"/>
                </a:lnTo>
                <a:close/>
              </a:path>
            </a:pathLst>
          </a:custGeom>
          <a:solidFill>
            <a:srgbClr val="FFFF6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4166" tIns="34166" rIns="34166" bIns="34166" numCol="1" spcCol="1270" anchor="ctr" anchorCtr="0">
            <a:noAutofit/>
          </a:bodyPr>
          <a:lstStyle/>
          <a:p>
            <a:pPr algn="ctr" defTabSz="1066800">
              <a:lnSpc>
                <a:spcPct val="90000"/>
              </a:lnSpc>
              <a:spcBef>
                <a:spcPct val="0"/>
              </a:spcBef>
              <a:spcAft>
                <a:spcPct val="35000"/>
              </a:spcAft>
            </a:pPr>
            <a:r>
              <a:rPr lang="en-US" sz="2400" dirty="0" err="1">
                <a:solidFill>
                  <a:srgbClr val="002060"/>
                </a:solidFill>
                <a:latin typeface="Times New Roman" pitchFamily="18" charset="0"/>
                <a:cs typeface="Times New Roman" pitchFamily="18" charset="0"/>
              </a:rPr>
              <a:t>nhân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từ</a:t>
            </a:r>
            <a:endParaRPr lang="en-US" sz="2400" dirty="0">
              <a:solidFill>
                <a:srgbClr val="002060"/>
              </a:solidFill>
              <a:latin typeface="Times New Roman" pitchFamily="18" charset="0"/>
              <a:cs typeface="Times New Roman" pitchFamily="18" charset="0"/>
            </a:endParaRP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04089" y="1224259"/>
            <a:ext cx="5152526" cy="3647294"/>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1977073949"/>
      </p:ext>
    </p:extLst>
  </p:cSld>
  <p:clrMapOvr>
    <a:masterClrMapping/>
  </p:clrMapOvr>
  <mc:AlternateContent xmlns:mc="http://schemas.openxmlformats.org/markup-compatibility/2006" xmlns:p14="http://schemas.microsoft.com/office/powerpoint/2010/main">
    <mc:Choice Requires="p14">
      <p:transition spd="slow" p14:dur="2000" advClick="0" advTm="40000"/>
    </mc:Choice>
    <mc:Fallback xmlns="">
      <p:transition spd="slow" advClick="0" advTm="4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1000" fill="hold"/>
                                        <p:tgtEl>
                                          <p:spTgt spid="7"/>
                                        </p:tgtEl>
                                        <p:attrNameLst>
                                          <p:attrName>ppt_w</p:attrName>
                                        </p:attrNameLst>
                                      </p:cBhvr>
                                      <p:tavLst>
                                        <p:tav tm="0">
                                          <p:val>
                                            <p:fltVal val="0"/>
                                          </p:val>
                                        </p:tav>
                                        <p:tav tm="100000">
                                          <p:val>
                                            <p:strVal val="#ppt_w"/>
                                          </p:val>
                                        </p:tav>
                                      </p:tavLst>
                                    </p:anim>
                                    <p:anim calcmode="lin" valueType="num">
                                      <p:cBhvr>
                                        <p:cTn id="38" dur="1000" fill="hold"/>
                                        <p:tgtEl>
                                          <p:spTgt spid="7"/>
                                        </p:tgtEl>
                                        <p:attrNameLst>
                                          <p:attrName>ppt_h</p:attrName>
                                        </p:attrNameLst>
                                      </p:cBhvr>
                                      <p:tavLst>
                                        <p:tav tm="0">
                                          <p:val>
                                            <p:fltVal val="0"/>
                                          </p:val>
                                        </p:tav>
                                        <p:tav tm="100000">
                                          <p:val>
                                            <p:strVal val="#ppt_h"/>
                                          </p:val>
                                        </p:tav>
                                      </p:tavLst>
                                    </p:anim>
                                    <p:anim calcmode="lin" valueType="num">
                                      <p:cBhvr>
                                        <p:cTn id="39" dur="1000" fill="hold"/>
                                        <p:tgtEl>
                                          <p:spTgt spid="7"/>
                                        </p:tgtEl>
                                        <p:attrNameLst>
                                          <p:attrName>style.rotation</p:attrName>
                                        </p:attrNameLst>
                                      </p:cBhvr>
                                      <p:tavLst>
                                        <p:tav tm="0">
                                          <p:val>
                                            <p:fltVal val="90"/>
                                          </p:val>
                                        </p:tav>
                                        <p:tav tm="100000">
                                          <p:val>
                                            <p:fltVal val="0"/>
                                          </p:val>
                                        </p:tav>
                                      </p:tavLst>
                                    </p:anim>
                                    <p:animEffect transition="in" filter="fade">
                                      <p:cBhvr>
                                        <p:cTn id="40" dur="10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p:cTn id="45" dur="500" fill="hold"/>
                                        <p:tgtEl>
                                          <p:spTgt spid="8"/>
                                        </p:tgtEl>
                                        <p:attrNameLst>
                                          <p:attrName>ppt_w</p:attrName>
                                        </p:attrNameLst>
                                      </p:cBhvr>
                                      <p:tavLst>
                                        <p:tav tm="0">
                                          <p:val>
                                            <p:fltVal val="0"/>
                                          </p:val>
                                        </p:tav>
                                        <p:tav tm="100000">
                                          <p:val>
                                            <p:strVal val="#ppt_w"/>
                                          </p:val>
                                        </p:tav>
                                      </p:tavLst>
                                    </p:anim>
                                    <p:anim calcmode="lin" valueType="num">
                                      <p:cBhvr>
                                        <p:cTn id="46" dur="500" fill="hold"/>
                                        <p:tgtEl>
                                          <p:spTgt spid="8"/>
                                        </p:tgtEl>
                                        <p:attrNameLst>
                                          <p:attrName>ppt_h</p:attrName>
                                        </p:attrNameLst>
                                      </p:cBhvr>
                                      <p:tavLst>
                                        <p:tav tm="0">
                                          <p:val>
                                            <p:fltVal val="0"/>
                                          </p:val>
                                        </p:tav>
                                        <p:tav tm="100000">
                                          <p:val>
                                            <p:strVal val="#ppt_h"/>
                                          </p:val>
                                        </p:tav>
                                      </p:tavLst>
                                    </p:anim>
                                    <p:animEffect transition="in" filter="fade">
                                      <p:cBhvr>
                                        <p:cTn id="47" dur="500"/>
                                        <p:tgtEl>
                                          <p:spTgt spid="8"/>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p:cTn id="50" dur="500" fill="hold"/>
                                        <p:tgtEl>
                                          <p:spTgt spid="10"/>
                                        </p:tgtEl>
                                        <p:attrNameLst>
                                          <p:attrName>ppt_w</p:attrName>
                                        </p:attrNameLst>
                                      </p:cBhvr>
                                      <p:tavLst>
                                        <p:tav tm="0">
                                          <p:val>
                                            <p:fltVal val="0"/>
                                          </p:val>
                                        </p:tav>
                                        <p:tav tm="100000">
                                          <p:val>
                                            <p:strVal val="#ppt_w"/>
                                          </p:val>
                                        </p:tav>
                                      </p:tavLst>
                                    </p:anim>
                                    <p:anim calcmode="lin" valueType="num">
                                      <p:cBhvr>
                                        <p:cTn id="51" dur="500" fill="hold"/>
                                        <p:tgtEl>
                                          <p:spTgt spid="10"/>
                                        </p:tgtEl>
                                        <p:attrNameLst>
                                          <p:attrName>ppt_h</p:attrName>
                                        </p:attrNameLst>
                                      </p:cBhvr>
                                      <p:tavLst>
                                        <p:tav tm="0">
                                          <p:val>
                                            <p:fltVal val="0"/>
                                          </p:val>
                                        </p:tav>
                                        <p:tav tm="100000">
                                          <p:val>
                                            <p:strVal val="#ppt_h"/>
                                          </p:val>
                                        </p:tav>
                                      </p:tavLst>
                                    </p:anim>
                                    <p:animEffect transition="in" filter="fade">
                                      <p:cBhvr>
                                        <p:cTn id="52" dur="500"/>
                                        <p:tgtEl>
                                          <p:spTgt spid="10"/>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p:cTn id="55" dur="500" fill="hold"/>
                                        <p:tgtEl>
                                          <p:spTgt spid="13"/>
                                        </p:tgtEl>
                                        <p:attrNameLst>
                                          <p:attrName>ppt_w</p:attrName>
                                        </p:attrNameLst>
                                      </p:cBhvr>
                                      <p:tavLst>
                                        <p:tav tm="0">
                                          <p:val>
                                            <p:fltVal val="0"/>
                                          </p:val>
                                        </p:tav>
                                        <p:tav tm="100000">
                                          <p:val>
                                            <p:strVal val="#ppt_w"/>
                                          </p:val>
                                        </p:tav>
                                      </p:tavLst>
                                    </p:anim>
                                    <p:anim calcmode="lin" valueType="num">
                                      <p:cBhvr>
                                        <p:cTn id="56" dur="500" fill="hold"/>
                                        <p:tgtEl>
                                          <p:spTgt spid="13"/>
                                        </p:tgtEl>
                                        <p:attrNameLst>
                                          <p:attrName>ppt_h</p:attrName>
                                        </p:attrNameLst>
                                      </p:cBhvr>
                                      <p:tavLst>
                                        <p:tav tm="0">
                                          <p:val>
                                            <p:fltVal val="0"/>
                                          </p:val>
                                        </p:tav>
                                        <p:tav tm="100000">
                                          <p:val>
                                            <p:strVal val="#ppt_h"/>
                                          </p:val>
                                        </p:tav>
                                      </p:tavLst>
                                    </p:anim>
                                    <p:animEffect transition="in" filter="fade">
                                      <p:cBhvr>
                                        <p:cTn id="57" dur="500"/>
                                        <p:tgtEl>
                                          <p:spTgt spid="13"/>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p:cTn id="60" dur="500" fill="hold"/>
                                        <p:tgtEl>
                                          <p:spTgt spid="15"/>
                                        </p:tgtEl>
                                        <p:attrNameLst>
                                          <p:attrName>ppt_w</p:attrName>
                                        </p:attrNameLst>
                                      </p:cBhvr>
                                      <p:tavLst>
                                        <p:tav tm="0">
                                          <p:val>
                                            <p:fltVal val="0"/>
                                          </p:val>
                                        </p:tav>
                                        <p:tav tm="100000">
                                          <p:val>
                                            <p:strVal val="#ppt_w"/>
                                          </p:val>
                                        </p:tav>
                                      </p:tavLst>
                                    </p:anim>
                                    <p:anim calcmode="lin" valueType="num">
                                      <p:cBhvr>
                                        <p:cTn id="61" dur="500" fill="hold"/>
                                        <p:tgtEl>
                                          <p:spTgt spid="15"/>
                                        </p:tgtEl>
                                        <p:attrNameLst>
                                          <p:attrName>ppt_h</p:attrName>
                                        </p:attrNameLst>
                                      </p:cBhvr>
                                      <p:tavLst>
                                        <p:tav tm="0">
                                          <p:val>
                                            <p:fltVal val="0"/>
                                          </p:val>
                                        </p:tav>
                                        <p:tav tm="100000">
                                          <p:val>
                                            <p:strVal val="#ppt_h"/>
                                          </p:val>
                                        </p:tav>
                                      </p:tavLst>
                                    </p:anim>
                                    <p:animEffect transition="in" filter="fade">
                                      <p:cBhvr>
                                        <p:cTn id="62" dur="500"/>
                                        <p:tgtEl>
                                          <p:spTgt spid="15"/>
                                        </p:tgtEl>
                                      </p:cBhvr>
                                    </p:animEffect>
                                  </p:childTnLst>
                                </p:cTn>
                              </p:par>
                              <p:par>
                                <p:cTn id="63" presetID="53" presetClass="entr" presetSubtype="16" fill="hold" grpId="0" nodeType="withEffect">
                                  <p:stCondLst>
                                    <p:cond delay="0"/>
                                  </p:stCondLst>
                                  <p:childTnLst>
                                    <p:set>
                                      <p:cBhvr>
                                        <p:cTn id="64" dur="1" fill="hold">
                                          <p:stCondLst>
                                            <p:cond delay="0"/>
                                          </p:stCondLst>
                                        </p:cTn>
                                        <p:tgtEl>
                                          <p:spTgt spid="18"/>
                                        </p:tgtEl>
                                        <p:attrNameLst>
                                          <p:attrName>style.visibility</p:attrName>
                                        </p:attrNameLst>
                                      </p:cBhvr>
                                      <p:to>
                                        <p:strVal val="visible"/>
                                      </p:to>
                                    </p:set>
                                    <p:anim calcmode="lin" valueType="num">
                                      <p:cBhvr>
                                        <p:cTn id="65" dur="500" fill="hold"/>
                                        <p:tgtEl>
                                          <p:spTgt spid="18"/>
                                        </p:tgtEl>
                                        <p:attrNameLst>
                                          <p:attrName>ppt_w</p:attrName>
                                        </p:attrNameLst>
                                      </p:cBhvr>
                                      <p:tavLst>
                                        <p:tav tm="0">
                                          <p:val>
                                            <p:fltVal val="0"/>
                                          </p:val>
                                        </p:tav>
                                        <p:tav tm="100000">
                                          <p:val>
                                            <p:strVal val="#ppt_w"/>
                                          </p:val>
                                        </p:tav>
                                      </p:tavLst>
                                    </p:anim>
                                    <p:anim calcmode="lin" valueType="num">
                                      <p:cBhvr>
                                        <p:cTn id="66" dur="500" fill="hold"/>
                                        <p:tgtEl>
                                          <p:spTgt spid="18"/>
                                        </p:tgtEl>
                                        <p:attrNameLst>
                                          <p:attrName>ppt_h</p:attrName>
                                        </p:attrNameLst>
                                      </p:cBhvr>
                                      <p:tavLst>
                                        <p:tav tm="0">
                                          <p:val>
                                            <p:fltVal val="0"/>
                                          </p:val>
                                        </p:tav>
                                        <p:tav tm="100000">
                                          <p:val>
                                            <p:strVal val="#ppt_h"/>
                                          </p:val>
                                        </p:tav>
                                      </p:tavLst>
                                    </p:anim>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6" presetClass="entr" presetSubtype="16" fill="hold" grpId="0" nodeType="click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circle(in)">
                                      <p:cBhvr>
                                        <p:cTn id="72" dur="2000"/>
                                        <p:tgtEl>
                                          <p:spTgt spid="9"/>
                                        </p:tgtEl>
                                      </p:cBhvr>
                                    </p:animEffect>
                                  </p:childTnLst>
                                </p:cTn>
                              </p:par>
                            </p:childTnLst>
                          </p:cTn>
                        </p:par>
                      </p:childTnLst>
                    </p:cTn>
                  </p:par>
                  <p:par>
                    <p:cTn id="73" fill="hold">
                      <p:stCondLst>
                        <p:cond delay="indefinite"/>
                      </p:stCondLst>
                      <p:childTnLst>
                        <p:par>
                          <p:cTn id="74" fill="hold">
                            <p:stCondLst>
                              <p:cond delay="0"/>
                            </p:stCondLst>
                            <p:childTnLst>
                              <p:par>
                                <p:cTn id="75" presetID="6" presetClass="entr" presetSubtype="16" fill="hold" grpId="0" nodeType="clickEffect">
                                  <p:stCondLst>
                                    <p:cond delay="0"/>
                                  </p:stCondLst>
                                  <p:childTnLst>
                                    <p:set>
                                      <p:cBhvr>
                                        <p:cTn id="76" dur="1" fill="hold">
                                          <p:stCondLst>
                                            <p:cond delay="0"/>
                                          </p:stCondLst>
                                        </p:cTn>
                                        <p:tgtEl>
                                          <p:spTgt spid="11"/>
                                        </p:tgtEl>
                                        <p:attrNameLst>
                                          <p:attrName>style.visibility</p:attrName>
                                        </p:attrNameLst>
                                      </p:cBhvr>
                                      <p:to>
                                        <p:strVal val="visible"/>
                                      </p:to>
                                    </p:set>
                                    <p:animEffect transition="in" filter="circle(in)">
                                      <p:cBhvr>
                                        <p:cTn id="77" dur="2000"/>
                                        <p:tgtEl>
                                          <p:spTgt spid="11"/>
                                        </p:tgtEl>
                                      </p:cBhvr>
                                    </p:animEffect>
                                  </p:childTnLst>
                                </p:cTn>
                              </p:par>
                            </p:childTnLst>
                          </p:cTn>
                        </p:par>
                      </p:childTnLst>
                    </p:cTn>
                  </p:par>
                  <p:par>
                    <p:cTn id="78" fill="hold">
                      <p:stCondLst>
                        <p:cond delay="indefinite"/>
                      </p:stCondLst>
                      <p:childTnLst>
                        <p:par>
                          <p:cTn id="79" fill="hold">
                            <p:stCondLst>
                              <p:cond delay="0"/>
                            </p:stCondLst>
                            <p:childTnLst>
                              <p:par>
                                <p:cTn id="80" presetID="6" presetClass="entr" presetSubtype="16" fill="hold" grpId="0" nodeType="clickEffect">
                                  <p:stCondLst>
                                    <p:cond delay="0"/>
                                  </p:stCondLst>
                                  <p:childTnLst>
                                    <p:set>
                                      <p:cBhvr>
                                        <p:cTn id="81" dur="1" fill="hold">
                                          <p:stCondLst>
                                            <p:cond delay="0"/>
                                          </p:stCondLst>
                                        </p:cTn>
                                        <p:tgtEl>
                                          <p:spTgt spid="14"/>
                                        </p:tgtEl>
                                        <p:attrNameLst>
                                          <p:attrName>style.visibility</p:attrName>
                                        </p:attrNameLst>
                                      </p:cBhvr>
                                      <p:to>
                                        <p:strVal val="visible"/>
                                      </p:to>
                                    </p:set>
                                    <p:animEffect transition="in" filter="circle(in)">
                                      <p:cBhvr>
                                        <p:cTn id="82" dur="2000"/>
                                        <p:tgtEl>
                                          <p:spTgt spid="14"/>
                                        </p:tgtEl>
                                      </p:cBhvr>
                                    </p:animEffect>
                                  </p:childTnLst>
                                </p:cTn>
                              </p:par>
                            </p:childTnLst>
                          </p:cTn>
                        </p:par>
                      </p:childTnLst>
                    </p:cTn>
                  </p:par>
                  <p:par>
                    <p:cTn id="83" fill="hold">
                      <p:stCondLst>
                        <p:cond delay="indefinite"/>
                      </p:stCondLst>
                      <p:childTnLst>
                        <p:par>
                          <p:cTn id="84" fill="hold">
                            <p:stCondLst>
                              <p:cond delay="0"/>
                            </p:stCondLst>
                            <p:childTnLst>
                              <p:par>
                                <p:cTn id="85" presetID="6" presetClass="entr" presetSubtype="16" fill="hold" grpId="0" nodeType="clickEffect">
                                  <p:stCondLst>
                                    <p:cond delay="0"/>
                                  </p:stCondLst>
                                  <p:childTnLst>
                                    <p:set>
                                      <p:cBhvr>
                                        <p:cTn id="86" dur="1" fill="hold">
                                          <p:stCondLst>
                                            <p:cond delay="0"/>
                                          </p:stCondLst>
                                        </p:cTn>
                                        <p:tgtEl>
                                          <p:spTgt spid="16"/>
                                        </p:tgtEl>
                                        <p:attrNameLst>
                                          <p:attrName>style.visibility</p:attrName>
                                        </p:attrNameLst>
                                      </p:cBhvr>
                                      <p:to>
                                        <p:strVal val="visible"/>
                                      </p:to>
                                    </p:set>
                                    <p:animEffect transition="in" filter="circle(in)">
                                      <p:cBhvr>
                                        <p:cTn id="87" dur="2000"/>
                                        <p:tgtEl>
                                          <p:spTgt spid="16"/>
                                        </p:tgtEl>
                                      </p:cBhvr>
                                    </p:animEffect>
                                  </p:childTnLst>
                                </p:cTn>
                              </p:par>
                            </p:childTnLst>
                          </p:cTn>
                        </p:par>
                      </p:childTnLst>
                    </p:cTn>
                  </p:par>
                  <p:par>
                    <p:cTn id="88" fill="hold">
                      <p:stCondLst>
                        <p:cond delay="indefinite"/>
                      </p:stCondLst>
                      <p:childTnLst>
                        <p:par>
                          <p:cTn id="89" fill="hold">
                            <p:stCondLst>
                              <p:cond delay="0"/>
                            </p:stCondLst>
                            <p:childTnLst>
                              <p:par>
                                <p:cTn id="90" presetID="6" presetClass="entr" presetSubtype="16" fill="hold" grpId="0" nodeType="clickEffect">
                                  <p:stCondLst>
                                    <p:cond delay="0"/>
                                  </p:stCondLst>
                                  <p:childTnLst>
                                    <p:set>
                                      <p:cBhvr>
                                        <p:cTn id="91" dur="1" fill="hold">
                                          <p:stCondLst>
                                            <p:cond delay="0"/>
                                          </p:stCondLst>
                                        </p:cTn>
                                        <p:tgtEl>
                                          <p:spTgt spid="19"/>
                                        </p:tgtEl>
                                        <p:attrNameLst>
                                          <p:attrName>style.visibility</p:attrName>
                                        </p:attrNameLst>
                                      </p:cBhvr>
                                      <p:to>
                                        <p:strVal val="visible"/>
                                      </p:to>
                                    </p:set>
                                    <p:animEffect transition="in" filter="circle(in)">
                                      <p:cBhvr>
                                        <p:cTn id="92" dur="2000"/>
                                        <p:tgtEl>
                                          <p:spTgt spid="19"/>
                                        </p:tgtEl>
                                      </p:cBhvr>
                                    </p:animEffect>
                                  </p:childTnLst>
                                </p:cTn>
                              </p:par>
                            </p:childTnLst>
                          </p:cTn>
                        </p:par>
                      </p:childTnLst>
                    </p:cTn>
                  </p:par>
                  <p:par>
                    <p:cTn id="93" fill="hold">
                      <p:stCondLst>
                        <p:cond delay="indefinite"/>
                      </p:stCondLst>
                      <p:childTnLst>
                        <p:par>
                          <p:cTn id="94" fill="hold">
                            <p:stCondLst>
                              <p:cond delay="0"/>
                            </p:stCondLst>
                            <p:childTnLst>
                              <p:par>
                                <p:cTn id="95" presetID="6" presetClass="entr" presetSubtype="16" fill="hold" grpId="0" nodeType="clickEffect">
                                  <p:stCondLst>
                                    <p:cond delay="0"/>
                                  </p:stCondLst>
                                  <p:childTnLst>
                                    <p:set>
                                      <p:cBhvr>
                                        <p:cTn id="96" dur="1" fill="hold">
                                          <p:stCondLst>
                                            <p:cond delay="0"/>
                                          </p:stCondLst>
                                        </p:cTn>
                                        <p:tgtEl>
                                          <p:spTgt spid="21"/>
                                        </p:tgtEl>
                                        <p:attrNameLst>
                                          <p:attrName>style.visibility</p:attrName>
                                        </p:attrNameLst>
                                      </p:cBhvr>
                                      <p:to>
                                        <p:strVal val="visible"/>
                                      </p:to>
                                    </p:set>
                                    <p:animEffect transition="in" filter="circle(in)">
                                      <p:cBhvr>
                                        <p:cTn id="97" dur="2000"/>
                                        <p:tgtEl>
                                          <p:spTgt spid="21"/>
                                        </p:tgtEl>
                                      </p:cBhvr>
                                    </p:animEffect>
                                  </p:childTnLst>
                                </p:cTn>
                              </p:par>
                            </p:childTnLst>
                          </p:cTn>
                        </p:par>
                      </p:childTnLst>
                    </p:cTn>
                  </p:par>
                  <p:par>
                    <p:cTn id="98" fill="hold">
                      <p:stCondLst>
                        <p:cond delay="indefinite"/>
                      </p:stCondLst>
                      <p:childTnLst>
                        <p:par>
                          <p:cTn id="99" fill="hold">
                            <p:stCondLst>
                              <p:cond delay="0"/>
                            </p:stCondLst>
                            <p:childTnLst>
                              <p:par>
                                <p:cTn id="100" presetID="53" presetClass="entr" presetSubtype="16" fill="hold" grpId="0" nodeType="clickEffect">
                                  <p:stCondLst>
                                    <p:cond delay="0"/>
                                  </p:stCondLst>
                                  <p:childTnLst>
                                    <p:set>
                                      <p:cBhvr>
                                        <p:cTn id="101" dur="1" fill="hold">
                                          <p:stCondLst>
                                            <p:cond delay="0"/>
                                          </p:stCondLst>
                                        </p:cTn>
                                        <p:tgtEl>
                                          <p:spTgt spid="22"/>
                                        </p:tgtEl>
                                        <p:attrNameLst>
                                          <p:attrName>style.visibility</p:attrName>
                                        </p:attrNameLst>
                                      </p:cBhvr>
                                      <p:to>
                                        <p:strVal val="visible"/>
                                      </p:to>
                                    </p:set>
                                    <p:anim calcmode="lin" valueType="num">
                                      <p:cBhvr>
                                        <p:cTn id="102" dur="500" fill="hold"/>
                                        <p:tgtEl>
                                          <p:spTgt spid="22"/>
                                        </p:tgtEl>
                                        <p:attrNameLst>
                                          <p:attrName>ppt_w</p:attrName>
                                        </p:attrNameLst>
                                      </p:cBhvr>
                                      <p:tavLst>
                                        <p:tav tm="0">
                                          <p:val>
                                            <p:fltVal val="0"/>
                                          </p:val>
                                        </p:tav>
                                        <p:tav tm="100000">
                                          <p:val>
                                            <p:strVal val="#ppt_w"/>
                                          </p:val>
                                        </p:tav>
                                      </p:tavLst>
                                    </p:anim>
                                    <p:anim calcmode="lin" valueType="num">
                                      <p:cBhvr>
                                        <p:cTn id="103" dur="500" fill="hold"/>
                                        <p:tgtEl>
                                          <p:spTgt spid="22"/>
                                        </p:tgtEl>
                                        <p:attrNameLst>
                                          <p:attrName>ppt_h</p:attrName>
                                        </p:attrNameLst>
                                      </p:cBhvr>
                                      <p:tavLst>
                                        <p:tav tm="0">
                                          <p:val>
                                            <p:fltVal val="0"/>
                                          </p:val>
                                        </p:tav>
                                        <p:tav tm="100000">
                                          <p:val>
                                            <p:strVal val="#ppt_h"/>
                                          </p:val>
                                        </p:tav>
                                      </p:tavLst>
                                    </p:anim>
                                    <p:animEffect transition="in" filter="fade">
                                      <p:cBhvr>
                                        <p:cTn id="104" dur="500"/>
                                        <p:tgtEl>
                                          <p:spTgt spid="22"/>
                                        </p:tgtEl>
                                      </p:cBhvr>
                                    </p:animEffect>
                                  </p:childTnLst>
                                </p:cTn>
                              </p:par>
                              <p:par>
                                <p:cTn id="105" presetID="53" presetClass="entr" presetSubtype="16" fill="hold" grpId="0" nodeType="withEffect">
                                  <p:stCondLst>
                                    <p:cond delay="0"/>
                                  </p:stCondLst>
                                  <p:childTnLst>
                                    <p:set>
                                      <p:cBhvr>
                                        <p:cTn id="106" dur="1" fill="hold">
                                          <p:stCondLst>
                                            <p:cond delay="0"/>
                                          </p:stCondLst>
                                        </p:cTn>
                                        <p:tgtEl>
                                          <p:spTgt spid="24"/>
                                        </p:tgtEl>
                                        <p:attrNameLst>
                                          <p:attrName>style.visibility</p:attrName>
                                        </p:attrNameLst>
                                      </p:cBhvr>
                                      <p:to>
                                        <p:strVal val="visible"/>
                                      </p:to>
                                    </p:set>
                                    <p:anim calcmode="lin" valueType="num">
                                      <p:cBhvr>
                                        <p:cTn id="107" dur="500" fill="hold"/>
                                        <p:tgtEl>
                                          <p:spTgt spid="24"/>
                                        </p:tgtEl>
                                        <p:attrNameLst>
                                          <p:attrName>ppt_w</p:attrName>
                                        </p:attrNameLst>
                                      </p:cBhvr>
                                      <p:tavLst>
                                        <p:tav tm="0">
                                          <p:val>
                                            <p:fltVal val="0"/>
                                          </p:val>
                                        </p:tav>
                                        <p:tav tm="100000">
                                          <p:val>
                                            <p:strVal val="#ppt_w"/>
                                          </p:val>
                                        </p:tav>
                                      </p:tavLst>
                                    </p:anim>
                                    <p:anim calcmode="lin" valueType="num">
                                      <p:cBhvr>
                                        <p:cTn id="108" dur="500" fill="hold"/>
                                        <p:tgtEl>
                                          <p:spTgt spid="24"/>
                                        </p:tgtEl>
                                        <p:attrNameLst>
                                          <p:attrName>ppt_h</p:attrName>
                                        </p:attrNameLst>
                                      </p:cBhvr>
                                      <p:tavLst>
                                        <p:tav tm="0">
                                          <p:val>
                                            <p:fltVal val="0"/>
                                          </p:val>
                                        </p:tav>
                                        <p:tav tm="100000">
                                          <p:val>
                                            <p:strVal val="#ppt_h"/>
                                          </p:val>
                                        </p:tav>
                                      </p:tavLst>
                                    </p:anim>
                                    <p:animEffect transition="in" filter="fade">
                                      <p:cBhvr>
                                        <p:cTn id="109" dur="500"/>
                                        <p:tgtEl>
                                          <p:spTgt spid="24"/>
                                        </p:tgtEl>
                                      </p:cBhvr>
                                    </p:animEffect>
                                  </p:childTnLst>
                                </p:cTn>
                              </p:par>
                              <p:par>
                                <p:cTn id="110" presetID="53" presetClass="entr" presetSubtype="16" fill="hold" grpId="0" nodeType="withEffect">
                                  <p:stCondLst>
                                    <p:cond delay="0"/>
                                  </p:stCondLst>
                                  <p:childTnLst>
                                    <p:set>
                                      <p:cBhvr>
                                        <p:cTn id="111" dur="1" fill="hold">
                                          <p:stCondLst>
                                            <p:cond delay="0"/>
                                          </p:stCondLst>
                                        </p:cTn>
                                        <p:tgtEl>
                                          <p:spTgt spid="26"/>
                                        </p:tgtEl>
                                        <p:attrNameLst>
                                          <p:attrName>style.visibility</p:attrName>
                                        </p:attrNameLst>
                                      </p:cBhvr>
                                      <p:to>
                                        <p:strVal val="visible"/>
                                      </p:to>
                                    </p:set>
                                    <p:anim calcmode="lin" valueType="num">
                                      <p:cBhvr>
                                        <p:cTn id="112" dur="500" fill="hold"/>
                                        <p:tgtEl>
                                          <p:spTgt spid="26"/>
                                        </p:tgtEl>
                                        <p:attrNameLst>
                                          <p:attrName>ppt_w</p:attrName>
                                        </p:attrNameLst>
                                      </p:cBhvr>
                                      <p:tavLst>
                                        <p:tav tm="0">
                                          <p:val>
                                            <p:fltVal val="0"/>
                                          </p:val>
                                        </p:tav>
                                        <p:tav tm="100000">
                                          <p:val>
                                            <p:strVal val="#ppt_w"/>
                                          </p:val>
                                        </p:tav>
                                      </p:tavLst>
                                    </p:anim>
                                    <p:anim calcmode="lin" valueType="num">
                                      <p:cBhvr>
                                        <p:cTn id="113" dur="500" fill="hold"/>
                                        <p:tgtEl>
                                          <p:spTgt spid="26"/>
                                        </p:tgtEl>
                                        <p:attrNameLst>
                                          <p:attrName>ppt_h</p:attrName>
                                        </p:attrNameLst>
                                      </p:cBhvr>
                                      <p:tavLst>
                                        <p:tav tm="0">
                                          <p:val>
                                            <p:fltVal val="0"/>
                                          </p:val>
                                        </p:tav>
                                        <p:tav tm="100000">
                                          <p:val>
                                            <p:strVal val="#ppt_h"/>
                                          </p:val>
                                        </p:tav>
                                      </p:tavLst>
                                    </p:anim>
                                    <p:animEffect transition="in" filter="fade">
                                      <p:cBhvr>
                                        <p:cTn id="114" dur="500"/>
                                        <p:tgtEl>
                                          <p:spTgt spid="26"/>
                                        </p:tgtEl>
                                      </p:cBhvr>
                                    </p:animEffect>
                                  </p:childTnLst>
                                </p:cTn>
                              </p:par>
                            </p:childTnLst>
                          </p:cTn>
                        </p:par>
                      </p:childTnLst>
                    </p:cTn>
                  </p:par>
                  <p:par>
                    <p:cTn id="115" fill="hold">
                      <p:stCondLst>
                        <p:cond delay="indefinite"/>
                      </p:stCondLst>
                      <p:childTnLst>
                        <p:par>
                          <p:cTn id="116" fill="hold">
                            <p:stCondLst>
                              <p:cond delay="0"/>
                            </p:stCondLst>
                            <p:childTnLst>
                              <p:par>
                                <p:cTn id="117" presetID="6" presetClass="entr" presetSubtype="32" fill="hold" grpId="0" nodeType="clickEffect">
                                  <p:stCondLst>
                                    <p:cond delay="0"/>
                                  </p:stCondLst>
                                  <p:childTnLst>
                                    <p:set>
                                      <p:cBhvr>
                                        <p:cTn id="118" dur="1" fill="hold">
                                          <p:stCondLst>
                                            <p:cond delay="0"/>
                                          </p:stCondLst>
                                        </p:cTn>
                                        <p:tgtEl>
                                          <p:spTgt spid="23"/>
                                        </p:tgtEl>
                                        <p:attrNameLst>
                                          <p:attrName>style.visibility</p:attrName>
                                        </p:attrNameLst>
                                      </p:cBhvr>
                                      <p:to>
                                        <p:strVal val="visible"/>
                                      </p:to>
                                    </p:set>
                                    <p:animEffect transition="in" filter="circle(out)">
                                      <p:cBhvr>
                                        <p:cTn id="119" dur="2000"/>
                                        <p:tgtEl>
                                          <p:spTgt spid="23"/>
                                        </p:tgtEl>
                                      </p:cBhvr>
                                    </p:animEffect>
                                  </p:childTnLst>
                                </p:cTn>
                              </p:par>
                            </p:childTnLst>
                          </p:cTn>
                        </p:par>
                      </p:childTnLst>
                    </p:cTn>
                  </p:par>
                  <p:par>
                    <p:cTn id="120" fill="hold">
                      <p:stCondLst>
                        <p:cond delay="indefinite"/>
                      </p:stCondLst>
                      <p:childTnLst>
                        <p:par>
                          <p:cTn id="121" fill="hold">
                            <p:stCondLst>
                              <p:cond delay="0"/>
                            </p:stCondLst>
                            <p:childTnLst>
                              <p:par>
                                <p:cTn id="122" presetID="6" presetClass="entr" presetSubtype="32" fill="hold" grpId="0" nodeType="clickEffect">
                                  <p:stCondLst>
                                    <p:cond delay="0"/>
                                  </p:stCondLst>
                                  <p:childTnLst>
                                    <p:set>
                                      <p:cBhvr>
                                        <p:cTn id="123" dur="1" fill="hold">
                                          <p:stCondLst>
                                            <p:cond delay="0"/>
                                          </p:stCondLst>
                                        </p:cTn>
                                        <p:tgtEl>
                                          <p:spTgt spid="25"/>
                                        </p:tgtEl>
                                        <p:attrNameLst>
                                          <p:attrName>style.visibility</p:attrName>
                                        </p:attrNameLst>
                                      </p:cBhvr>
                                      <p:to>
                                        <p:strVal val="visible"/>
                                      </p:to>
                                    </p:set>
                                    <p:animEffect transition="in" filter="circle(out)">
                                      <p:cBhvr>
                                        <p:cTn id="124" dur="2000"/>
                                        <p:tgtEl>
                                          <p:spTgt spid="25"/>
                                        </p:tgtEl>
                                      </p:cBhvr>
                                    </p:animEffect>
                                  </p:childTnLst>
                                </p:cTn>
                              </p:par>
                            </p:childTnLst>
                          </p:cTn>
                        </p:par>
                      </p:childTnLst>
                    </p:cTn>
                  </p:par>
                  <p:par>
                    <p:cTn id="125" fill="hold">
                      <p:stCondLst>
                        <p:cond delay="indefinite"/>
                      </p:stCondLst>
                      <p:childTnLst>
                        <p:par>
                          <p:cTn id="126" fill="hold">
                            <p:stCondLst>
                              <p:cond delay="0"/>
                            </p:stCondLst>
                            <p:childTnLst>
                              <p:par>
                                <p:cTn id="127" presetID="6" presetClass="entr" presetSubtype="32" fill="hold" grpId="0" nodeType="clickEffect">
                                  <p:stCondLst>
                                    <p:cond delay="0"/>
                                  </p:stCondLst>
                                  <p:childTnLst>
                                    <p:set>
                                      <p:cBhvr>
                                        <p:cTn id="128" dur="1" fill="hold">
                                          <p:stCondLst>
                                            <p:cond delay="0"/>
                                          </p:stCondLst>
                                        </p:cTn>
                                        <p:tgtEl>
                                          <p:spTgt spid="27"/>
                                        </p:tgtEl>
                                        <p:attrNameLst>
                                          <p:attrName>style.visibility</p:attrName>
                                        </p:attrNameLst>
                                      </p:cBhvr>
                                      <p:to>
                                        <p:strVal val="visible"/>
                                      </p:to>
                                    </p:set>
                                    <p:animEffect transition="in" filter="circle(out)">
                                      <p:cBhvr>
                                        <p:cTn id="129"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0" grpId="0" animBg="1"/>
      <p:bldP spid="11" grpId="0" animBg="1"/>
      <p:bldP spid="13" grpId="0" animBg="1"/>
      <p:bldP spid="14" grpId="0" animBg="1"/>
      <p:bldP spid="15" grpId="0" animBg="1"/>
      <p:bldP spid="16"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2000"/>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508" y="0"/>
            <a:ext cx="10058400" cy="6701701"/>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8233" y="69527"/>
            <a:ext cx="7601803" cy="6619903"/>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78925" y="69527"/>
            <a:ext cx="8570794" cy="6429508"/>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5168" y="191069"/>
            <a:ext cx="9762740" cy="6516629"/>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63424" y="0"/>
            <a:ext cx="6865151" cy="6858000"/>
          </a:xfrm>
          <a:prstGeom prst="rect">
            <a:avLst/>
          </a:prstGeom>
        </p:spPr>
      </p:pic>
    </p:spTree>
    <p:custDataLst>
      <p:tags r:id="rId1"/>
    </p:custDataLst>
    <p:extLst>
      <p:ext uri="{BB962C8B-B14F-4D97-AF65-F5344CB8AC3E}">
        <p14:creationId xmlns:p14="http://schemas.microsoft.com/office/powerpoint/2010/main" val="887561854"/>
      </p:ext>
    </p:extLst>
  </p:cSld>
  <p:clrMapOvr>
    <a:masterClrMapping/>
  </p:clrMapOvr>
  <mc:AlternateContent xmlns:mc="http://schemas.openxmlformats.org/markup-compatibility/2006" xmlns:p14="http://schemas.microsoft.com/office/powerpoint/2010/main">
    <mc:Choice Requires="p14">
      <p:transition spd="slow" p14:dur="2000" advClick="0" advTm="49822"/>
    </mc:Choice>
    <mc:Fallback xmlns="">
      <p:transition spd="slow" advClick="0" advTm="4982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xit" presetSubtype="0" fill="hold" nodeType="clickEffect">
                                  <p:stCondLst>
                                    <p:cond delay="0"/>
                                  </p:stCondLst>
                                  <p:childTnLst>
                                    <p:animEffect transition="out" filter="fade">
                                      <p:cBhvr>
                                        <p:cTn id="12" dur="1000"/>
                                        <p:tgtEl>
                                          <p:spTgt spid="8"/>
                                        </p:tgtEl>
                                      </p:cBhvr>
                                    </p:animEffect>
                                    <p:anim calcmode="lin" valueType="num">
                                      <p:cBhvr>
                                        <p:cTn id="13" dur="1000"/>
                                        <p:tgtEl>
                                          <p:spTgt spid="8"/>
                                        </p:tgtEl>
                                        <p:attrNameLst>
                                          <p:attrName>ppt_x</p:attrName>
                                        </p:attrNameLst>
                                      </p:cBhvr>
                                      <p:tavLst>
                                        <p:tav tm="0">
                                          <p:val>
                                            <p:strVal val="ppt_x"/>
                                          </p:val>
                                        </p:tav>
                                        <p:tav tm="100000">
                                          <p:val>
                                            <p:strVal val="ppt_x"/>
                                          </p:val>
                                        </p:tav>
                                      </p:tavLst>
                                    </p:anim>
                                    <p:anim calcmode="lin" valueType="num">
                                      <p:cBhvr>
                                        <p:cTn id="14" dur="1000"/>
                                        <p:tgtEl>
                                          <p:spTgt spid="8"/>
                                        </p:tgtEl>
                                        <p:attrNameLst>
                                          <p:attrName>ppt_y</p:attrName>
                                        </p:attrNameLst>
                                      </p:cBhvr>
                                      <p:tavLst>
                                        <p:tav tm="0">
                                          <p:val>
                                            <p:strVal val="ppt_y"/>
                                          </p:val>
                                        </p:tav>
                                        <p:tav tm="100000">
                                          <p:val>
                                            <p:strVal val="ppt_y+.1"/>
                                          </p:val>
                                        </p:tav>
                                      </p:tavLst>
                                    </p:anim>
                                    <p:set>
                                      <p:cBhvr>
                                        <p:cTn id="15" dur="1" fill="hold">
                                          <p:stCondLst>
                                            <p:cond delay="999"/>
                                          </p:stCondLst>
                                        </p:cTn>
                                        <p:tgtEl>
                                          <p:spTgt spid="8"/>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circle(in)">
                                      <p:cBhvr>
                                        <p:cTn id="20" dur="20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xit" presetSubtype="32" fill="hold" nodeType="clickEffect">
                                  <p:stCondLst>
                                    <p:cond delay="0"/>
                                  </p:stCondLst>
                                  <p:childTnLst>
                                    <p:animEffect transition="out" filter="circle(out)">
                                      <p:cBhvr>
                                        <p:cTn id="24" dur="2000"/>
                                        <p:tgtEl>
                                          <p:spTgt spid="9"/>
                                        </p:tgtEl>
                                      </p:cBhvr>
                                    </p:animEffect>
                                    <p:set>
                                      <p:cBhvr>
                                        <p:cTn id="25" dur="1" fill="hold">
                                          <p:stCondLst>
                                            <p:cond delay="1999"/>
                                          </p:stCondLst>
                                        </p:cTn>
                                        <p:tgtEl>
                                          <p:spTgt spid="9"/>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circle(in)">
                                      <p:cBhvr>
                                        <p:cTn id="30" dur="20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10"/>
                                        </p:tgtEl>
                                        <p:attrNameLst>
                                          <p:attrName>ppt_w</p:attrName>
                                        </p:attrNameLst>
                                      </p:cBhvr>
                                      <p:tavLst>
                                        <p:tav tm="0">
                                          <p:val>
                                            <p:strVal val="ppt_w"/>
                                          </p:val>
                                        </p:tav>
                                        <p:tav tm="100000">
                                          <p:val>
                                            <p:fltVal val="0"/>
                                          </p:val>
                                        </p:tav>
                                      </p:tavLst>
                                    </p:anim>
                                    <p:anim calcmode="lin" valueType="num">
                                      <p:cBhvr>
                                        <p:cTn id="35" dur="500"/>
                                        <p:tgtEl>
                                          <p:spTgt spid="10"/>
                                        </p:tgtEl>
                                        <p:attrNameLst>
                                          <p:attrName>ppt_h</p:attrName>
                                        </p:attrNameLst>
                                      </p:cBhvr>
                                      <p:tavLst>
                                        <p:tav tm="0">
                                          <p:val>
                                            <p:strVal val="ppt_h"/>
                                          </p:val>
                                        </p:tav>
                                        <p:tav tm="100000">
                                          <p:val>
                                            <p:fltVal val="0"/>
                                          </p:val>
                                        </p:tav>
                                      </p:tavLst>
                                    </p:anim>
                                    <p:animEffect transition="out" filter="fade">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additive="base">
                                        <p:cTn id="42" dur="500" fill="hold"/>
                                        <p:tgtEl>
                                          <p:spTgt spid="11"/>
                                        </p:tgtEl>
                                        <p:attrNameLst>
                                          <p:attrName>ppt_x</p:attrName>
                                        </p:attrNameLst>
                                      </p:cBhvr>
                                      <p:tavLst>
                                        <p:tav tm="0">
                                          <p:val>
                                            <p:strVal val="#ppt_x"/>
                                          </p:val>
                                        </p:tav>
                                        <p:tav tm="100000">
                                          <p:val>
                                            <p:strVal val="#ppt_x"/>
                                          </p:val>
                                        </p:tav>
                                      </p:tavLst>
                                    </p:anim>
                                    <p:anim calcmode="lin" valueType="num">
                                      <p:cBhvr additive="base">
                                        <p:cTn id="4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xit" presetSubtype="4" fill="hold" nodeType="clickEffect">
                                  <p:stCondLst>
                                    <p:cond delay="0"/>
                                  </p:stCondLst>
                                  <p:childTnLst>
                                    <p:anim calcmode="lin" valueType="num">
                                      <p:cBhvr additive="base">
                                        <p:cTn id="47" dur="500"/>
                                        <p:tgtEl>
                                          <p:spTgt spid="11"/>
                                        </p:tgtEl>
                                        <p:attrNameLst>
                                          <p:attrName>ppt_x</p:attrName>
                                        </p:attrNameLst>
                                      </p:cBhvr>
                                      <p:tavLst>
                                        <p:tav tm="0">
                                          <p:val>
                                            <p:strVal val="ppt_x"/>
                                          </p:val>
                                        </p:tav>
                                        <p:tav tm="100000">
                                          <p:val>
                                            <p:strVal val="ppt_x"/>
                                          </p:val>
                                        </p:tav>
                                      </p:tavLst>
                                    </p:anim>
                                    <p:anim calcmode="lin" valueType="num">
                                      <p:cBhvr additive="base">
                                        <p:cTn id="48" dur="500"/>
                                        <p:tgtEl>
                                          <p:spTgt spid="11"/>
                                        </p:tgtEl>
                                        <p:attrNameLst>
                                          <p:attrName>ppt_y</p:attrName>
                                        </p:attrNameLst>
                                      </p:cBhvr>
                                      <p:tavLst>
                                        <p:tav tm="0">
                                          <p:val>
                                            <p:strVal val="ppt_y"/>
                                          </p:val>
                                        </p:tav>
                                        <p:tav tm="100000">
                                          <p:val>
                                            <p:strVal val="1+ppt_h/2"/>
                                          </p:val>
                                        </p:tav>
                                      </p:tavLst>
                                    </p:anim>
                                    <p:set>
                                      <p:cBhvr>
                                        <p:cTn id="49" dur="1" fill="hold">
                                          <p:stCondLst>
                                            <p:cond delay="499"/>
                                          </p:stCondLst>
                                        </p:cTn>
                                        <p:tgtEl>
                                          <p:spTgt spid="11"/>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circle(in)">
                                      <p:cBhvr>
                                        <p:cTn id="54"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9485" y="3411"/>
            <a:ext cx="8606335" cy="6700647"/>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74001" y="3411"/>
            <a:ext cx="4828554" cy="6829335"/>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47665" y="-19335"/>
            <a:ext cx="6878471" cy="6878471"/>
          </a:xfrm>
          <a:prstGeom prst="rect">
            <a:avLst/>
          </a:prstGeom>
        </p:spPr>
      </p:pic>
      <p:pic>
        <p:nvPicPr>
          <p:cNvPr id="5" name="Picture 4"/>
          <p:cNvPicPr>
            <a:picLocks noChangeAspect="1"/>
          </p:cNvPicPr>
          <p:nvPr/>
        </p:nvPicPr>
        <p:blipFill rotWithShape="1">
          <a:blip r:embed="rId7">
            <a:extLst>
              <a:ext uri="{28A0092B-C50C-407E-A947-70E740481C1C}">
                <a14:useLocalDpi xmlns:a14="http://schemas.microsoft.com/office/drawing/2010/main" val="0"/>
              </a:ext>
            </a:extLst>
          </a:blip>
          <a:srcRect t="-2480" r="30365"/>
          <a:stretch/>
        </p:blipFill>
        <p:spPr>
          <a:xfrm>
            <a:off x="1981783" y="-19335"/>
            <a:ext cx="7544353" cy="6667952"/>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2500" y="0"/>
            <a:ext cx="10058400" cy="6705600"/>
          </a:xfrm>
          <a:prstGeom prst="rect">
            <a:avLst/>
          </a:prstGeom>
        </p:spPr>
      </p:pic>
    </p:spTree>
    <p:custDataLst>
      <p:tags r:id="rId1"/>
    </p:custDataLst>
    <p:extLst>
      <p:ext uri="{BB962C8B-B14F-4D97-AF65-F5344CB8AC3E}">
        <p14:creationId xmlns:p14="http://schemas.microsoft.com/office/powerpoint/2010/main" val="1963274284"/>
      </p:ext>
    </p:extLst>
  </p:cSld>
  <p:clrMapOvr>
    <a:masterClrMapping/>
  </p:clrMapOvr>
  <mc:AlternateContent xmlns:mc="http://schemas.openxmlformats.org/markup-compatibility/2006" xmlns:p14="http://schemas.microsoft.com/office/powerpoint/2010/main">
    <mc:Choice Requires="p14">
      <p:transition spd="slow" p14:dur="2000" advClick="0" advTm="19860"/>
    </mc:Choice>
    <mc:Fallback xmlns="">
      <p:transition spd="slow" advClick="0" advTm="1986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2"/>
                                        </p:tgtEl>
                                      </p:cBhvr>
                                    </p:animEffect>
                                    <p:anim calcmode="lin" valueType="num">
                                      <p:cBhvr>
                                        <p:cTn id="14" dur="1000"/>
                                        <p:tgtEl>
                                          <p:spTgt spid="2"/>
                                        </p:tgtEl>
                                        <p:attrNameLst>
                                          <p:attrName>ppt_x</p:attrName>
                                        </p:attrNameLst>
                                      </p:cBhvr>
                                      <p:tavLst>
                                        <p:tav tm="0">
                                          <p:val>
                                            <p:strVal val="ppt_x"/>
                                          </p:val>
                                        </p:tav>
                                        <p:tav tm="100000">
                                          <p:val>
                                            <p:strVal val="ppt_x"/>
                                          </p:val>
                                        </p:tav>
                                      </p:tavLst>
                                    </p:anim>
                                    <p:anim calcmode="lin" valueType="num">
                                      <p:cBhvr>
                                        <p:cTn id="15" dur="1000"/>
                                        <p:tgtEl>
                                          <p:spTgt spid="2"/>
                                        </p:tgtEl>
                                        <p:attrNameLst>
                                          <p:attrName>ppt_y</p:attrName>
                                        </p:attrNameLst>
                                      </p:cBhvr>
                                      <p:tavLst>
                                        <p:tav tm="0">
                                          <p:val>
                                            <p:strVal val="ppt_y"/>
                                          </p:val>
                                        </p:tav>
                                        <p:tav tm="100000">
                                          <p:val>
                                            <p:strVal val="ppt_y+.1"/>
                                          </p:val>
                                        </p:tav>
                                      </p:tavLst>
                                    </p:anim>
                                    <p:set>
                                      <p:cBhvr>
                                        <p:cTn id="16" dur="1" fill="hold">
                                          <p:stCondLst>
                                            <p:cond delay="999"/>
                                          </p:stCondLst>
                                        </p:cTn>
                                        <p:tgtEl>
                                          <p:spTgt spid="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circle(in)">
                                      <p:cBhvr>
                                        <p:cTn id="21" dur="20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xit" presetSubtype="21" fill="hold" nodeType="clickEffect">
                                  <p:stCondLst>
                                    <p:cond delay="0"/>
                                  </p:stCondLst>
                                  <p:childTnLst>
                                    <p:animEffect transition="out" filter="barn(inVertical)">
                                      <p:cBhvr>
                                        <p:cTn id="25" dur="500"/>
                                        <p:tgtEl>
                                          <p:spTgt spid="3"/>
                                        </p:tgtEl>
                                      </p:cBhvr>
                                    </p:animEffect>
                                    <p:set>
                                      <p:cBhvr>
                                        <p:cTn id="26" dur="1" fill="hold">
                                          <p:stCondLst>
                                            <p:cond delay="499"/>
                                          </p:stCondLst>
                                        </p:cTn>
                                        <p:tgtEl>
                                          <p:spTgt spid="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1000" fill="hold"/>
                                        <p:tgtEl>
                                          <p:spTgt spid="4"/>
                                        </p:tgtEl>
                                        <p:attrNameLst>
                                          <p:attrName>ppt_w</p:attrName>
                                        </p:attrNameLst>
                                      </p:cBhvr>
                                      <p:tavLst>
                                        <p:tav tm="0">
                                          <p:val>
                                            <p:fltVal val="0"/>
                                          </p:val>
                                        </p:tav>
                                        <p:tav tm="100000">
                                          <p:val>
                                            <p:strVal val="#ppt_w"/>
                                          </p:val>
                                        </p:tav>
                                      </p:tavLst>
                                    </p:anim>
                                    <p:anim calcmode="lin" valueType="num">
                                      <p:cBhvr>
                                        <p:cTn id="32" dur="1000" fill="hold"/>
                                        <p:tgtEl>
                                          <p:spTgt spid="4"/>
                                        </p:tgtEl>
                                        <p:attrNameLst>
                                          <p:attrName>ppt_h</p:attrName>
                                        </p:attrNameLst>
                                      </p:cBhvr>
                                      <p:tavLst>
                                        <p:tav tm="0">
                                          <p:val>
                                            <p:fltVal val="0"/>
                                          </p:val>
                                        </p:tav>
                                        <p:tav tm="100000">
                                          <p:val>
                                            <p:strVal val="#ppt_h"/>
                                          </p:val>
                                        </p:tav>
                                      </p:tavLst>
                                    </p:anim>
                                    <p:anim calcmode="lin" valueType="num">
                                      <p:cBhvr>
                                        <p:cTn id="33" dur="1000" fill="hold"/>
                                        <p:tgtEl>
                                          <p:spTgt spid="4"/>
                                        </p:tgtEl>
                                        <p:attrNameLst>
                                          <p:attrName>style.rotation</p:attrName>
                                        </p:attrNameLst>
                                      </p:cBhvr>
                                      <p:tavLst>
                                        <p:tav tm="0">
                                          <p:val>
                                            <p:fltVal val="90"/>
                                          </p:val>
                                        </p:tav>
                                        <p:tav tm="100000">
                                          <p:val>
                                            <p:fltVal val="0"/>
                                          </p:val>
                                        </p:tav>
                                      </p:tavLst>
                                    </p:anim>
                                    <p:animEffect transition="in" filter="fade">
                                      <p:cBhvr>
                                        <p:cTn id="34" dur="10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xit" presetSubtype="32" fill="hold" nodeType="clickEffect">
                                  <p:stCondLst>
                                    <p:cond delay="0"/>
                                  </p:stCondLst>
                                  <p:childTnLst>
                                    <p:anim calcmode="lin" valueType="num">
                                      <p:cBhvr>
                                        <p:cTn id="38" dur="500"/>
                                        <p:tgtEl>
                                          <p:spTgt spid="4"/>
                                        </p:tgtEl>
                                        <p:attrNameLst>
                                          <p:attrName>ppt_w</p:attrName>
                                        </p:attrNameLst>
                                      </p:cBhvr>
                                      <p:tavLst>
                                        <p:tav tm="0">
                                          <p:val>
                                            <p:strVal val="ppt_w"/>
                                          </p:val>
                                        </p:tav>
                                        <p:tav tm="100000">
                                          <p:val>
                                            <p:fltVal val="0"/>
                                          </p:val>
                                        </p:tav>
                                      </p:tavLst>
                                    </p:anim>
                                    <p:anim calcmode="lin" valueType="num">
                                      <p:cBhvr>
                                        <p:cTn id="39" dur="500"/>
                                        <p:tgtEl>
                                          <p:spTgt spid="4"/>
                                        </p:tgtEl>
                                        <p:attrNameLst>
                                          <p:attrName>ppt_h</p:attrName>
                                        </p:attrNameLst>
                                      </p:cBhvr>
                                      <p:tavLst>
                                        <p:tav tm="0">
                                          <p:val>
                                            <p:strVal val="ppt_h"/>
                                          </p:val>
                                        </p:tav>
                                        <p:tav tm="100000">
                                          <p:val>
                                            <p:fltVal val="0"/>
                                          </p:val>
                                        </p:tav>
                                      </p:tavLst>
                                    </p:anim>
                                    <p:animEffect transition="out" filter="fade">
                                      <p:cBhvr>
                                        <p:cTn id="40" dur="500"/>
                                        <p:tgtEl>
                                          <p:spTgt spid="4"/>
                                        </p:tgtEl>
                                      </p:cBhvr>
                                    </p:animEffect>
                                    <p:set>
                                      <p:cBhvr>
                                        <p:cTn id="41" dur="1" fill="hold">
                                          <p:stCondLst>
                                            <p:cond delay="499"/>
                                          </p:stCondLst>
                                        </p:cTn>
                                        <p:tgtEl>
                                          <p:spTgt spid="4"/>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1000"/>
                                        <p:tgtEl>
                                          <p:spTgt spid="5"/>
                                        </p:tgtEl>
                                      </p:cBhvr>
                                    </p:animEffect>
                                    <p:anim calcmode="lin" valueType="num">
                                      <p:cBhvr>
                                        <p:cTn id="47" dur="1000" fill="hold"/>
                                        <p:tgtEl>
                                          <p:spTgt spid="5"/>
                                        </p:tgtEl>
                                        <p:attrNameLst>
                                          <p:attrName>ppt_x</p:attrName>
                                        </p:attrNameLst>
                                      </p:cBhvr>
                                      <p:tavLst>
                                        <p:tav tm="0">
                                          <p:val>
                                            <p:strVal val="#ppt_x"/>
                                          </p:val>
                                        </p:tav>
                                        <p:tav tm="100000">
                                          <p:val>
                                            <p:strVal val="#ppt_x"/>
                                          </p:val>
                                        </p:tav>
                                      </p:tavLst>
                                    </p:anim>
                                    <p:anim calcmode="lin" valueType="num">
                                      <p:cBhvr>
                                        <p:cTn id="4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6" presetClass="exit" presetSubtype="21" fill="hold" nodeType="clickEffect">
                                  <p:stCondLst>
                                    <p:cond delay="0"/>
                                  </p:stCondLst>
                                  <p:childTnLst>
                                    <p:animEffect transition="out" filter="barn(inVertical)">
                                      <p:cBhvr>
                                        <p:cTn id="52" dur="500"/>
                                        <p:tgtEl>
                                          <p:spTgt spid="5"/>
                                        </p:tgtEl>
                                      </p:cBhvr>
                                    </p:animEffect>
                                    <p:set>
                                      <p:cBhvr>
                                        <p:cTn id="53" dur="1" fill="hold">
                                          <p:stCondLst>
                                            <p:cond delay="499"/>
                                          </p:stCondLst>
                                        </p:cTn>
                                        <p:tgtEl>
                                          <p:spTgt spid="5"/>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6"/>
                                        </p:tgtEl>
                                        <p:attrNameLst>
                                          <p:attrName>style.visibility</p:attrName>
                                        </p:attrNameLst>
                                      </p:cBhvr>
                                      <p:to>
                                        <p:strVal val="visible"/>
                                      </p:to>
                                    </p:set>
                                    <p:anim calcmode="lin" valueType="num">
                                      <p:cBhvr>
                                        <p:cTn id="58" dur="500" fill="hold"/>
                                        <p:tgtEl>
                                          <p:spTgt spid="6"/>
                                        </p:tgtEl>
                                        <p:attrNameLst>
                                          <p:attrName>ppt_w</p:attrName>
                                        </p:attrNameLst>
                                      </p:cBhvr>
                                      <p:tavLst>
                                        <p:tav tm="0">
                                          <p:val>
                                            <p:fltVal val="0"/>
                                          </p:val>
                                        </p:tav>
                                        <p:tav tm="100000">
                                          <p:val>
                                            <p:strVal val="#ppt_w"/>
                                          </p:val>
                                        </p:tav>
                                      </p:tavLst>
                                    </p:anim>
                                    <p:anim calcmode="lin" valueType="num">
                                      <p:cBhvr>
                                        <p:cTn id="59" dur="500" fill="hold"/>
                                        <p:tgtEl>
                                          <p:spTgt spid="6"/>
                                        </p:tgtEl>
                                        <p:attrNameLst>
                                          <p:attrName>ppt_h</p:attrName>
                                        </p:attrNameLst>
                                      </p:cBhvr>
                                      <p:tavLst>
                                        <p:tav tm="0">
                                          <p:val>
                                            <p:fltVal val="0"/>
                                          </p:val>
                                        </p:tav>
                                        <p:tav tm="100000">
                                          <p:val>
                                            <p:strVal val="#ppt_h"/>
                                          </p:val>
                                        </p:tav>
                                      </p:tavLst>
                                    </p:anim>
                                    <p:animEffect transition="in" filter="fade">
                                      <p:cBhvr>
                                        <p:cTn id="6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2000"/>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6944" y="985154"/>
            <a:ext cx="2819399" cy="2819399"/>
          </a:xfrm>
          <a:prstGeom prst="ellipse">
            <a:avLst/>
          </a:prstGeom>
          <a:ln>
            <a:noFill/>
          </a:ln>
          <a:effectLst>
            <a:softEdge rad="112500"/>
          </a:effectLst>
        </p:spPr>
      </p:pic>
      <p:sp>
        <p:nvSpPr>
          <p:cNvPr id="5" name="Freeform 4"/>
          <p:cNvSpPr/>
          <p:nvPr/>
        </p:nvSpPr>
        <p:spPr>
          <a:xfrm>
            <a:off x="832135" y="2912035"/>
            <a:ext cx="2309034" cy="704712"/>
          </a:xfrm>
          <a:custGeom>
            <a:avLst/>
            <a:gdLst>
              <a:gd name="connsiteX0" fmla="*/ 0 w 2309034"/>
              <a:gd name="connsiteY0" fmla="*/ 70471 h 704712"/>
              <a:gd name="connsiteX1" fmla="*/ 70471 w 2309034"/>
              <a:gd name="connsiteY1" fmla="*/ 0 h 704712"/>
              <a:gd name="connsiteX2" fmla="*/ 2238563 w 2309034"/>
              <a:gd name="connsiteY2" fmla="*/ 0 h 704712"/>
              <a:gd name="connsiteX3" fmla="*/ 2309034 w 2309034"/>
              <a:gd name="connsiteY3" fmla="*/ 70471 h 704712"/>
              <a:gd name="connsiteX4" fmla="*/ 2309034 w 2309034"/>
              <a:gd name="connsiteY4" fmla="*/ 634241 h 704712"/>
              <a:gd name="connsiteX5" fmla="*/ 2238563 w 2309034"/>
              <a:gd name="connsiteY5" fmla="*/ 704712 h 704712"/>
              <a:gd name="connsiteX6" fmla="*/ 70471 w 2309034"/>
              <a:gd name="connsiteY6" fmla="*/ 704712 h 704712"/>
              <a:gd name="connsiteX7" fmla="*/ 0 w 2309034"/>
              <a:gd name="connsiteY7" fmla="*/ 634241 h 704712"/>
              <a:gd name="connsiteX8" fmla="*/ 0 w 2309034"/>
              <a:gd name="connsiteY8" fmla="*/ 70471 h 70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9034" h="704712">
                <a:moveTo>
                  <a:pt x="0" y="70471"/>
                </a:moveTo>
                <a:cubicBezTo>
                  <a:pt x="0" y="31551"/>
                  <a:pt x="31551" y="0"/>
                  <a:pt x="70471" y="0"/>
                </a:cubicBezTo>
                <a:lnTo>
                  <a:pt x="2238563" y="0"/>
                </a:lnTo>
                <a:cubicBezTo>
                  <a:pt x="2277483" y="0"/>
                  <a:pt x="2309034" y="31551"/>
                  <a:pt x="2309034" y="70471"/>
                </a:cubicBezTo>
                <a:lnTo>
                  <a:pt x="2309034" y="634241"/>
                </a:lnTo>
                <a:cubicBezTo>
                  <a:pt x="2309034" y="673161"/>
                  <a:pt x="2277483" y="704712"/>
                  <a:pt x="2238563" y="704712"/>
                </a:cubicBezTo>
                <a:lnTo>
                  <a:pt x="70471" y="704712"/>
                </a:lnTo>
                <a:cubicBezTo>
                  <a:pt x="31551" y="704712"/>
                  <a:pt x="0" y="673161"/>
                  <a:pt x="0" y="634241"/>
                </a:cubicBezTo>
                <a:lnTo>
                  <a:pt x="0" y="70471"/>
                </a:lnTo>
                <a:close/>
              </a:path>
            </a:pathLst>
          </a:custGeom>
          <a:solidFill>
            <a:srgbClr val="FFFF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0960" tIns="40960" rIns="40960" bIns="40960" numCol="1" spcCol="1270" anchor="ctr" anchorCtr="0">
            <a:noAutofit/>
          </a:bodyPr>
          <a:lstStyle/>
          <a:p>
            <a:pPr algn="ctr" defTabSz="1422400">
              <a:lnSpc>
                <a:spcPct val="90000"/>
              </a:lnSpc>
              <a:spcBef>
                <a:spcPct val="0"/>
              </a:spcBef>
              <a:spcAft>
                <a:spcPct val="35000"/>
              </a:spcAft>
            </a:pPr>
            <a:r>
              <a:rPr lang="en-US" sz="3200" b="1" dirty="0">
                <a:solidFill>
                  <a:srgbClr val="FF0000"/>
                </a:solidFill>
                <a:latin typeface="Times New Roman" pitchFamily="18" charset="0"/>
                <a:cs typeface="Times New Roman" pitchFamily="18" charset="0"/>
              </a:rPr>
              <a:t>Nam</a:t>
            </a:r>
          </a:p>
        </p:txBody>
      </p:sp>
      <p:sp>
        <p:nvSpPr>
          <p:cNvPr id="6" name="Freeform 5"/>
          <p:cNvSpPr/>
          <p:nvPr/>
        </p:nvSpPr>
        <p:spPr>
          <a:xfrm rot="18276351">
            <a:off x="2686007" y="2331331"/>
            <a:ext cx="2106886" cy="34013"/>
          </a:xfrm>
          <a:custGeom>
            <a:avLst/>
            <a:gdLst>
              <a:gd name="connsiteX0" fmla="*/ 0 w 2106886"/>
              <a:gd name="connsiteY0" fmla="*/ 17006 h 34013"/>
              <a:gd name="connsiteX1" fmla="*/ 2106886 w 2106886"/>
              <a:gd name="connsiteY1" fmla="*/ 17006 h 34013"/>
            </a:gdLst>
            <a:ahLst/>
            <a:cxnLst>
              <a:cxn ang="0">
                <a:pos x="connsiteX0" y="connsiteY0"/>
              </a:cxn>
              <a:cxn ang="0">
                <a:pos x="connsiteX1" y="connsiteY1"/>
              </a:cxn>
            </a:cxnLst>
            <a:rect l="l" t="t" r="r" b="b"/>
            <a:pathLst>
              <a:path w="2106886" h="34013">
                <a:moveTo>
                  <a:pt x="0" y="17006"/>
                </a:moveTo>
                <a:lnTo>
                  <a:pt x="2106886" y="17006"/>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1013470" tIns="-35666" rIns="1013471" bIns="-35666" numCol="1" spcCol="1270" anchor="ctr" anchorCtr="0">
            <a:noAutofit/>
          </a:bodyPr>
          <a:lstStyle/>
          <a:p>
            <a:pPr algn="ctr" defTabSz="266700">
              <a:lnSpc>
                <a:spcPct val="90000"/>
              </a:lnSpc>
              <a:spcBef>
                <a:spcPct val="0"/>
              </a:spcBef>
              <a:spcAft>
                <a:spcPct val="35000"/>
              </a:spcAft>
            </a:pPr>
            <a:endParaRPr lang="en-US" sz="600">
              <a:solidFill>
                <a:prstClr val="black">
                  <a:hueOff val="0"/>
                  <a:satOff val="0"/>
                  <a:lumOff val="0"/>
                  <a:alphaOff val="0"/>
                </a:prstClr>
              </a:solidFill>
              <a:latin typeface="Times New Roman" pitchFamily="18" charset="0"/>
              <a:cs typeface="Times New Roman" pitchFamily="18" charset="0"/>
            </a:endParaRPr>
          </a:p>
        </p:txBody>
      </p:sp>
      <p:sp>
        <p:nvSpPr>
          <p:cNvPr id="7" name="Freeform 6"/>
          <p:cNvSpPr/>
          <p:nvPr/>
        </p:nvSpPr>
        <p:spPr>
          <a:xfrm>
            <a:off x="4337729" y="1045031"/>
            <a:ext cx="3013238" cy="872481"/>
          </a:xfrm>
          <a:custGeom>
            <a:avLst/>
            <a:gdLst>
              <a:gd name="connsiteX0" fmla="*/ 0 w 3013238"/>
              <a:gd name="connsiteY0" fmla="*/ 87248 h 872481"/>
              <a:gd name="connsiteX1" fmla="*/ 87248 w 3013238"/>
              <a:gd name="connsiteY1" fmla="*/ 0 h 872481"/>
              <a:gd name="connsiteX2" fmla="*/ 2925990 w 3013238"/>
              <a:gd name="connsiteY2" fmla="*/ 0 h 872481"/>
              <a:gd name="connsiteX3" fmla="*/ 3013238 w 3013238"/>
              <a:gd name="connsiteY3" fmla="*/ 87248 h 872481"/>
              <a:gd name="connsiteX4" fmla="*/ 3013238 w 3013238"/>
              <a:gd name="connsiteY4" fmla="*/ 785233 h 872481"/>
              <a:gd name="connsiteX5" fmla="*/ 2925990 w 3013238"/>
              <a:gd name="connsiteY5" fmla="*/ 872481 h 872481"/>
              <a:gd name="connsiteX6" fmla="*/ 87248 w 3013238"/>
              <a:gd name="connsiteY6" fmla="*/ 872481 h 872481"/>
              <a:gd name="connsiteX7" fmla="*/ 0 w 3013238"/>
              <a:gd name="connsiteY7" fmla="*/ 785233 h 872481"/>
              <a:gd name="connsiteX8" fmla="*/ 0 w 3013238"/>
              <a:gd name="connsiteY8" fmla="*/ 87248 h 872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3238" h="872481">
                <a:moveTo>
                  <a:pt x="0" y="87248"/>
                </a:moveTo>
                <a:cubicBezTo>
                  <a:pt x="0" y="39062"/>
                  <a:pt x="39062" y="0"/>
                  <a:pt x="87248" y="0"/>
                </a:cubicBezTo>
                <a:lnTo>
                  <a:pt x="2925990" y="0"/>
                </a:lnTo>
                <a:cubicBezTo>
                  <a:pt x="2974176" y="0"/>
                  <a:pt x="3013238" y="39062"/>
                  <a:pt x="3013238" y="87248"/>
                </a:cubicBezTo>
                <a:lnTo>
                  <a:pt x="3013238" y="785233"/>
                </a:lnTo>
                <a:cubicBezTo>
                  <a:pt x="3013238" y="833419"/>
                  <a:pt x="2974176" y="872481"/>
                  <a:pt x="2925990" y="872481"/>
                </a:cubicBezTo>
                <a:lnTo>
                  <a:pt x="87248" y="872481"/>
                </a:lnTo>
                <a:cubicBezTo>
                  <a:pt x="39062" y="872481"/>
                  <a:pt x="0" y="833419"/>
                  <a:pt x="0" y="785233"/>
                </a:cubicBezTo>
                <a:lnTo>
                  <a:pt x="0" y="87248"/>
                </a:lnTo>
                <a:close/>
              </a:path>
            </a:pathLst>
          </a:custGeom>
          <a:solidFill>
            <a:srgbClr val="00FF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0794" tIns="40794" rIns="40794" bIns="40794" numCol="1" spcCol="1270" anchor="ctr" anchorCtr="0">
            <a:noAutofit/>
          </a:bodyPr>
          <a:lstStyle/>
          <a:p>
            <a:pPr algn="ctr" defTabSz="1066800">
              <a:lnSpc>
                <a:spcPct val="90000"/>
              </a:lnSpc>
              <a:spcBef>
                <a:spcPct val="0"/>
              </a:spcBef>
              <a:spcAft>
                <a:spcPct val="35000"/>
              </a:spcAft>
            </a:pPr>
            <a:r>
              <a:rPr lang="en-US" sz="2400" dirty="0" err="1">
                <a:solidFill>
                  <a:srgbClr val="1D03DF"/>
                </a:solidFill>
                <a:latin typeface="Times New Roman" pitchFamily="18" charset="0"/>
                <a:cs typeface="Times New Roman" pitchFamily="18" charset="0"/>
              </a:rPr>
              <a:t>Đặc</a:t>
            </a:r>
            <a:r>
              <a:rPr lang="en-US" sz="2400" dirty="0">
                <a:solidFill>
                  <a:srgbClr val="1D03DF"/>
                </a:solidFill>
                <a:latin typeface="Times New Roman" pitchFamily="18" charset="0"/>
                <a:cs typeface="Times New Roman" pitchFamily="18" charset="0"/>
              </a:rPr>
              <a:t> </a:t>
            </a:r>
            <a:r>
              <a:rPr lang="en-US" sz="2400" dirty="0" err="1">
                <a:solidFill>
                  <a:srgbClr val="1D03DF"/>
                </a:solidFill>
                <a:latin typeface="Times New Roman" pitchFamily="18" charset="0"/>
                <a:cs typeface="Times New Roman" pitchFamily="18" charset="0"/>
              </a:rPr>
              <a:t>điểm</a:t>
            </a:r>
            <a:r>
              <a:rPr lang="en-US" sz="2400" dirty="0">
                <a:solidFill>
                  <a:srgbClr val="1D03DF"/>
                </a:solidFill>
                <a:latin typeface="Times New Roman" pitchFamily="18" charset="0"/>
                <a:cs typeface="Times New Roman" pitchFamily="18" charset="0"/>
              </a:rPr>
              <a:t> </a:t>
            </a:r>
            <a:r>
              <a:rPr lang="en-US" sz="2400" dirty="0" err="1">
                <a:solidFill>
                  <a:srgbClr val="1D03DF"/>
                </a:solidFill>
                <a:latin typeface="Times New Roman" pitchFamily="18" charset="0"/>
                <a:cs typeface="Times New Roman" pitchFamily="18" charset="0"/>
              </a:rPr>
              <a:t>hình</a:t>
            </a:r>
            <a:r>
              <a:rPr lang="en-US" sz="2400" dirty="0">
                <a:solidFill>
                  <a:srgbClr val="1D03DF"/>
                </a:solidFill>
                <a:latin typeface="Times New Roman" pitchFamily="18" charset="0"/>
                <a:cs typeface="Times New Roman" pitchFamily="18" charset="0"/>
              </a:rPr>
              <a:t> </a:t>
            </a:r>
            <a:r>
              <a:rPr lang="en-US" sz="2400" dirty="0" err="1">
                <a:solidFill>
                  <a:srgbClr val="1D03DF"/>
                </a:solidFill>
                <a:latin typeface="Times New Roman" pitchFamily="18" charset="0"/>
                <a:cs typeface="Times New Roman" pitchFamily="18" charset="0"/>
              </a:rPr>
              <a:t>dáng</a:t>
            </a:r>
            <a:endParaRPr lang="en-US" sz="2400" dirty="0">
              <a:solidFill>
                <a:srgbClr val="1D03DF"/>
              </a:solidFill>
              <a:latin typeface="Times New Roman" pitchFamily="18" charset="0"/>
              <a:cs typeface="Times New Roman" pitchFamily="18" charset="0"/>
            </a:endParaRPr>
          </a:p>
        </p:txBody>
      </p:sp>
      <p:sp>
        <p:nvSpPr>
          <p:cNvPr id="8" name="Freeform 7"/>
          <p:cNvSpPr/>
          <p:nvPr/>
        </p:nvSpPr>
        <p:spPr>
          <a:xfrm rot="20119662">
            <a:off x="7273126" y="1108330"/>
            <a:ext cx="1705373" cy="34013"/>
          </a:xfrm>
          <a:custGeom>
            <a:avLst/>
            <a:gdLst>
              <a:gd name="connsiteX0" fmla="*/ 0 w 1705373"/>
              <a:gd name="connsiteY0" fmla="*/ 17006 h 34013"/>
              <a:gd name="connsiteX1" fmla="*/ 1705373 w 1705373"/>
              <a:gd name="connsiteY1" fmla="*/ 17006 h 34013"/>
            </a:gdLst>
            <a:ahLst/>
            <a:cxnLst>
              <a:cxn ang="0">
                <a:pos x="connsiteX0" y="connsiteY0"/>
              </a:cxn>
              <a:cxn ang="0">
                <a:pos x="connsiteX1" y="connsiteY1"/>
              </a:cxn>
            </a:cxnLst>
            <a:rect l="l" t="t" r="r" b="b"/>
            <a:pathLst>
              <a:path w="1705373" h="34013">
                <a:moveTo>
                  <a:pt x="0" y="17006"/>
                </a:moveTo>
                <a:lnTo>
                  <a:pt x="1705373" y="17006"/>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822752" tIns="-25629" rIns="822753" bIns="-25627" numCol="1" spcCol="1270" anchor="ctr" anchorCtr="0">
            <a:noAutofit/>
          </a:bodyPr>
          <a:lstStyle/>
          <a:p>
            <a:pPr algn="ctr" defTabSz="266700">
              <a:lnSpc>
                <a:spcPct val="90000"/>
              </a:lnSpc>
              <a:spcBef>
                <a:spcPct val="0"/>
              </a:spcBef>
              <a:spcAft>
                <a:spcPct val="35000"/>
              </a:spcAft>
            </a:pPr>
            <a:endParaRPr lang="en-US" sz="600">
              <a:solidFill>
                <a:prstClr val="black">
                  <a:hueOff val="0"/>
                  <a:satOff val="0"/>
                  <a:lumOff val="0"/>
                  <a:alphaOff val="0"/>
                </a:prstClr>
              </a:solidFill>
              <a:latin typeface="Times New Roman" pitchFamily="18" charset="0"/>
              <a:cs typeface="Times New Roman" pitchFamily="18" charset="0"/>
            </a:endParaRPr>
          </a:p>
        </p:txBody>
      </p:sp>
      <p:sp>
        <p:nvSpPr>
          <p:cNvPr id="9" name="Freeform 8"/>
          <p:cNvSpPr/>
          <p:nvPr/>
        </p:nvSpPr>
        <p:spPr>
          <a:xfrm>
            <a:off x="8900657" y="436728"/>
            <a:ext cx="2572859" cy="665347"/>
          </a:xfrm>
          <a:custGeom>
            <a:avLst/>
            <a:gdLst>
              <a:gd name="connsiteX0" fmla="*/ 0 w 2572859"/>
              <a:gd name="connsiteY0" fmla="*/ 66535 h 665347"/>
              <a:gd name="connsiteX1" fmla="*/ 66535 w 2572859"/>
              <a:gd name="connsiteY1" fmla="*/ 0 h 665347"/>
              <a:gd name="connsiteX2" fmla="*/ 2506324 w 2572859"/>
              <a:gd name="connsiteY2" fmla="*/ 0 h 665347"/>
              <a:gd name="connsiteX3" fmla="*/ 2572859 w 2572859"/>
              <a:gd name="connsiteY3" fmla="*/ 66535 h 665347"/>
              <a:gd name="connsiteX4" fmla="*/ 2572859 w 2572859"/>
              <a:gd name="connsiteY4" fmla="*/ 598812 h 665347"/>
              <a:gd name="connsiteX5" fmla="*/ 2506324 w 2572859"/>
              <a:gd name="connsiteY5" fmla="*/ 665347 h 665347"/>
              <a:gd name="connsiteX6" fmla="*/ 66535 w 2572859"/>
              <a:gd name="connsiteY6" fmla="*/ 665347 h 665347"/>
              <a:gd name="connsiteX7" fmla="*/ 0 w 2572859"/>
              <a:gd name="connsiteY7" fmla="*/ 598812 h 665347"/>
              <a:gd name="connsiteX8" fmla="*/ 0 w 2572859"/>
              <a:gd name="connsiteY8" fmla="*/ 66535 h 665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2859" h="665347">
                <a:moveTo>
                  <a:pt x="0" y="66535"/>
                </a:moveTo>
                <a:cubicBezTo>
                  <a:pt x="0" y="29789"/>
                  <a:pt x="29789" y="0"/>
                  <a:pt x="66535" y="0"/>
                </a:cubicBezTo>
                <a:lnTo>
                  <a:pt x="2506324" y="0"/>
                </a:lnTo>
                <a:cubicBezTo>
                  <a:pt x="2543070" y="0"/>
                  <a:pt x="2572859" y="29789"/>
                  <a:pt x="2572859" y="66535"/>
                </a:cubicBezTo>
                <a:lnTo>
                  <a:pt x="2572859" y="598812"/>
                </a:lnTo>
                <a:cubicBezTo>
                  <a:pt x="2572859" y="635558"/>
                  <a:pt x="2543070" y="665347"/>
                  <a:pt x="2506324" y="665347"/>
                </a:cubicBezTo>
                <a:lnTo>
                  <a:pt x="66535" y="665347"/>
                </a:lnTo>
                <a:cubicBezTo>
                  <a:pt x="29789" y="665347"/>
                  <a:pt x="0" y="635558"/>
                  <a:pt x="0" y="598812"/>
                </a:cubicBezTo>
                <a:lnTo>
                  <a:pt x="0" y="66535"/>
                </a:lnTo>
                <a:close/>
              </a:path>
            </a:pathLst>
          </a:custGeom>
          <a:solidFill>
            <a:srgbClr val="FF66F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4727" tIns="34727" rIns="34727" bIns="34727" numCol="1" spcCol="1270" anchor="ctr" anchorCtr="0">
            <a:noAutofit/>
          </a:bodyPr>
          <a:lstStyle/>
          <a:p>
            <a:pPr algn="ctr" defTabSz="1066800">
              <a:lnSpc>
                <a:spcPct val="90000"/>
              </a:lnSpc>
              <a:spcBef>
                <a:spcPct val="0"/>
              </a:spcBef>
              <a:spcAft>
                <a:spcPct val="35000"/>
              </a:spcAft>
            </a:pPr>
            <a:r>
              <a:rPr lang="en-US" sz="2400" dirty="0" err="1">
                <a:solidFill>
                  <a:srgbClr val="002060"/>
                </a:solidFill>
                <a:latin typeface="Times New Roman" pitchFamily="18" charset="0"/>
                <a:cs typeface="Times New Roman" pitchFamily="18" charset="0"/>
              </a:rPr>
              <a:t>cao</a:t>
            </a:r>
            <a:endParaRPr lang="en-US" sz="2400" dirty="0">
              <a:solidFill>
                <a:srgbClr val="002060"/>
              </a:solidFill>
              <a:latin typeface="Times New Roman" pitchFamily="18" charset="0"/>
              <a:cs typeface="Times New Roman" pitchFamily="18" charset="0"/>
            </a:endParaRPr>
          </a:p>
        </p:txBody>
      </p:sp>
      <p:sp>
        <p:nvSpPr>
          <p:cNvPr id="10" name="Freeform 9"/>
          <p:cNvSpPr/>
          <p:nvPr/>
        </p:nvSpPr>
        <p:spPr>
          <a:xfrm rot="85338">
            <a:off x="7350735" y="1482979"/>
            <a:ext cx="1507913" cy="34013"/>
          </a:xfrm>
          <a:custGeom>
            <a:avLst/>
            <a:gdLst>
              <a:gd name="connsiteX0" fmla="*/ 0 w 1507913"/>
              <a:gd name="connsiteY0" fmla="*/ 17006 h 34013"/>
              <a:gd name="connsiteX1" fmla="*/ 1507913 w 1507913"/>
              <a:gd name="connsiteY1" fmla="*/ 17006 h 34013"/>
            </a:gdLst>
            <a:ahLst/>
            <a:cxnLst>
              <a:cxn ang="0">
                <a:pos x="connsiteX0" y="connsiteY0"/>
              </a:cxn>
              <a:cxn ang="0">
                <a:pos x="connsiteX1" y="connsiteY1"/>
              </a:cxn>
            </a:cxnLst>
            <a:rect l="l" t="t" r="r" b="b"/>
            <a:pathLst>
              <a:path w="1507913" h="34013">
                <a:moveTo>
                  <a:pt x="0" y="17006"/>
                </a:moveTo>
                <a:lnTo>
                  <a:pt x="1507913" y="17006"/>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728959" tIns="-20692" rIns="728958" bIns="-20691" numCol="1" spcCol="1270" anchor="ctr" anchorCtr="0">
            <a:noAutofit/>
          </a:bodyPr>
          <a:lstStyle/>
          <a:p>
            <a:pPr algn="ctr" defTabSz="266700">
              <a:lnSpc>
                <a:spcPct val="90000"/>
              </a:lnSpc>
              <a:spcBef>
                <a:spcPct val="0"/>
              </a:spcBef>
              <a:spcAft>
                <a:spcPct val="35000"/>
              </a:spcAft>
            </a:pPr>
            <a:endParaRPr lang="en-US" sz="600">
              <a:solidFill>
                <a:prstClr val="black">
                  <a:hueOff val="0"/>
                  <a:satOff val="0"/>
                  <a:lumOff val="0"/>
                  <a:alphaOff val="0"/>
                </a:prstClr>
              </a:solidFill>
              <a:latin typeface="Times New Roman" pitchFamily="18" charset="0"/>
              <a:cs typeface="Times New Roman" pitchFamily="18" charset="0"/>
            </a:endParaRPr>
          </a:p>
        </p:txBody>
      </p:sp>
      <p:sp>
        <p:nvSpPr>
          <p:cNvPr id="11" name="Freeform 10"/>
          <p:cNvSpPr/>
          <p:nvPr/>
        </p:nvSpPr>
        <p:spPr>
          <a:xfrm>
            <a:off x="8858416" y="1186026"/>
            <a:ext cx="2574717" cy="665347"/>
          </a:xfrm>
          <a:custGeom>
            <a:avLst/>
            <a:gdLst>
              <a:gd name="connsiteX0" fmla="*/ 0 w 2574717"/>
              <a:gd name="connsiteY0" fmla="*/ 66535 h 665347"/>
              <a:gd name="connsiteX1" fmla="*/ 66535 w 2574717"/>
              <a:gd name="connsiteY1" fmla="*/ 0 h 665347"/>
              <a:gd name="connsiteX2" fmla="*/ 2508182 w 2574717"/>
              <a:gd name="connsiteY2" fmla="*/ 0 h 665347"/>
              <a:gd name="connsiteX3" fmla="*/ 2574717 w 2574717"/>
              <a:gd name="connsiteY3" fmla="*/ 66535 h 665347"/>
              <a:gd name="connsiteX4" fmla="*/ 2574717 w 2574717"/>
              <a:gd name="connsiteY4" fmla="*/ 598812 h 665347"/>
              <a:gd name="connsiteX5" fmla="*/ 2508182 w 2574717"/>
              <a:gd name="connsiteY5" fmla="*/ 665347 h 665347"/>
              <a:gd name="connsiteX6" fmla="*/ 66535 w 2574717"/>
              <a:gd name="connsiteY6" fmla="*/ 665347 h 665347"/>
              <a:gd name="connsiteX7" fmla="*/ 0 w 2574717"/>
              <a:gd name="connsiteY7" fmla="*/ 598812 h 665347"/>
              <a:gd name="connsiteX8" fmla="*/ 0 w 2574717"/>
              <a:gd name="connsiteY8" fmla="*/ 66535 h 665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4717" h="665347">
                <a:moveTo>
                  <a:pt x="0" y="66535"/>
                </a:moveTo>
                <a:cubicBezTo>
                  <a:pt x="0" y="29789"/>
                  <a:pt x="29789" y="0"/>
                  <a:pt x="66535" y="0"/>
                </a:cubicBezTo>
                <a:lnTo>
                  <a:pt x="2508182" y="0"/>
                </a:lnTo>
                <a:cubicBezTo>
                  <a:pt x="2544928" y="0"/>
                  <a:pt x="2574717" y="29789"/>
                  <a:pt x="2574717" y="66535"/>
                </a:cubicBezTo>
                <a:lnTo>
                  <a:pt x="2574717" y="598812"/>
                </a:lnTo>
                <a:cubicBezTo>
                  <a:pt x="2574717" y="635558"/>
                  <a:pt x="2544928" y="665347"/>
                  <a:pt x="2508182" y="665347"/>
                </a:cubicBezTo>
                <a:lnTo>
                  <a:pt x="66535" y="665347"/>
                </a:lnTo>
                <a:cubicBezTo>
                  <a:pt x="29789" y="665347"/>
                  <a:pt x="0" y="635558"/>
                  <a:pt x="0" y="598812"/>
                </a:cubicBezTo>
                <a:lnTo>
                  <a:pt x="0" y="66535"/>
                </a:lnTo>
                <a:close/>
              </a:path>
            </a:pathLst>
          </a:custGeom>
          <a:solidFill>
            <a:srgbClr val="FF66F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4727" tIns="34727" rIns="34727" bIns="34727" numCol="1" spcCol="1270" anchor="ctr" anchorCtr="0">
            <a:noAutofit/>
          </a:bodyPr>
          <a:lstStyle/>
          <a:p>
            <a:pPr algn="ctr" defTabSz="1066800">
              <a:lnSpc>
                <a:spcPct val="90000"/>
              </a:lnSpc>
              <a:spcBef>
                <a:spcPct val="0"/>
              </a:spcBef>
              <a:spcAft>
                <a:spcPct val="35000"/>
              </a:spcAft>
            </a:pPr>
            <a:r>
              <a:rPr lang="en-US" sz="2400" dirty="0" err="1">
                <a:solidFill>
                  <a:srgbClr val="002060"/>
                </a:solidFill>
                <a:latin typeface="Times New Roman" pitchFamily="18" charset="0"/>
                <a:cs typeface="Times New Roman" pitchFamily="18" charset="0"/>
              </a:rPr>
              <a:t>khỏe</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mạnh</a:t>
            </a:r>
            <a:endParaRPr lang="en-US" sz="2400" dirty="0">
              <a:solidFill>
                <a:srgbClr val="002060"/>
              </a:solidFill>
              <a:latin typeface="Times New Roman" pitchFamily="18" charset="0"/>
              <a:cs typeface="Times New Roman" pitchFamily="18" charset="0"/>
            </a:endParaRPr>
          </a:p>
        </p:txBody>
      </p:sp>
      <p:sp>
        <p:nvSpPr>
          <p:cNvPr id="13" name="Freeform 12"/>
          <p:cNvSpPr/>
          <p:nvPr/>
        </p:nvSpPr>
        <p:spPr>
          <a:xfrm rot="1657620">
            <a:off x="7256214" y="1849641"/>
            <a:ext cx="1662127" cy="34013"/>
          </a:xfrm>
          <a:custGeom>
            <a:avLst/>
            <a:gdLst>
              <a:gd name="connsiteX0" fmla="*/ 0 w 1662127"/>
              <a:gd name="connsiteY0" fmla="*/ 17006 h 34013"/>
              <a:gd name="connsiteX1" fmla="*/ 1662127 w 1662127"/>
              <a:gd name="connsiteY1" fmla="*/ 17006 h 34013"/>
            </a:gdLst>
            <a:ahLst/>
            <a:cxnLst>
              <a:cxn ang="0">
                <a:pos x="connsiteX0" y="connsiteY0"/>
              </a:cxn>
              <a:cxn ang="0">
                <a:pos x="connsiteX1" y="connsiteY1"/>
              </a:cxn>
            </a:cxnLst>
            <a:rect l="l" t="t" r="r" b="b"/>
            <a:pathLst>
              <a:path w="1662127" h="34013">
                <a:moveTo>
                  <a:pt x="0" y="17006"/>
                </a:moveTo>
                <a:lnTo>
                  <a:pt x="1662127" y="17006"/>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802210" tIns="-24547" rIns="802210" bIns="-24547" numCol="1" spcCol="1270" anchor="ctr" anchorCtr="0">
            <a:noAutofit/>
          </a:bodyPr>
          <a:lstStyle/>
          <a:p>
            <a:pPr algn="ctr" defTabSz="266700">
              <a:lnSpc>
                <a:spcPct val="90000"/>
              </a:lnSpc>
              <a:spcBef>
                <a:spcPct val="0"/>
              </a:spcBef>
              <a:spcAft>
                <a:spcPct val="35000"/>
              </a:spcAft>
            </a:pPr>
            <a:endParaRPr lang="en-US" sz="600">
              <a:solidFill>
                <a:prstClr val="black">
                  <a:hueOff val="0"/>
                  <a:satOff val="0"/>
                  <a:lumOff val="0"/>
                  <a:alphaOff val="0"/>
                </a:prstClr>
              </a:solidFill>
              <a:latin typeface="Times New Roman" pitchFamily="18" charset="0"/>
              <a:cs typeface="Times New Roman" pitchFamily="18" charset="0"/>
            </a:endParaRPr>
          </a:p>
        </p:txBody>
      </p:sp>
      <p:sp>
        <p:nvSpPr>
          <p:cNvPr id="14" name="Freeform 13"/>
          <p:cNvSpPr/>
          <p:nvPr/>
        </p:nvSpPr>
        <p:spPr>
          <a:xfrm>
            <a:off x="8823588" y="1919349"/>
            <a:ext cx="2602863" cy="665347"/>
          </a:xfrm>
          <a:custGeom>
            <a:avLst/>
            <a:gdLst>
              <a:gd name="connsiteX0" fmla="*/ 0 w 2602863"/>
              <a:gd name="connsiteY0" fmla="*/ 66535 h 665347"/>
              <a:gd name="connsiteX1" fmla="*/ 66535 w 2602863"/>
              <a:gd name="connsiteY1" fmla="*/ 0 h 665347"/>
              <a:gd name="connsiteX2" fmla="*/ 2536328 w 2602863"/>
              <a:gd name="connsiteY2" fmla="*/ 0 h 665347"/>
              <a:gd name="connsiteX3" fmla="*/ 2602863 w 2602863"/>
              <a:gd name="connsiteY3" fmla="*/ 66535 h 665347"/>
              <a:gd name="connsiteX4" fmla="*/ 2602863 w 2602863"/>
              <a:gd name="connsiteY4" fmla="*/ 598812 h 665347"/>
              <a:gd name="connsiteX5" fmla="*/ 2536328 w 2602863"/>
              <a:gd name="connsiteY5" fmla="*/ 665347 h 665347"/>
              <a:gd name="connsiteX6" fmla="*/ 66535 w 2602863"/>
              <a:gd name="connsiteY6" fmla="*/ 665347 h 665347"/>
              <a:gd name="connsiteX7" fmla="*/ 0 w 2602863"/>
              <a:gd name="connsiteY7" fmla="*/ 598812 h 665347"/>
              <a:gd name="connsiteX8" fmla="*/ 0 w 2602863"/>
              <a:gd name="connsiteY8" fmla="*/ 66535 h 665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2863" h="665347">
                <a:moveTo>
                  <a:pt x="0" y="66535"/>
                </a:moveTo>
                <a:cubicBezTo>
                  <a:pt x="0" y="29789"/>
                  <a:pt x="29789" y="0"/>
                  <a:pt x="66535" y="0"/>
                </a:cubicBezTo>
                <a:lnTo>
                  <a:pt x="2536328" y="0"/>
                </a:lnTo>
                <a:cubicBezTo>
                  <a:pt x="2573074" y="0"/>
                  <a:pt x="2602863" y="29789"/>
                  <a:pt x="2602863" y="66535"/>
                </a:cubicBezTo>
                <a:lnTo>
                  <a:pt x="2602863" y="598812"/>
                </a:lnTo>
                <a:cubicBezTo>
                  <a:pt x="2602863" y="635558"/>
                  <a:pt x="2573074" y="665347"/>
                  <a:pt x="2536328" y="665347"/>
                </a:cubicBezTo>
                <a:lnTo>
                  <a:pt x="66535" y="665347"/>
                </a:lnTo>
                <a:cubicBezTo>
                  <a:pt x="29789" y="665347"/>
                  <a:pt x="0" y="635558"/>
                  <a:pt x="0" y="598812"/>
                </a:cubicBezTo>
                <a:lnTo>
                  <a:pt x="0" y="66535"/>
                </a:lnTo>
                <a:close/>
              </a:path>
            </a:pathLst>
          </a:custGeom>
          <a:solidFill>
            <a:srgbClr val="FF66F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4727" tIns="34727" rIns="34727" bIns="34727" numCol="1" spcCol="1270" anchor="ctr" anchorCtr="0">
            <a:noAutofit/>
          </a:bodyPr>
          <a:lstStyle/>
          <a:p>
            <a:pPr algn="ctr" defTabSz="1066800">
              <a:lnSpc>
                <a:spcPct val="90000"/>
              </a:lnSpc>
              <a:spcBef>
                <a:spcPct val="0"/>
              </a:spcBef>
              <a:spcAft>
                <a:spcPct val="35000"/>
              </a:spcAft>
            </a:pPr>
            <a:r>
              <a:rPr lang="en-US" sz="2400" dirty="0">
                <a:solidFill>
                  <a:srgbClr val="002060"/>
                </a:solidFill>
                <a:latin typeface="Times New Roman" pitchFamily="18" charset="0"/>
                <a:cs typeface="Times New Roman" pitchFamily="18" charset="0"/>
              </a:rPr>
              <a:t>da </a:t>
            </a:r>
            <a:r>
              <a:rPr lang="en-US" sz="2400" dirty="0" err="1">
                <a:solidFill>
                  <a:srgbClr val="002060"/>
                </a:solidFill>
                <a:latin typeface="Times New Roman" pitchFamily="18" charset="0"/>
                <a:cs typeface="Times New Roman" pitchFamily="18" charset="0"/>
              </a:rPr>
              <a:t>ngâm</a:t>
            </a:r>
            <a:endParaRPr lang="en-US" sz="2400" dirty="0">
              <a:solidFill>
                <a:srgbClr val="002060"/>
              </a:solidFill>
              <a:latin typeface="Times New Roman" pitchFamily="18" charset="0"/>
              <a:cs typeface="Times New Roman" pitchFamily="18" charset="0"/>
            </a:endParaRPr>
          </a:p>
        </p:txBody>
      </p:sp>
      <p:sp>
        <p:nvSpPr>
          <p:cNvPr id="15" name="Freeform 14"/>
          <p:cNvSpPr/>
          <p:nvPr/>
        </p:nvSpPr>
        <p:spPr>
          <a:xfrm rot="2825300">
            <a:off x="7015015" y="2235276"/>
            <a:ext cx="2105425" cy="34013"/>
          </a:xfrm>
          <a:custGeom>
            <a:avLst/>
            <a:gdLst>
              <a:gd name="connsiteX0" fmla="*/ 0 w 2105425"/>
              <a:gd name="connsiteY0" fmla="*/ 17006 h 34013"/>
              <a:gd name="connsiteX1" fmla="*/ 2105425 w 2105425"/>
              <a:gd name="connsiteY1" fmla="*/ 17006 h 34013"/>
            </a:gdLst>
            <a:ahLst/>
            <a:cxnLst>
              <a:cxn ang="0">
                <a:pos x="connsiteX0" y="connsiteY0"/>
              </a:cxn>
              <a:cxn ang="0">
                <a:pos x="connsiteX1" y="connsiteY1"/>
              </a:cxn>
            </a:cxnLst>
            <a:rect l="l" t="t" r="r" b="b"/>
            <a:pathLst>
              <a:path w="2105425" h="34013">
                <a:moveTo>
                  <a:pt x="0" y="17006"/>
                </a:moveTo>
                <a:lnTo>
                  <a:pt x="2105425" y="17006"/>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1012777" tIns="-35630" rIns="1012776" bIns="-35629" numCol="1" spcCol="1270" anchor="ctr" anchorCtr="0">
            <a:noAutofit/>
          </a:bodyPr>
          <a:lstStyle/>
          <a:p>
            <a:pPr algn="ctr" defTabSz="266700">
              <a:lnSpc>
                <a:spcPct val="90000"/>
              </a:lnSpc>
              <a:spcBef>
                <a:spcPct val="0"/>
              </a:spcBef>
              <a:spcAft>
                <a:spcPct val="35000"/>
              </a:spcAft>
            </a:pPr>
            <a:endParaRPr lang="en-US" sz="600">
              <a:solidFill>
                <a:prstClr val="black">
                  <a:hueOff val="0"/>
                  <a:satOff val="0"/>
                  <a:lumOff val="0"/>
                  <a:alphaOff val="0"/>
                </a:prstClr>
              </a:solidFill>
              <a:latin typeface="Times New Roman" pitchFamily="18" charset="0"/>
              <a:cs typeface="Times New Roman" pitchFamily="18" charset="0"/>
            </a:endParaRPr>
          </a:p>
        </p:txBody>
      </p:sp>
      <p:sp>
        <p:nvSpPr>
          <p:cNvPr id="16" name="Freeform 15"/>
          <p:cNvSpPr/>
          <p:nvPr/>
        </p:nvSpPr>
        <p:spPr>
          <a:xfrm>
            <a:off x="8784488" y="2690621"/>
            <a:ext cx="2606040" cy="665347"/>
          </a:xfrm>
          <a:custGeom>
            <a:avLst/>
            <a:gdLst>
              <a:gd name="connsiteX0" fmla="*/ 0 w 2574717"/>
              <a:gd name="connsiteY0" fmla="*/ 66535 h 665347"/>
              <a:gd name="connsiteX1" fmla="*/ 66535 w 2574717"/>
              <a:gd name="connsiteY1" fmla="*/ 0 h 665347"/>
              <a:gd name="connsiteX2" fmla="*/ 2508182 w 2574717"/>
              <a:gd name="connsiteY2" fmla="*/ 0 h 665347"/>
              <a:gd name="connsiteX3" fmla="*/ 2574717 w 2574717"/>
              <a:gd name="connsiteY3" fmla="*/ 66535 h 665347"/>
              <a:gd name="connsiteX4" fmla="*/ 2574717 w 2574717"/>
              <a:gd name="connsiteY4" fmla="*/ 598812 h 665347"/>
              <a:gd name="connsiteX5" fmla="*/ 2508182 w 2574717"/>
              <a:gd name="connsiteY5" fmla="*/ 665347 h 665347"/>
              <a:gd name="connsiteX6" fmla="*/ 66535 w 2574717"/>
              <a:gd name="connsiteY6" fmla="*/ 665347 h 665347"/>
              <a:gd name="connsiteX7" fmla="*/ 0 w 2574717"/>
              <a:gd name="connsiteY7" fmla="*/ 598812 h 665347"/>
              <a:gd name="connsiteX8" fmla="*/ 0 w 2574717"/>
              <a:gd name="connsiteY8" fmla="*/ 66535 h 665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4717" h="665347">
                <a:moveTo>
                  <a:pt x="0" y="66535"/>
                </a:moveTo>
                <a:cubicBezTo>
                  <a:pt x="0" y="29789"/>
                  <a:pt x="29789" y="0"/>
                  <a:pt x="66535" y="0"/>
                </a:cubicBezTo>
                <a:lnTo>
                  <a:pt x="2508182" y="0"/>
                </a:lnTo>
                <a:cubicBezTo>
                  <a:pt x="2544928" y="0"/>
                  <a:pt x="2574717" y="29789"/>
                  <a:pt x="2574717" y="66535"/>
                </a:cubicBezTo>
                <a:lnTo>
                  <a:pt x="2574717" y="598812"/>
                </a:lnTo>
                <a:cubicBezTo>
                  <a:pt x="2574717" y="635558"/>
                  <a:pt x="2544928" y="665347"/>
                  <a:pt x="2508182" y="665347"/>
                </a:cubicBezTo>
                <a:lnTo>
                  <a:pt x="66535" y="665347"/>
                </a:lnTo>
                <a:cubicBezTo>
                  <a:pt x="29789" y="665347"/>
                  <a:pt x="0" y="635558"/>
                  <a:pt x="0" y="598812"/>
                </a:cubicBezTo>
                <a:lnTo>
                  <a:pt x="0" y="66535"/>
                </a:lnTo>
                <a:close/>
              </a:path>
            </a:pathLst>
          </a:custGeom>
          <a:solidFill>
            <a:srgbClr val="FF66F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4727" tIns="34727" rIns="34727" bIns="34727" numCol="1" spcCol="1270" anchor="ctr" anchorCtr="0">
            <a:noAutofit/>
          </a:bodyPr>
          <a:lstStyle/>
          <a:p>
            <a:pPr algn="ctr" defTabSz="1066800">
              <a:lnSpc>
                <a:spcPct val="90000"/>
              </a:lnSpc>
              <a:spcBef>
                <a:spcPct val="0"/>
              </a:spcBef>
              <a:spcAft>
                <a:spcPct val="35000"/>
              </a:spcAft>
            </a:pPr>
            <a:r>
              <a:rPr lang="en-US" sz="2400" dirty="0" err="1">
                <a:solidFill>
                  <a:srgbClr val="002060"/>
                </a:solidFill>
                <a:latin typeface="Times New Roman" pitchFamily="18" charset="0"/>
                <a:cs typeface="Times New Roman" pitchFamily="18" charset="0"/>
              </a:rPr>
              <a:t>tóc</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xoăn</a:t>
            </a:r>
            <a:endParaRPr lang="en-US" sz="2400" dirty="0">
              <a:solidFill>
                <a:srgbClr val="002060"/>
              </a:solidFill>
              <a:latin typeface="Times New Roman" pitchFamily="18" charset="0"/>
              <a:cs typeface="Times New Roman" pitchFamily="18" charset="0"/>
            </a:endParaRPr>
          </a:p>
        </p:txBody>
      </p:sp>
      <p:sp>
        <p:nvSpPr>
          <p:cNvPr id="18" name="Freeform 17"/>
          <p:cNvSpPr/>
          <p:nvPr/>
        </p:nvSpPr>
        <p:spPr>
          <a:xfrm rot="2936654">
            <a:off x="2731518" y="4098458"/>
            <a:ext cx="2387205" cy="34013"/>
          </a:xfrm>
          <a:custGeom>
            <a:avLst/>
            <a:gdLst>
              <a:gd name="connsiteX0" fmla="*/ 0 w 2387205"/>
              <a:gd name="connsiteY0" fmla="*/ 17006 h 34013"/>
              <a:gd name="connsiteX1" fmla="*/ 2387205 w 2387205"/>
              <a:gd name="connsiteY1" fmla="*/ 17006 h 34013"/>
            </a:gdLst>
            <a:ahLst/>
            <a:cxnLst>
              <a:cxn ang="0">
                <a:pos x="connsiteX0" y="connsiteY0"/>
              </a:cxn>
              <a:cxn ang="0">
                <a:pos x="connsiteX1" y="connsiteY1"/>
              </a:cxn>
            </a:cxnLst>
            <a:rect l="l" t="t" r="r" b="b"/>
            <a:pathLst>
              <a:path w="2387205" h="34013">
                <a:moveTo>
                  <a:pt x="0" y="17006"/>
                </a:moveTo>
                <a:lnTo>
                  <a:pt x="2387205" y="17006"/>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1146622" tIns="-42674" rIns="1146622" bIns="-42674" numCol="1" spcCol="1270" anchor="ctr" anchorCtr="0">
            <a:noAutofit/>
          </a:bodyPr>
          <a:lstStyle/>
          <a:p>
            <a:pPr algn="ctr" defTabSz="266700">
              <a:lnSpc>
                <a:spcPct val="90000"/>
              </a:lnSpc>
              <a:spcBef>
                <a:spcPct val="0"/>
              </a:spcBef>
              <a:spcAft>
                <a:spcPct val="35000"/>
              </a:spcAft>
            </a:pPr>
            <a:endParaRPr lang="en-US" sz="600">
              <a:solidFill>
                <a:prstClr val="black">
                  <a:hueOff val="0"/>
                  <a:satOff val="0"/>
                  <a:lumOff val="0"/>
                  <a:alphaOff val="0"/>
                </a:prstClr>
              </a:solidFill>
              <a:latin typeface="Times New Roman" pitchFamily="18" charset="0"/>
              <a:cs typeface="Times New Roman" pitchFamily="18" charset="0"/>
            </a:endParaRPr>
          </a:p>
        </p:txBody>
      </p:sp>
      <p:sp>
        <p:nvSpPr>
          <p:cNvPr id="19" name="Freeform 18"/>
          <p:cNvSpPr/>
          <p:nvPr/>
        </p:nvSpPr>
        <p:spPr>
          <a:xfrm>
            <a:off x="4709071" y="4555670"/>
            <a:ext cx="2425159" cy="919712"/>
          </a:xfrm>
          <a:custGeom>
            <a:avLst/>
            <a:gdLst>
              <a:gd name="connsiteX0" fmla="*/ 0 w 2425159"/>
              <a:gd name="connsiteY0" fmla="*/ 91971 h 919712"/>
              <a:gd name="connsiteX1" fmla="*/ 91971 w 2425159"/>
              <a:gd name="connsiteY1" fmla="*/ 0 h 919712"/>
              <a:gd name="connsiteX2" fmla="*/ 2333188 w 2425159"/>
              <a:gd name="connsiteY2" fmla="*/ 0 h 919712"/>
              <a:gd name="connsiteX3" fmla="*/ 2425159 w 2425159"/>
              <a:gd name="connsiteY3" fmla="*/ 91971 h 919712"/>
              <a:gd name="connsiteX4" fmla="*/ 2425159 w 2425159"/>
              <a:gd name="connsiteY4" fmla="*/ 827741 h 919712"/>
              <a:gd name="connsiteX5" fmla="*/ 2333188 w 2425159"/>
              <a:gd name="connsiteY5" fmla="*/ 919712 h 919712"/>
              <a:gd name="connsiteX6" fmla="*/ 91971 w 2425159"/>
              <a:gd name="connsiteY6" fmla="*/ 919712 h 919712"/>
              <a:gd name="connsiteX7" fmla="*/ 0 w 2425159"/>
              <a:gd name="connsiteY7" fmla="*/ 827741 h 919712"/>
              <a:gd name="connsiteX8" fmla="*/ 0 w 2425159"/>
              <a:gd name="connsiteY8" fmla="*/ 91971 h 919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5159" h="919712">
                <a:moveTo>
                  <a:pt x="0" y="91971"/>
                </a:moveTo>
                <a:cubicBezTo>
                  <a:pt x="0" y="41177"/>
                  <a:pt x="41177" y="0"/>
                  <a:pt x="91971" y="0"/>
                </a:cubicBezTo>
                <a:lnTo>
                  <a:pt x="2333188" y="0"/>
                </a:lnTo>
                <a:cubicBezTo>
                  <a:pt x="2383982" y="0"/>
                  <a:pt x="2425159" y="41177"/>
                  <a:pt x="2425159" y="91971"/>
                </a:cubicBezTo>
                <a:lnTo>
                  <a:pt x="2425159" y="827741"/>
                </a:lnTo>
                <a:cubicBezTo>
                  <a:pt x="2425159" y="878535"/>
                  <a:pt x="2383982" y="919712"/>
                  <a:pt x="2333188" y="919712"/>
                </a:cubicBezTo>
                <a:lnTo>
                  <a:pt x="91971" y="919712"/>
                </a:lnTo>
                <a:cubicBezTo>
                  <a:pt x="41177" y="919712"/>
                  <a:pt x="0" y="878535"/>
                  <a:pt x="0" y="827741"/>
                </a:cubicBezTo>
                <a:lnTo>
                  <a:pt x="0" y="91971"/>
                </a:lnTo>
                <a:close/>
              </a:path>
            </a:pathLst>
          </a:custGeom>
          <a:solidFill>
            <a:srgbClr val="00FF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2177" tIns="42177" rIns="42177" bIns="42177" numCol="1" spcCol="1270" anchor="ctr" anchorCtr="0">
            <a:noAutofit/>
          </a:bodyPr>
          <a:lstStyle/>
          <a:p>
            <a:pPr algn="ctr" defTabSz="1066800">
              <a:lnSpc>
                <a:spcPct val="90000"/>
              </a:lnSpc>
              <a:spcBef>
                <a:spcPct val="0"/>
              </a:spcBef>
              <a:spcAft>
                <a:spcPct val="35000"/>
              </a:spcAft>
            </a:pPr>
            <a:r>
              <a:rPr lang="en-US" sz="2400" dirty="0" err="1">
                <a:solidFill>
                  <a:srgbClr val="1D03DF"/>
                </a:solidFill>
                <a:latin typeface="Times New Roman" pitchFamily="18" charset="0"/>
                <a:cs typeface="Times New Roman" pitchFamily="18" charset="0"/>
              </a:rPr>
              <a:t>Tính</a:t>
            </a:r>
            <a:r>
              <a:rPr lang="en-US" sz="2400" dirty="0">
                <a:solidFill>
                  <a:srgbClr val="1D03DF"/>
                </a:solidFill>
                <a:latin typeface="Times New Roman" pitchFamily="18" charset="0"/>
                <a:cs typeface="Times New Roman" pitchFamily="18" charset="0"/>
              </a:rPr>
              <a:t> </a:t>
            </a:r>
            <a:r>
              <a:rPr lang="en-US" sz="2400" dirty="0" err="1">
                <a:solidFill>
                  <a:srgbClr val="1D03DF"/>
                </a:solidFill>
                <a:latin typeface="Times New Roman" pitchFamily="18" charset="0"/>
                <a:cs typeface="Times New Roman" pitchFamily="18" charset="0"/>
              </a:rPr>
              <a:t>tình</a:t>
            </a:r>
            <a:endParaRPr lang="en-US" sz="2400" dirty="0">
              <a:solidFill>
                <a:srgbClr val="1D03DF"/>
              </a:solidFill>
              <a:latin typeface="Times New Roman" pitchFamily="18" charset="0"/>
              <a:cs typeface="Times New Roman" pitchFamily="18" charset="0"/>
            </a:endParaRPr>
          </a:p>
        </p:txBody>
      </p:sp>
      <p:sp>
        <p:nvSpPr>
          <p:cNvPr id="20" name="Freeform 19"/>
          <p:cNvSpPr/>
          <p:nvPr/>
        </p:nvSpPr>
        <p:spPr>
          <a:xfrm rot="19806466">
            <a:off x="7037441" y="4635935"/>
            <a:ext cx="1455080" cy="34013"/>
          </a:xfrm>
          <a:custGeom>
            <a:avLst/>
            <a:gdLst>
              <a:gd name="connsiteX0" fmla="*/ 0 w 1455080"/>
              <a:gd name="connsiteY0" fmla="*/ 17006 h 34013"/>
              <a:gd name="connsiteX1" fmla="*/ 1455080 w 1455080"/>
              <a:gd name="connsiteY1" fmla="*/ 17006 h 34013"/>
            </a:gdLst>
            <a:ahLst/>
            <a:cxnLst>
              <a:cxn ang="0">
                <a:pos x="connsiteX0" y="connsiteY0"/>
              </a:cxn>
              <a:cxn ang="0">
                <a:pos x="connsiteX1" y="connsiteY1"/>
              </a:cxn>
            </a:cxnLst>
            <a:rect l="l" t="t" r="r" b="b"/>
            <a:pathLst>
              <a:path w="1455080" h="34013">
                <a:moveTo>
                  <a:pt x="0" y="17006"/>
                </a:moveTo>
                <a:lnTo>
                  <a:pt x="1455080" y="17006"/>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703862" tIns="-19371" rIns="703863" bIns="-19371" numCol="1" spcCol="1270" anchor="ctr" anchorCtr="0">
            <a:noAutofit/>
          </a:bodyPr>
          <a:lstStyle/>
          <a:p>
            <a:pPr algn="ctr" defTabSz="266700">
              <a:lnSpc>
                <a:spcPct val="90000"/>
              </a:lnSpc>
              <a:spcBef>
                <a:spcPct val="0"/>
              </a:spcBef>
              <a:spcAft>
                <a:spcPct val="35000"/>
              </a:spcAft>
            </a:pPr>
            <a:endParaRPr lang="en-US" sz="600">
              <a:solidFill>
                <a:prstClr val="black">
                  <a:hueOff val="0"/>
                  <a:satOff val="0"/>
                  <a:lumOff val="0"/>
                  <a:alphaOff val="0"/>
                </a:prstClr>
              </a:solidFill>
              <a:latin typeface="Times New Roman" pitchFamily="18" charset="0"/>
              <a:cs typeface="Times New Roman" pitchFamily="18" charset="0"/>
            </a:endParaRPr>
          </a:p>
        </p:txBody>
      </p:sp>
      <p:sp>
        <p:nvSpPr>
          <p:cNvPr id="21" name="Freeform 20"/>
          <p:cNvSpPr/>
          <p:nvPr/>
        </p:nvSpPr>
        <p:spPr>
          <a:xfrm>
            <a:off x="8395733" y="3924852"/>
            <a:ext cx="2589698" cy="731010"/>
          </a:xfrm>
          <a:custGeom>
            <a:avLst/>
            <a:gdLst>
              <a:gd name="connsiteX0" fmla="*/ 0 w 2589698"/>
              <a:gd name="connsiteY0" fmla="*/ 73101 h 731010"/>
              <a:gd name="connsiteX1" fmla="*/ 73101 w 2589698"/>
              <a:gd name="connsiteY1" fmla="*/ 0 h 731010"/>
              <a:gd name="connsiteX2" fmla="*/ 2516597 w 2589698"/>
              <a:gd name="connsiteY2" fmla="*/ 0 h 731010"/>
              <a:gd name="connsiteX3" fmla="*/ 2589698 w 2589698"/>
              <a:gd name="connsiteY3" fmla="*/ 73101 h 731010"/>
              <a:gd name="connsiteX4" fmla="*/ 2589698 w 2589698"/>
              <a:gd name="connsiteY4" fmla="*/ 657909 h 731010"/>
              <a:gd name="connsiteX5" fmla="*/ 2516597 w 2589698"/>
              <a:gd name="connsiteY5" fmla="*/ 731010 h 731010"/>
              <a:gd name="connsiteX6" fmla="*/ 73101 w 2589698"/>
              <a:gd name="connsiteY6" fmla="*/ 731010 h 731010"/>
              <a:gd name="connsiteX7" fmla="*/ 0 w 2589698"/>
              <a:gd name="connsiteY7" fmla="*/ 657909 h 731010"/>
              <a:gd name="connsiteX8" fmla="*/ 0 w 2589698"/>
              <a:gd name="connsiteY8" fmla="*/ 73101 h 731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9698" h="731010">
                <a:moveTo>
                  <a:pt x="0" y="73101"/>
                </a:moveTo>
                <a:cubicBezTo>
                  <a:pt x="0" y="32728"/>
                  <a:pt x="32728" y="0"/>
                  <a:pt x="73101" y="0"/>
                </a:cubicBezTo>
                <a:lnTo>
                  <a:pt x="2516597" y="0"/>
                </a:lnTo>
                <a:cubicBezTo>
                  <a:pt x="2556970" y="0"/>
                  <a:pt x="2589698" y="32728"/>
                  <a:pt x="2589698" y="73101"/>
                </a:cubicBezTo>
                <a:lnTo>
                  <a:pt x="2589698" y="657909"/>
                </a:lnTo>
                <a:cubicBezTo>
                  <a:pt x="2589698" y="698282"/>
                  <a:pt x="2556970" y="731010"/>
                  <a:pt x="2516597" y="731010"/>
                </a:cubicBezTo>
                <a:lnTo>
                  <a:pt x="73101" y="731010"/>
                </a:lnTo>
                <a:cubicBezTo>
                  <a:pt x="32728" y="731010"/>
                  <a:pt x="0" y="698282"/>
                  <a:pt x="0" y="657909"/>
                </a:cubicBezTo>
                <a:lnTo>
                  <a:pt x="0" y="73101"/>
                </a:lnTo>
                <a:close/>
              </a:path>
            </a:pathLst>
          </a:custGeom>
          <a:solidFill>
            <a:srgbClr val="FFFF6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651" tIns="36651" rIns="36651" bIns="36651" numCol="1" spcCol="1270" anchor="ctr" anchorCtr="0">
            <a:noAutofit/>
          </a:bodyPr>
          <a:lstStyle/>
          <a:p>
            <a:pPr algn="ctr" defTabSz="1066800">
              <a:lnSpc>
                <a:spcPct val="90000"/>
              </a:lnSpc>
              <a:spcBef>
                <a:spcPct val="0"/>
              </a:spcBef>
              <a:spcAft>
                <a:spcPct val="35000"/>
              </a:spcAft>
            </a:pPr>
            <a:r>
              <a:rPr lang="en-US" sz="2400" dirty="0" err="1">
                <a:solidFill>
                  <a:srgbClr val="002060"/>
                </a:solidFill>
                <a:latin typeface="Times New Roman" pitchFamily="18" charset="0"/>
                <a:cs typeface="Times New Roman" pitchFamily="18" charset="0"/>
              </a:rPr>
              <a:t>vui</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vẻ</a:t>
            </a:r>
            <a:endParaRPr lang="en-US" sz="2400" dirty="0">
              <a:solidFill>
                <a:srgbClr val="002060"/>
              </a:solidFill>
              <a:latin typeface="Times New Roman" pitchFamily="18" charset="0"/>
              <a:cs typeface="Times New Roman" pitchFamily="18" charset="0"/>
            </a:endParaRPr>
          </a:p>
        </p:txBody>
      </p:sp>
      <p:sp>
        <p:nvSpPr>
          <p:cNvPr id="22" name="Freeform 21"/>
          <p:cNvSpPr/>
          <p:nvPr/>
        </p:nvSpPr>
        <p:spPr>
          <a:xfrm rot="245244">
            <a:off x="7132621" y="5043593"/>
            <a:ext cx="1264719" cy="34013"/>
          </a:xfrm>
          <a:custGeom>
            <a:avLst/>
            <a:gdLst>
              <a:gd name="connsiteX0" fmla="*/ 0 w 1264719"/>
              <a:gd name="connsiteY0" fmla="*/ 17006 h 34013"/>
              <a:gd name="connsiteX1" fmla="*/ 1264719 w 1264719"/>
              <a:gd name="connsiteY1" fmla="*/ 17006 h 34013"/>
            </a:gdLst>
            <a:ahLst/>
            <a:cxnLst>
              <a:cxn ang="0">
                <a:pos x="connsiteX0" y="connsiteY0"/>
              </a:cxn>
              <a:cxn ang="0">
                <a:pos x="connsiteX1" y="connsiteY1"/>
              </a:cxn>
            </a:cxnLst>
            <a:rect l="l" t="t" r="r" b="b"/>
            <a:pathLst>
              <a:path w="1264719" h="34013">
                <a:moveTo>
                  <a:pt x="0" y="17006"/>
                </a:moveTo>
                <a:lnTo>
                  <a:pt x="1264719" y="17006"/>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613442" tIns="-14612" rIns="613441" bIns="-14611" numCol="1" spcCol="1270" anchor="ctr" anchorCtr="0">
            <a:noAutofit/>
          </a:bodyPr>
          <a:lstStyle/>
          <a:p>
            <a:pPr algn="ctr" defTabSz="266700">
              <a:lnSpc>
                <a:spcPct val="90000"/>
              </a:lnSpc>
              <a:spcBef>
                <a:spcPct val="0"/>
              </a:spcBef>
              <a:spcAft>
                <a:spcPct val="35000"/>
              </a:spcAft>
            </a:pPr>
            <a:endParaRPr lang="en-US" sz="600">
              <a:solidFill>
                <a:prstClr val="black">
                  <a:hueOff val="0"/>
                  <a:satOff val="0"/>
                  <a:lumOff val="0"/>
                  <a:alphaOff val="0"/>
                </a:prstClr>
              </a:solidFill>
              <a:latin typeface="Times New Roman" pitchFamily="18" charset="0"/>
              <a:cs typeface="Times New Roman" pitchFamily="18" charset="0"/>
            </a:endParaRPr>
          </a:p>
        </p:txBody>
      </p:sp>
      <p:sp>
        <p:nvSpPr>
          <p:cNvPr id="23" name="Freeform 22"/>
          <p:cNvSpPr/>
          <p:nvPr/>
        </p:nvSpPr>
        <p:spPr>
          <a:xfrm>
            <a:off x="8395733" y="4740168"/>
            <a:ext cx="2589698" cy="731010"/>
          </a:xfrm>
          <a:custGeom>
            <a:avLst/>
            <a:gdLst>
              <a:gd name="connsiteX0" fmla="*/ 0 w 2589698"/>
              <a:gd name="connsiteY0" fmla="*/ 73101 h 731010"/>
              <a:gd name="connsiteX1" fmla="*/ 73101 w 2589698"/>
              <a:gd name="connsiteY1" fmla="*/ 0 h 731010"/>
              <a:gd name="connsiteX2" fmla="*/ 2516597 w 2589698"/>
              <a:gd name="connsiteY2" fmla="*/ 0 h 731010"/>
              <a:gd name="connsiteX3" fmla="*/ 2589698 w 2589698"/>
              <a:gd name="connsiteY3" fmla="*/ 73101 h 731010"/>
              <a:gd name="connsiteX4" fmla="*/ 2589698 w 2589698"/>
              <a:gd name="connsiteY4" fmla="*/ 657909 h 731010"/>
              <a:gd name="connsiteX5" fmla="*/ 2516597 w 2589698"/>
              <a:gd name="connsiteY5" fmla="*/ 731010 h 731010"/>
              <a:gd name="connsiteX6" fmla="*/ 73101 w 2589698"/>
              <a:gd name="connsiteY6" fmla="*/ 731010 h 731010"/>
              <a:gd name="connsiteX7" fmla="*/ 0 w 2589698"/>
              <a:gd name="connsiteY7" fmla="*/ 657909 h 731010"/>
              <a:gd name="connsiteX8" fmla="*/ 0 w 2589698"/>
              <a:gd name="connsiteY8" fmla="*/ 73101 h 731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9698" h="731010">
                <a:moveTo>
                  <a:pt x="0" y="73101"/>
                </a:moveTo>
                <a:cubicBezTo>
                  <a:pt x="0" y="32728"/>
                  <a:pt x="32728" y="0"/>
                  <a:pt x="73101" y="0"/>
                </a:cubicBezTo>
                <a:lnTo>
                  <a:pt x="2516597" y="0"/>
                </a:lnTo>
                <a:cubicBezTo>
                  <a:pt x="2556970" y="0"/>
                  <a:pt x="2589698" y="32728"/>
                  <a:pt x="2589698" y="73101"/>
                </a:cubicBezTo>
                <a:lnTo>
                  <a:pt x="2589698" y="657909"/>
                </a:lnTo>
                <a:cubicBezTo>
                  <a:pt x="2589698" y="698282"/>
                  <a:pt x="2556970" y="731010"/>
                  <a:pt x="2516597" y="731010"/>
                </a:cubicBezTo>
                <a:lnTo>
                  <a:pt x="73101" y="731010"/>
                </a:lnTo>
                <a:cubicBezTo>
                  <a:pt x="32728" y="731010"/>
                  <a:pt x="0" y="698282"/>
                  <a:pt x="0" y="657909"/>
                </a:cubicBezTo>
                <a:lnTo>
                  <a:pt x="0" y="73101"/>
                </a:lnTo>
                <a:close/>
              </a:path>
            </a:pathLst>
          </a:custGeom>
          <a:solidFill>
            <a:srgbClr val="FFFF6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651" tIns="36651" rIns="36651" bIns="36651" numCol="1" spcCol="1270" anchor="ctr" anchorCtr="0">
            <a:noAutofit/>
          </a:bodyPr>
          <a:lstStyle/>
          <a:p>
            <a:pPr algn="ctr" defTabSz="1066800">
              <a:lnSpc>
                <a:spcPct val="90000"/>
              </a:lnSpc>
              <a:spcBef>
                <a:spcPct val="0"/>
              </a:spcBef>
              <a:spcAft>
                <a:spcPct val="35000"/>
              </a:spcAft>
            </a:pPr>
            <a:r>
              <a:rPr lang="en-US" sz="2400" dirty="0" err="1">
                <a:solidFill>
                  <a:srgbClr val="002060"/>
                </a:solidFill>
                <a:latin typeface="Times New Roman" pitchFamily="18" charset="0"/>
                <a:cs typeface="Times New Roman" pitchFamily="18" charset="0"/>
              </a:rPr>
              <a:t>tốt</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bụng</a:t>
            </a:r>
            <a:endParaRPr lang="en-US" sz="2400" dirty="0">
              <a:solidFill>
                <a:srgbClr val="002060"/>
              </a:solidFill>
              <a:latin typeface="Times New Roman" pitchFamily="18" charset="0"/>
              <a:cs typeface="Times New Roman" pitchFamily="18" charset="0"/>
            </a:endParaRPr>
          </a:p>
        </p:txBody>
      </p:sp>
      <p:sp>
        <p:nvSpPr>
          <p:cNvPr id="24" name="Freeform 23"/>
          <p:cNvSpPr/>
          <p:nvPr/>
        </p:nvSpPr>
        <p:spPr>
          <a:xfrm rot="2149363">
            <a:off x="6987075" y="5453812"/>
            <a:ext cx="1555813" cy="34013"/>
          </a:xfrm>
          <a:custGeom>
            <a:avLst/>
            <a:gdLst>
              <a:gd name="connsiteX0" fmla="*/ 0 w 1555813"/>
              <a:gd name="connsiteY0" fmla="*/ 17006 h 34013"/>
              <a:gd name="connsiteX1" fmla="*/ 1555813 w 1555813"/>
              <a:gd name="connsiteY1" fmla="*/ 17006 h 34013"/>
            </a:gdLst>
            <a:ahLst/>
            <a:cxnLst>
              <a:cxn ang="0">
                <a:pos x="connsiteX0" y="connsiteY0"/>
              </a:cxn>
              <a:cxn ang="0">
                <a:pos x="connsiteX1" y="connsiteY1"/>
              </a:cxn>
            </a:cxnLst>
            <a:rect l="l" t="t" r="r" b="b"/>
            <a:pathLst>
              <a:path w="1555813" h="34013">
                <a:moveTo>
                  <a:pt x="0" y="17006"/>
                </a:moveTo>
                <a:lnTo>
                  <a:pt x="1555813" y="17006"/>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751710" tIns="-21889" rIns="751712" bIns="-21889" numCol="1" spcCol="1270" anchor="ctr" anchorCtr="0">
            <a:noAutofit/>
          </a:bodyPr>
          <a:lstStyle/>
          <a:p>
            <a:pPr algn="ctr" defTabSz="266700">
              <a:lnSpc>
                <a:spcPct val="90000"/>
              </a:lnSpc>
              <a:spcBef>
                <a:spcPct val="0"/>
              </a:spcBef>
              <a:spcAft>
                <a:spcPct val="35000"/>
              </a:spcAft>
            </a:pPr>
            <a:endParaRPr lang="en-US" sz="600">
              <a:solidFill>
                <a:prstClr val="black">
                  <a:hueOff val="0"/>
                  <a:satOff val="0"/>
                  <a:lumOff val="0"/>
                  <a:alphaOff val="0"/>
                </a:prstClr>
              </a:solidFill>
              <a:latin typeface="Times New Roman" pitchFamily="18" charset="0"/>
              <a:cs typeface="Times New Roman" pitchFamily="18" charset="0"/>
            </a:endParaRPr>
          </a:p>
        </p:txBody>
      </p:sp>
      <p:sp>
        <p:nvSpPr>
          <p:cNvPr id="25" name="Freeform 24"/>
          <p:cNvSpPr/>
          <p:nvPr/>
        </p:nvSpPr>
        <p:spPr>
          <a:xfrm>
            <a:off x="8395733" y="5560606"/>
            <a:ext cx="2748904" cy="731010"/>
          </a:xfrm>
          <a:custGeom>
            <a:avLst/>
            <a:gdLst>
              <a:gd name="connsiteX0" fmla="*/ 0 w 2748904"/>
              <a:gd name="connsiteY0" fmla="*/ 73101 h 731010"/>
              <a:gd name="connsiteX1" fmla="*/ 73101 w 2748904"/>
              <a:gd name="connsiteY1" fmla="*/ 0 h 731010"/>
              <a:gd name="connsiteX2" fmla="*/ 2675803 w 2748904"/>
              <a:gd name="connsiteY2" fmla="*/ 0 h 731010"/>
              <a:gd name="connsiteX3" fmla="*/ 2748904 w 2748904"/>
              <a:gd name="connsiteY3" fmla="*/ 73101 h 731010"/>
              <a:gd name="connsiteX4" fmla="*/ 2748904 w 2748904"/>
              <a:gd name="connsiteY4" fmla="*/ 657909 h 731010"/>
              <a:gd name="connsiteX5" fmla="*/ 2675803 w 2748904"/>
              <a:gd name="connsiteY5" fmla="*/ 731010 h 731010"/>
              <a:gd name="connsiteX6" fmla="*/ 73101 w 2748904"/>
              <a:gd name="connsiteY6" fmla="*/ 731010 h 731010"/>
              <a:gd name="connsiteX7" fmla="*/ 0 w 2748904"/>
              <a:gd name="connsiteY7" fmla="*/ 657909 h 731010"/>
              <a:gd name="connsiteX8" fmla="*/ 0 w 2748904"/>
              <a:gd name="connsiteY8" fmla="*/ 73101 h 731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8904" h="731010">
                <a:moveTo>
                  <a:pt x="0" y="73101"/>
                </a:moveTo>
                <a:cubicBezTo>
                  <a:pt x="0" y="32728"/>
                  <a:pt x="32728" y="0"/>
                  <a:pt x="73101" y="0"/>
                </a:cubicBezTo>
                <a:lnTo>
                  <a:pt x="2675803" y="0"/>
                </a:lnTo>
                <a:cubicBezTo>
                  <a:pt x="2716176" y="0"/>
                  <a:pt x="2748904" y="32728"/>
                  <a:pt x="2748904" y="73101"/>
                </a:cubicBezTo>
                <a:lnTo>
                  <a:pt x="2748904" y="657909"/>
                </a:lnTo>
                <a:cubicBezTo>
                  <a:pt x="2748904" y="698282"/>
                  <a:pt x="2716176" y="731010"/>
                  <a:pt x="2675803" y="731010"/>
                </a:cubicBezTo>
                <a:lnTo>
                  <a:pt x="73101" y="731010"/>
                </a:lnTo>
                <a:cubicBezTo>
                  <a:pt x="32728" y="731010"/>
                  <a:pt x="0" y="698282"/>
                  <a:pt x="0" y="657909"/>
                </a:cubicBezTo>
                <a:lnTo>
                  <a:pt x="0" y="73101"/>
                </a:lnTo>
                <a:close/>
              </a:path>
            </a:pathLst>
          </a:custGeom>
          <a:solidFill>
            <a:srgbClr val="FFFF6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651" tIns="36651" rIns="36651" bIns="36651" numCol="1" spcCol="1270" anchor="ctr" anchorCtr="0">
            <a:noAutofit/>
          </a:bodyPr>
          <a:lstStyle/>
          <a:p>
            <a:pPr algn="ctr" defTabSz="1066800">
              <a:lnSpc>
                <a:spcPct val="90000"/>
              </a:lnSpc>
              <a:spcBef>
                <a:spcPct val="0"/>
              </a:spcBef>
              <a:spcAft>
                <a:spcPct val="35000"/>
              </a:spcAft>
            </a:pPr>
            <a:r>
              <a:rPr lang="en-US" sz="2400" dirty="0" err="1">
                <a:solidFill>
                  <a:srgbClr val="002060"/>
                </a:solidFill>
                <a:latin typeface="Times New Roman" pitchFamily="18" charset="0"/>
                <a:cs typeface="Times New Roman" pitchFamily="18" charset="0"/>
              </a:rPr>
              <a:t>giúp</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đỡ</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mọi</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người</a:t>
            </a:r>
            <a:endParaRPr lang="en-US" sz="2400" dirty="0">
              <a:solidFill>
                <a:srgbClr val="002060"/>
              </a:solidFill>
              <a:latin typeface="Times New Roman" pitchFamily="18" charset="0"/>
              <a:cs typeface="Times New Roman" pitchFamily="18" charset="0"/>
            </a:endParaRPr>
          </a:p>
        </p:txBody>
      </p:sp>
      <p:pic>
        <p:nvPicPr>
          <p:cNvPr id="30" name="Picture 29"/>
          <p:cNvPicPr>
            <a:picLocks noChangeAspect="1"/>
          </p:cNvPicPr>
          <p:nvPr/>
        </p:nvPicPr>
        <p:blipFill rotWithShape="1">
          <a:blip r:embed="rId5">
            <a:extLst>
              <a:ext uri="{28A0092B-C50C-407E-A947-70E740481C1C}">
                <a14:useLocalDpi xmlns:a14="http://schemas.microsoft.com/office/drawing/2010/main" val="0"/>
              </a:ext>
            </a:extLst>
          </a:blip>
          <a:srcRect l="51973" t="6593" r="11219" b="3549"/>
          <a:stretch/>
        </p:blipFill>
        <p:spPr>
          <a:xfrm>
            <a:off x="3925120" y="277586"/>
            <a:ext cx="3953781" cy="6372373"/>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1190572510"/>
      </p:ext>
    </p:extLst>
  </p:cSld>
  <p:clrMapOvr>
    <a:masterClrMapping/>
  </p:clrMapOvr>
  <mc:AlternateContent xmlns:mc="http://schemas.openxmlformats.org/markup-compatibility/2006" xmlns:p14="http://schemas.microsoft.com/office/powerpoint/2010/main">
    <mc:Choice Requires="p14">
      <p:transition spd="slow" p14:dur="2000" advTm="42000"/>
    </mc:Choice>
    <mc:Fallback xmlns="">
      <p:transition spd="slow" advTm="4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 calcmode="lin" valueType="num">
                                      <p:cBhvr>
                                        <p:cTn id="17" dur="1000" fill="hold"/>
                                        <p:tgtEl>
                                          <p:spTgt spid="3"/>
                                        </p:tgtEl>
                                        <p:attrNameLst>
                                          <p:attrName>style.rotation</p:attrName>
                                        </p:attrNameLst>
                                      </p:cBhvr>
                                      <p:tavLst>
                                        <p:tav tm="0">
                                          <p:val>
                                            <p:fltVal val="90"/>
                                          </p:val>
                                        </p:tav>
                                        <p:tav tm="100000">
                                          <p:val>
                                            <p:fltVal val="0"/>
                                          </p:val>
                                        </p:tav>
                                      </p:tavLst>
                                    </p:anim>
                                    <p:animEffect transition="in" filter="fade">
                                      <p:cBhvr>
                                        <p:cTn id="18" dur="1000"/>
                                        <p:tgtEl>
                                          <p:spTgt spid="3"/>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fltVal val="0"/>
                                          </p:val>
                                        </p:tav>
                                        <p:tav tm="100000">
                                          <p:val>
                                            <p:strVal val="#ppt_w"/>
                                          </p:val>
                                        </p:tav>
                                      </p:tavLst>
                                    </p:anim>
                                    <p:anim calcmode="lin" valueType="num">
                                      <p:cBhvr>
                                        <p:cTn id="22" dur="1000" fill="hold"/>
                                        <p:tgtEl>
                                          <p:spTgt spid="5"/>
                                        </p:tgtEl>
                                        <p:attrNameLst>
                                          <p:attrName>ppt_h</p:attrName>
                                        </p:attrNameLst>
                                      </p:cBhvr>
                                      <p:tavLst>
                                        <p:tav tm="0">
                                          <p:val>
                                            <p:fltVal val="0"/>
                                          </p:val>
                                        </p:tav>
                                        <p:tav tm="100000">
                                          <p:val>
                                            <p:strVal val="#ppt_h"/>
                                          </p:val>
                                        </p:tav>
                                      </p:tavLst>
                                    </p:anim>
                                    <p:anim calcmode="lin" valueType="num">
                                      <p:cBhvr>
                                        <p:cTn id="23" dur="1000" fill="hold"/>
                                        <p:tgtEl>
                                          <p:spTgt spid="5"/>
                                        </p:tgtEl>
                                        <p:attrNameLst>
                                          <p:attrName>style.rotation</p:attrName>
                                        </p:attrNameLst>
                                      </p:cBhvr>
                                      <p:tavLst>
                                        <p:tav tm="0">
                                          <p:val>
                                            <p:fltVal val="90"/>
                                          </p:val>
                                        </p:tav>
                                        <p:tav tm="100000">
                                          <p:val>
                                            <p:fltVal val="0"/>
                                          </p:val>
                                        </p:tav>
                                      </p:tavLst>
                                    </p:anim>
                                    <p:animEffect transition="in" filter="fade">
                                      <p:cBhvr>
                                        <p:cTn id="24" dur="10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circle(in)">
                                      <p:cBhvr>
                                        <p:cTn id="39" dur="2000"/>
                                        <p:tgtEl>
                                          <p:spTgt spid="8"/>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2000"/>
                                        <p:tgtEl>
                                          <p:spTgt spid="10"/>
                                        </p:tgtEl>
                                      </p:cBhvr>
                                    </p:animEffect>
                                  </p:childTnLst>
                                </p:cTn>
                              </p:par>
                              <p:par>
                                <p:cTn id="43" presetID="6" presetClass="entr" presetSubtype="16"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circle(in)">
                                      <p:cBhvr>
                                        <p:cTn id="45" dur="2000"/>
                                        <p:tgtEl>
                                          <p:spTgt spid="13"/>
                                        </p:tgtEl>
                                      </p:cBhvr>
                                    </p:animEffect>
                                  </p:childTnLst>
                                </p:cTn>
                              </p:par>
                              <p:par>
                                <p:cTn id="46" presetID="6" presetClass="entr" presetSubtype="16"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circle(in)">
                                      <p:cBhvr>
                                        <p:cTn id="48" dur="20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p:cTn id="53" dur="500" fill="hold"/>
                                        <p:tgtEl>
                                          <p:spTgt spid="9"/>
                                        </p:tgtEl>
                                        <p:attrNameLst>
                                          <p:attrName>ppt_w</p:attrName>
                                        </p:attrNameLst>
                                      </p:cBhvr>
                                      <p:tavLst>
                                        <p:tav tm="0">
                                          <p:val>
                                            <p:fltVal val="0"/>
                                          </p:val>
                                        </p:tav>
                                        <p:tav tm="100000">
                                          <p:val>
                                            <p:strVal val="#ppt_w"/>
                                          </p:val>
                                        </p:tav>
                                      </p:tavLst>
                                    </p:anim>
                                    <p:anim calcmode="lin" valueType="num">
                                      <p:cBhvr>
                                        <p:cTn id="54" dur="500" fill="hold"/>
                                        <p:tgtEl>
                                          <p:spTgt spid="9"/>
                                        </p:tgtEl>
                                        <p:attrNameLst>
                                          <p:attrName>ppt_h</p:attrName>
                                        </p:attrNameLst>
                                      </p:cBhvr>
                                      <p:tavLst>
                                        <p:tav tm="0">
                                          <p:val>
                                            <p:fltVal val="0"/>
                                          </p:val>
                                        </p:tav>
                                        <p:tav tm="100000">
                                          <p:val>
                                            <p:strVal val="#ppt_h"/>
                                          </p:val>
                                        </p:tav>
                                      </p:tavLst>
                                    </p:anim>
                                    <p:animEffect transition="in" filter="fade">
                                      <p:cBhvr>
                                        <p:cTn id="55" dur="500"/>
                                        <p:tgtEl>
                                          <p:spTgt spid="9"/>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11"/>
                                        </p:tgtEl>
                                        <p:attrNameLst>
                                          <p:attrName>style.visibility</p:attrName>
                                        </p:attrNameLst>
                                      </p:cBhvr>
                                      <p:to>
                                        <p:strVal val="visible"/>
                                      </p:to>
                                    </p:set>
                                    <p:anim calcmode="lin" valueType="num">
                                      <p:cBhvr>
                                        <p:cTn id="58" dur="500" fill="hold"/>
                                        <p:tgtEl>
                                          <p:spTgt spid="11"/>
                                        </p:tgtEl>
                                        <p:attrNameLst>
                                          <p:attrName>ppt_w</p:attrName>
                                        </p:attrNameLst>
                                      </p:cBhvr>
                                      <p:tavLst>
                                        <p:tav tm="0">
                                          <p:val>
                                            <p:fltVal val="0"/>
                                          </p:val>
                                        </p:tav>
                                        <p:tav tm="100000">
                                          <p:val>
                                            <p:strVal val="#ppt_w"/>
                                          </p:val>
                                        </p:tav>
                                      </p:tavLst>
                                    </p:anim>
                                    <p:anim calcmode="lin" valueType="num">
                                      <p:cBhvr>
                                        <p:cTn id="59" dur="500" fill="hold"/>
                                        <p:tgtEl>
                                          <p:spTgt spid="11"/>
                                        </p:tgtEl>
                                        <p:attrNameLst>
                                          <p:attrName>ppt_h</p:attrName>
                                        </p:attrNameLst>
                                      </p:cBhvr>
                                      <p:tavLst>
                                        <p:tav tm="0">
                                          <p:val>
                                            <p:fltVal val="0"/>
                                          </p:val>
                                        </p:tav>
                                        <p:tav tm="100000">
                                          <p:val>
                                            <p:strVal val="#ppt_h"/>
                                          </p:val>
                                        </p:tav>
                                      </p:tavLst>
                                    </p:anim>
                                    <p:animEffect transition="in" filter="fade">
                                      <p:cBhvr>
                                        <p:cTn id="60" dur="500"/>
                                        <p:tgtEl>
                                          <p:spTgt spid="11"/>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14"/>
                                        </p:tgtEl>
                                        <p:attrNameLst>
                                          <p:attrName>style.visibility</p:attrName>
                                        </p:attrNameLst>
                                      </p:cBhvr>
                                      <p:to>
                                        <p:strVal val="visible"/>
                                      </p:to>
                                    </p:set>
                                    <p:anim calcmode="lin" valueType="num">
                                      <p:cBhvr>
                                        <p:cTn id="63" dur="500" fill="hold"/>
                                        <p:tgtEl>
                                          <p:spTgt spid="14"/>
                                        </p:tgtEl>
                                        <p:attrNameLst>
                                          <p:attrName>ppt_w</p:attrName>
                                        </p:attrNameLst>
                                      </p:cBhvr>
                                      <p:tavLst>
                                        <p:tav tm="0">
                                          <p:val>
                                            <p:fltVal val="0"/>
                                          </p:val>
                                        </p:tav>
                                        <p:tav tm="100000">
                                          <p:val>
                                            <p:strVal val="#ppt_w"/>
                                          </p:val>
                                        </p:tav>
                                      </p:tavLst>
                                    </p:anim>
                                    <p:anim calcmode="lin" valueType="num">
                                      <p:cBhvr>
                                        <p:cTn id="64" dur="500" fill="hold"/>
                                        <p:tgtEl>
                                          <p:spTgt spid="14"/>
                                        </p:tgtEl>
                                        <p:attrNameLst>
                                          <p:attrName>ppt_h</p:attrName>
                                        </p:attrNameLst>
                                      </p:cBhvr>
                                      <p:tavLst>
                                        <p:tav tm="0">
                                          <p:val>
                                            <p:fltVal val="0"/>
                                          </p:val>
                                        </p:tav>
                                        <p:tav tm="100000">
                                          <p:val>
                                            <p:strVal val="#ppt_h"/>
                                          </p:val>
                                        </p:tav>
                                      </p:tavLst>
                                    </p:anim>
                                    <p:animEffect transition="in" filter="fade">
                                      <p:cBhvr>
                                        <p:cTn id="65" dur="500"/>
                                        <p:tgtEl>
                                          <p:spTgt spid="14"/>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16"/>
                                        </p:tgtEl>
                                        <p:attrNameLst>
                                          <p:attrName>style.visibility</p:attrName>
                                        </p:attrNameLst>
                                      </p:cBhvr>
                                      <p:to>
                                        <p:strVal val="visible"/>
                                      </p:to>
                                    </p:set>
                                    <p:anim calcmode="lin" valueType="num">
                                      <p:cBhvr>
                                        <p:cTn id="68" dur="500" fill="hold"/>
                                        <p:tgtEl>
                                          <p:spTgt spid="16"/>
                                        </p:tgtEl>
                                        <p:attrNameLst>
                                          <p:attrName>ppt_w</p:attrName>
                                        </p:attrNameLst>
                                      </p:cBhvr>
                                      <p:tavLst>
                                        <p:tav tm="0">
                                          <p:val>
                                            <p:fltVal val="0"/>
                                          </p:val>
                                        </p:tav>
                                        <p:tav tm="100000">
                                          <p:val>
                                            <p:strVal val="#ppt_w"/>
                                          </p:val>
                                        </p:tav>
                                      </p:tavLst>
                                    </p:anim>
                                    <p:anim calcmode="lin" valueType="num">
                                      <p:cBhvr>
                                        <p:cTn id="69" dur="500" fill="hold"/>
                                        <p:tgtEl>
                                          <p:spTgt spid="16"/>
                                        </p:tgtEl>
                                        <p:attrNameLst>
                                          <p:attrName>ppt_h</p:attrName>
                                        </p:attrNameLst>
                                      </p:cBhvr>
                                      <p:tavLst>
                                        <p:tav tm="0">
                                          <p:val>
                                            <p:fltVal val="0"/>
                                          </p:val>
                                        </p:tav>
                                        <p:tav tm="100000">
                                          <p:val>
                                            <p:strVal val="#ppt_h"/>
                                          </p:val>
                                        </p:tav>
                                      </p:tavLst>
                                    </p:anim>
                                    <p:animEffect transition="in" filter="fade">
                                      <p:cBhvr>
                                        <p:cTn id="70" dur="500"/>
                                        <p:tgtEl>
                                          <p:spTgt spid="16"/>
                                        </p:tgtEl>
                                      </p:cBhvr>
                                    </p:animEffect>
                                  </p:childTnLst>
                                </p:cTn>
                              </p:par>
                            </p:childTnLst>
                          </p:cTn>
                        </p:par>
                      </p:childTnLst>
                    </p:cTn>
                  </p:par>
                  <p:par>
                    <p:cTn id="71" fill="hold">
                      <p:stCondLst>
                        <p:cond delay="indefinite"/>
                      </p:stCondLst>
                      <p:childTnLst>
                        <p:par>
                          <p:cTn id="72" fill="hold">
                            <p:stCondLst>
                              <p:cond delay="0"/>
                            </p:stCondLst>
                            <p:childTnLst>
                              <p:par>
                                <p:cTn id="73" presetID="31" presetClass="entr" presetSubtype="0" fill="hold" grpId="0" nodeType="clickEffect">
                                  <p:stCondLst>
                                    <p:cond delay="0"/>
                                  </p:stCondLst>
                                  <p:childTnLst>
                                    <p:set>
                                      <p:cBhvr>
                                        <p:cTn id="74" dur="1" fill="hold">
                                          <p:stCondLst>
                                            <p:cond delay="0"/>
                                          </p:stCondLst>
                                        </p:cTn>
                                        <p:tgtEl>
                                          <p:spTgt spid="18"/>
                                        </p:tgtEl>
                                        <p:attrNameLst>
                                          <p:attrName>style.visibility</p:attrName>
                                        </p:attrNameLst>
                                      </p:cBhvr>
                                      <p:to>
                                        <p:strVal val="visible"/>
                                      </p:to>
                                    </p:set>
                                    <p:anim calcmode="lin" valueType="num">
                                      <p:cBhvr>
                                        <p:cTn id="75" dur="1000" fill="hold"/>
                                        <p:tgtEl>
                                          <p:spTgt spid="18"/>
                                        </p:tgtEl>
                                        <p:attrNameLst>
                                          <p:attrName>ppt_w</p:attrName>
                                        </p:attrNameLst>
                                      </p:cBhvr>
                                      <p:tavLst>
                                        <p:tav tm="0">
                                          <p:val>
                                            <p:fltVal val="0"/>
                                          </p:val>
                                        </p:tav>
                                        <p:tav tm="100000">
                                          <p:val>
                                            <p:strVal val="#ppt_w"/>
                                          </p:val>
                                        </p:tav>
                                      </p:tavLst>
                                    </p:anim>
                                    <p:anim calcmode="lin" valueType="num">
                                      <p:cBhvr>
                                        <p:cTn id="76" dur="1000" fill="hold"/>
                                        <p:tgtEl>
                                          <p:spTgt spid="18"/>
                                        </p:tgtEl>
                                        <p:attrNameLst>
                                          <p:attrName>ppt_h</p:attrName>
                                        </p:attrNameLst>
                                      </p:cBhvr>
                                      <p:tavLst>
                                        <p:tav tm="0">
                                          <p:val>
                                            <p:fltVal val="0"/>
                                          </p:val>
                                        </p:tav>
                                        <p:tav tm="100000">
                                          <p:val>
                                            <p:strVal val="#ppt_h"/>
                                          </p:val>
                                        </p:tav>
                                      </p:tavLst>
                                    </p:anim>
                                    <p:anim calcmode="lin" valueType="num">
                                      <p:cBhvr>
                                        <p:cTn id="77" dur="1000" fill="hold"/>
                                        <p:tgtEl>
                                          <p:spTgt spid="18"/>
                                        </p:tgtEl>
                                        <p:attrNameLst>
                                          <p:attrName>style.rotation</p:attrName>
                                        </p:attrNameLst>
                                      </p:cBhvr>
                                      <p:tavLst>
                                        <p:tav tm="0">
                                          <p:val>
                                            <p:fltVal val="90"/>
                                          </p:val>
                                        </p:tav>
                                        <p:tav tm="100000">
                                          <p:val>
                                            <p:fltVal val="0"/>
                                          </p:val>
                                        </p:tav>
                                      </p:tavLst>
                                    </p:anim>
                                    <p:animEffect transition="in" filter="fade">
                                      <p:cBhvr>
                                        <p:cTn id="78" dur="1000"/>
                                        <p:tgtEl>
                                          <p:spTgt spid="18"/>
                                        </p:tgtEl>
                                      </p:cBhvr>
                                    </p:animEffect>
                                  </p:childTnLst>
                                </p:cTn>
                              </p:par>
                              <p:par>
                                <p:cTn id="79" presetID="31" presetClass="entr" presetSubtype="0" fill="hold" grpId="0" nodeType="withEffect">
                                  <p:stCondLst>
                                    <p:cond delay="0"/>
                                  </p:stCondLst>
                                  <p:childTnLst>
                                    <p:set>
                                      <p:cBhvr>
                                        <p:cTn id="80" dur="1" fill="hold">
                                          <p:stCondLst>
                                            <p:cond delay="0"/>
                                          </p:stCondLst>
                                        </p:cTn>
                                        <p:tgtEl>
                                          <p:spTgt spid="19"/>
                                        </p:tgtEl>
                                        <p:attrNameLst>
                                          <p:attrName>style.visibility</p:attrName>
                                        </p:attrNameLst>
                                      </p:cBhvr>
                                      <p:to>
                                        <p:strVal val="visible"/>
                                      </p:to>
                                    </p:set>
                                    <p:anim calcmode="lin" valueType="num">
                                      <p:cBhvr>
                                        <p:cTn id="81" dur="1000" fill="hold"/>
                                        <p:tgtEl>
                                          <p:spTgt spid="19"/>
                                        </p:tgtEl>
                                        <p:attrNameLst>
                                          <p:attrName>ppt_w</p:attrName>
                                        </p:attrNameLst>
                                      </p:cBhvr>
                                      <p:tavLst>
                                        <p:tav tm="0">
                                          <p:val>
                                            <p:fltVal val="0"/>
                                          </p:val>
                                        </p:tav>
                                        <p:tav tm="100000">
                                          <p:val>
                                            <p:strVal val="#ppt_w"/>
                                          </p:val>
                                        </p:tav>
                                      </p:tavLst>
                                    </p:anim>
                                    <p:anim calcmode="lin" valueType="num">
                                      <p:cBhvr>
                                        <p:cTn id="82" dur="1000" fill="hold"/>
                                        <p:tgtEl>
                                          <p:spTgt spid="19"/>
                                        </p:tgtEl>
                                        <p:attrNameLst>
                                          <p:attrName>ppt_h</p:attrName>
                                        </p:attrNameLst>
                                      </p:cBhvr>
                                      <p:tavLst>
                                        <p:tav tm="0">
                                          <p:val>
                                            <p:fltVal val="0"/>
                                          </p:val>
                                        </p:tav>
                                        <p:tav tm="100000">
                                          <p:val>
                                            <p:strVal val="#ppt_h"/>
                                          </p:val>
                                        </p:tav>
                                      </p:tavLst>
                                    </p:anim>
                                    <p:anim calcmode="lin" valueType="num">
                                      <p:cBhvr>
                                        <p:cTn id="83" dur="1000" fill="hold"/>
                                        <p:tgtEl>
                                          <p:spTgt spid="19"/>
                                        </p:tgtEl>
                                        <p:attrNameLst>
                                          <p:attrName>style.rotation</p:attrName>
                                        </p:attrNameLst>
                                      </p:cBhvr>
                                      <p:tavLst>
                                        <p:tav tm="0">
                                          <p:val>
                                            <p:fltVal val="90"/>
                                          </p:val>
                                        </p:tav>
                                        <p:tav tm="100000">
                                          <p:val>
                                            <p:fltVal val="0"/>
                                          </p:val>
                                        </p:tav>
                                      </p:tavLst>
                                    </p:anim>
                                    <p:animEffect transition="in" filter="fade">
                                      <p:cBhvr>
                                        <p:cTn id="84" dur="1000"/>
                                        <p:tgtEl>
                                          <p:spTgt spid="19"/>
                                        </p:tgtEl>
                                      </p:cBhvr>
                                    </p:animEffect>
                                  </p:childTnLst>
                                </p:cTn>
                              </p:par>
                            </p:childTnLst>
                          </p:cTn>
                        </p:par>
                      </p:childTnLst>
                    </p:cTn>
                  </p:par>
                  <p:par>
                    <p:cTn id="85" fill="hold">
                      <p:stCondLst>
                        <p:cond delay="indefinite"/>
                      </p:stCondLst>
                      <p:childTnLst>
                        <p:par>
                          <p:cTn id="86" fill="hold">
                            <p:stCondLst>
                              <p:cond delay="0"/>
                            </p:stCondLst>
                            <p:childTnLst>
                              <p:par>
                                <p:cTn id="87" presetID="53" presetClass="entr" presetSubtype="16" fill="hold" grpId="0" nodeType="clickEffect">
                                  <p:stCondLst>
                                    <p:cond delay="0"/>
                                  </p:stCondLst>
                                  <p:childTnLst>
                                    <p:set>
                                      <p:cBhvr>
                                        <p:cTn id="88" dur="1" fill="hold">
                                          <p:stCondLst>
                                            <p:cond delay="0"/>
                                          </p:stCondLst>
                                        </p:cTn>
                                        <p:tgtEl>
                                          <p:spTgt spid="20"/>
                                        </p:tgtEl>
                                        <p:attrNameLst>
                                          <p:attrName>style.visibility</p:attrName>
                                        </p:attrNameLst>
                                      </p:cBhvr>
                                      <p:to>
                                        <p:strVal val="visible"/>
                                      </p:to>
                                    </p:set>
                                    <p:anim calcmode="lin" valueType="num">
                                      <p:cBhvr>
                                        <p:cTn id="89" dur="500" fill="hold"/>
                                        <p:tgtEl>
                                          <p:spTgt spid="20"/>
                                        </p:tgtEl>
                                        <p:attrNameLst>
                                          <p:attrName>ppt_w</p:attrName>
                                        </p:attrNameLst>
                                      </p:cBhvr>
                                      <p:tavLst>
                                        <p:tav tm="0">
                                          <p:val>
                                            <p:fltVal val="0"/>
                                          </p:val>
                                        </p:tav>
                                        <p:tav tm="100000">
                                          <p:val>
                                            <p:strVal val="#ppt_w"/>
                                          </p:val>
                                        </p:tav>
                                      </p:tavLst>
                                    </p:anim>
                                    <p:anim calcmode="lin" valueType="num">
                                      <p:cBhvr>
                                        <p:cTn id="90" dur="500" fill="hold"/>
                                        <p:tgtEl>
                                          <p:spTgt spid="20"/>
                                        </p:tgtEl>
                                        <p:attrNameLst>
                                          <p:attrName>ppt_h</p:attrName>
                                        </p:attrNameLst>
                                      </p:cBhvr>
                                      <p:tavLst>
                                        <p:tav tm="0">
                                          <p:val>
                                            <p:fltVal val="0"/>
                                          </p:val>
                                        </p:tav>
                                        <p:tav tm="100000">
                                          <p:val>
                                            <p:strVal val="#ppt_h"/>
                                          </p:val>
                                        </p:tav>
                                      </p:tavLst>
                                    </p:anim>
                                    <p:animEffect transition="in" filter="fade">
                                      <p:cBhvr>
                                        <p:cTn id="91" dur="500"/>
                                        <p:tgtEl>
                                          <p:spTgt spid="20"/>
                                        </p:tgtEl>
                                      </p:cBhvr>
                                    </p:animEffect>
                                  </p:childTnLst>
                                </p:cTn>
                              </p:par>
                              <p:par>
                                <p:cTn id="92" presetID="53" presetClass="entr" presetSubtype="16" fill="hold" grpId="0" nodeType="withEffect">
                                  <p:stCondLst>
                                    <p:cond delay="0"/>
                                  </p:stCondLst>
                                  <p:childTnLst>
                                    <p:set>
                                      <p:cBhvr>
                                        <p:cTn id="93" dur="1" fill="hold">
                                          <p:stCondLst>
                                            <p:cond delay="0"/>
                                          </p:stCondLst>
                                        </p:cTn>
                                        <p:tgtEl>
                                          <p:spTgt spid="22"/>
                                        </p:tgtEl>
                                        <p:attrNameLst>
                                          <p:attrName>style.visibility</p:attrName>
                                        </p:attrNameLst>
                                      </p:cBhvr>
                                      <p:to>
                                        <p:strVal val="visible"/>
                                      </p:to>
                                    </p:set>
                                    <p:anim calcmode="lin" valueType="num">
                                      <p:cBhvr>
                                        <p:cTn id="94" dur="500" fill="hold"/>
                                        <p:tgtEl>
                                          <p:spTgt spid="22"/>
                                        </p:tgtEl>
                                        <p:attrNameLst>
                                          <p:attrName>ppt_w</p:attrName>
                                        </p:attrNameLst>
                                      </p:cBhvr>
                                      <p:tavLst>
                                        <p:tav tm="0">
                                          <p:val>
                                            <p:fltVal val="0"/>
                                          </p:val>
                                        </p:tav>
                                        <p:tav tm="100000">
                                          <p:val>
                                            <p:strVal val="#ppt_w"/>
                                          </p:val>
                                        </p:tav>
                                      </p:tavLst>
                                    </p:anim>
                                    <p:anim calcmode="lin" valueType="num">
                                      <p:cBhvr>
                                        <p:cTn id="95" dur="500" fill="hold"/>
                                        <p:tgtEl>
                                          <p:spTgt spid="22"/>
                                        </p:tgtEl>
                                        <p:attrNameLst>
                                          <p:attrName>ppt_h</p:attrName>
                                        </p:attrNameLst>
                                      </p:cBhvr>
                                      <p:tavLst>
                                        <p:tav tm="0">
                                          <p:val>
                                            <p:fltVal val="0"/>
                                          </p:val>
                                        </p:tav>
                                        <p:tav tm="100000">
                                          <p:val>
                                            <p:strVal val="#ppt_h"/>
                                          </p:val>
                                        </p:tav>
                                      </p:tavLst>
                                    </p:anim>
                                    <p:animEffect transition="in" filter="fade">
                                      <p:cBhvr>
                                        <p:cTn id="96" dur="500"/>
                                        <p:tgtEl>
                                          <p:spTgt spid="22"/>
                                        </p:tgtEl>
                                      </p:cBhvr>
                                    </p:animEffect>
                                  </p:childTnLst>
                                </p:cTn>
                              </p:par>
                              <p:par>
                                <p:cTn id="97" presetID="53" presetClass="entr" presetSubtype="16" fill="hold" grpId="0" nodeType="withEffect">
                                  <p:stCondLst>
                                    <p:cond delay="0"/>
                                  </p:stCondLst>
                                  <p:childTnLst>
                                    <p:set>
                                      <p:cBhvr>
                                        <p:cTn id="98" dur="1" fill="hold">
                                          <p:stCondLst>
                                            <p:cond delay="0"/>
                                          </p:stCondLst>
                                        </p:cTn>
                                        <p:tgtEl>
                                          <p:spTgt spid="24"/>
                                        </p:tgtEl>
                                        <p:attrNameLst>
                                          <p:attrName>style.visibility</p:attrName>
                                        </p:attrNameLst>
                                      </p:cBhvr>
                                      <p:to>
                                        <p:strVal val="visible"/>
                                      </p:to>
                                    </p:set>
                                    <p:anim calcmode="lin" valueType="num">
                                      <p:cBhvr>
                                        <p:cTn id="99" dur="500" fill="hold"/>
                                        <p:tgtEl>
                                          <p:spTgt spid="24"/>
                                        </p:tgtEl>
                                        <p:attrNameLst>
                                          <p:attrName>ppt_w</p:attrName>
                                        </p:attrNameLst>
                                      </p:cBhvr>
                                      <p:tavLst>
                                        <p:tav tm="0">
                                          <p:val>
                                            <p:fltVal val="0"/>
                                          </p:val>
                                        </p:tav>
                                        <p:tav tm="100000">
                                          <p:val>
                                            <p:strVal val="#ppt_w"/>
                                          </p:val>
                                        </p:tav>
                                      </p:tavLst>
                                    </p:anim>
                                    <p:anim calcmode="lin" valueType="num">
                                      <p:cBhvr>
                                        <p:cTn id="100" dur="500" fill="hold"/>
                                        <p:tgtEl>
                                          <p:spTgt spid="24"/>
                                        </p:tgtEl>
                                        <p:attrNameLst>
                                          <p:attrName>ppt_h</p:attrName>
                                        </p:attrNameLst>
                                      </p:cBhvr>
                                      <p:tavLst>
                                        <p:tav tm="0">
                                          <p:val>
                                            <p:fltVal val="0"/>
                                          </p:val>
                                        </p:tav>
                                        <p:tav tm="100000">
                                          <p:val>
                                            <p:strVal val="#ppt_h"/>
                                          </p:val>
                                        </p:tav>
                                      </p:tavLst>
                                    </p:anim>
                                    <p:animEffect transition="in" filter="fade">
                                      <p:cBhvr>
                                        <p:cTn id="101" dur="500"/>
                                        <p:tgtEl>
                                          <p:spTgt spid="24"/>
                                        </p:tgtEl>
                                      </p:cBhvr>
                                    </p:animEffect>
                                  </p:childTnLst>
                                </p:cTn>
                              </p:par>
                            </p:childTnLst>
                          </p:cTn>
                        </p:par>
                      </p:childTnLst>
                    </p:cTn>
                  </p:par>
                  <p:par>
                    <p:cTn id="102" fill="hold">
                      <p:stCondLst>
                        <p:cond delay="indefinite"/>
                      </p:stCondLst>
                      <p:childTnLst>
                        <p:par>
                          <p:cTn id="103" fill="hold">
                            <p:stCondLst>
                              <p:cond delay="0"/>
                            </p:stCondLst>
                            <p:childTnLst>
                              <p:par>
                                <p:cTn id="104" presetID="31" presetClass="entr" presetSubtype="0" fill="hold" grpId="0" nodeType="clickEffect">
                                  <p:stCondLst>
                                    <p:cond delay="0"/>
                                  </p:stCondLst>
                                  <p:childTnLst>
                                    <p:set>
                                      <p:cBhvr>
                                        <p:cTn id="105" dur="1" fill="hold">
                                          <p:stCondLst>
                                            <p:cond delay="0"/>
                                          </p:stCondLst>
                                        </p:cTn>
                                        <p:tgtEl>
                                          <p:spTgt spid="21"/>
                                        </p:tgtEl>
                                        <p:attrNameLst>
                                          <p:attrName>style.visibility</p:attrName>
                                        </p:attrNameLst>
                                      </p:cBhvr>
                                      <p:to>
                                        <p:strVal val="visible"/>
                                      </p:to>
                                    </p:set>
                                    <p:anim calcmode="lin" valueType="num">
                                      <p:cBhvr>
                                        <p:cTn id="106" dur="1000" fill="hold"/>
                                        <p:tgtEl>
                                          <p:spTgt spid="21"/>
                                        </p:tgtEl>
                                        <p:attrNameLst>
                                          <p:attrName>ppt_w</p:attrName>
                                        </p:attrNameLst>
                                      </p:cBhvr>
                                      <p:tavLst>
                                        <p:tav tm="0">
                                          <p:val>
                                            <p:fltVal val="0"/>
                                          </p:val>
                                        </p:tav>
                                        <p:tav tm="100000">
                                          <p:val>
                                            <p:strVal val="#ppt_w"/>
                                          </p:val>
                                        </p:tav>
                                      </p:tavLst>
                                    </p:anim>
                                    <p:anim calcmode="lin" valueType="num">
                                      <p:cBhvr>
                                        <p:cTn id="107" dur="1000" fill="hold"/>
                                        <p:tgtEl>
                                          <p:spTgt spid="21"/>
                                        </p:tgtEl>
                                        <p:attrNameLst>
                                          <p:attrName>ppt_h</p:attrName>
                                        </p:attrNameLst>
                                      </p:cBhvr>
                                      <p:tavLst>
                                        <p:tav tm="0">
                                          <p:val>
                                            <p:fltVal val="0"/>
                                          </p:val>
                                        </p:tav>
                                        <p:tav tm="100000">
                                          <p:val>
                                            <p:strVal val="#ppt_h"/>
                                          </p:val>
                                        </p:tav>
                                      </p:tavLst>
                                    </p:anim>
                                    <p:anim calcmode="lin" valueType="num">
                                      <p:cBhvr>
                                        <p:cTn id="108" dur="1000" fill="hold"/>
                                        <p:tgtEl>
                                          <p:spTgt spid="21"/>
                                        </p:tgtEl>
                                        <p:attrNameLst>
                                          <p:attrName>style.rotation</p:attrName>
                                        </p:attrNameLst>
                                      </p:cBhvr>
                                      <p:tavLst>
                                        <p:tav tm="0">
                                          <p:val>
                                            <p:fltVal val="90"/>
                                          </p:val>
                                        </p:tav>
                                        <p:tav tm="100000">
                                          <p:val>
                                            <p:fltVal val="0"/>
                                          </p:val>
                                        </p:tav>
                                      </p:tavLst>
                                    </p:anim>
                                    <p:animEffect transition="in" filter="fade">
                                      <p:cBhvr>
                                        <p:cTn id="109" dur="1000"/>
                                        <p:tgtEl>
                                          <p:spTgt spid="21"/>
                                        </p:tgtEl>
                                      </p:cBhvr>
                                    </p:animEffect>
                                  </p:childTnLst>
                                </p:cTn>
                              </p:par>
                              <p:par>
                                <p:cTn id="110" presetID="31" presetClass="entr" presetSubtype="0" fill="hold" grpId="0" nodeType="withEffect">
                                  <p:stCondLst>
                                    <p:cond delay="0"/>
                                  </p:stCondLst>
                                  <p:childTnLst>
                                    <p:set>
                                      <p:cBhvr>
                                        <p:cTn id="111" dur="1" fill="hold">
                                          <p:stCondLst>
                                            <p:cond delay="0"/>
                                          </p:stCondLst>
                                        </p:cTn>
                                        <p:tgtEl>
                                          <p:spTgt spid="23"/>
                                        </p:tgtEl>
                                        <p:attrNameLst>
                                          <p:attrName>style.visibility</p:attrName>
                                        </p:attrNameLst>
                                      </p:cBhvr>
                                      <p:to>
                                        <p:strVal val="visible"/>
                                      </p:to>
                                    </p:set>
                                    <p:anim calcmode="lin" valueType="num">
                                      <p:cBhvr>
                                        <p:cTn id="112" dur="1000" fill="hold"/>
                                        <p:tgtEl>
                                          <p:spTgt spid="23"/>
                                        </p:tgtEl>
                                        <p:attrNameLst>
                                          <p:attrName>ppt_w</p:attrName>
                                        </p:attrNameLst>
                                      </p:cBhvr>
                                      <p:tavLst>
                                        <p:tav tm="0">
                                          <p:val>
                                            <p:fltVal val="0"/>
                                          </p:val>
                                        </p:tav>
                                        <p:tav tm="100000">
                                          <p:val>
                                            <p:strVal val="#ppt_w"/>
                                          </p:val>
                                        </p:tav>
                                      </p:tavLst>
                                    </p:anim>
                                    <p:anim calcmode="lin" valueType="num">
                                      <p:cBhvr>
                                        <p:cTn id="113" dur="1000" fill="hold"/>
                                        <p:tgtEl>
                                          <p:spTgt spid="23"/>
                                        </p:tgtEl>
                                        <p:attrNameLst>
                                          <p:attrName>ppt_h</p:attrName>
                                        </p:attrNameLst>
                                      </p:cBhvr>
                                      <p:tavLst>
                                        <p:tav tm="0">
                                          <p:val>
                                            <p:fltVal val="0"/>
                                          </p:val>
                                        </p:tav>
                                        <p:tav tm="100000">
                                          <p:val>
                                            <p:strVal val="#ppt_h"/>
                                          </p:val>
                                        </p:tav>
                                      </p:tavLst>
                                    </p:anim>
                                    <p:anim calcmode="lin" valueType="num">
                                      <p:cBhvr>
                                        <p:cTn id="114" dur="1000" fill="hold"/>
                                        <p:tgtEl>
                                          <p:spTgt spid="23"/>
                                        </p:tgtEl>
                                        <p:attrNameLst>
                                          <p:attrName>style.rotation</p:attrName>
                                        </p:attrNameLst>
                                      </p:cBhvr>
                                      <p:tavLst>
                                        <p:tav tm="0">
                                          <p:val>
                                            <p:fltVal val="90"/>
                                          </p:val>
                                        </p:tav>
                                        <p:tav tm="100000">
                                          <p:val>
                                            <p:fltVal val="0"/>
                                          </p:val>
                                        </p:tav>
                                      </p:tavLst>
                                    </p:anim>
                                    <p:animEffect transition="in" filter="fade">
                                      <p:cBhvr>
                                        <p:cTn id="115" dur="1000"/>
                                        <p:tgtEl>
                                          <p:spTgt spid="23"/>
                                        </p:tgtEl>
                                      </p:cBhvr>
                                    </p:animEffect>
                                  </p:childTnLst>
                                </p:cTn>
                              </p:par>
                              <p:par>
                                <p:cTn id="116" presetID="31" presetClass="entr" presetSubtype="0" fill="hold" grpId="0" nodeType="withEffect">
                                  <p:stCondLst>
                                    <p:cond delay="0"/>
                                  </p:stCondLst>
                                  <p:childTnLst>
                                    <p:set>
                                      <p:cBhvr>
                                        <p:cTn id="117" dur="1" fill="hold">
                                          <p:stCondLst>
                                            <p:cond delay="0"/>
                                          </p:stCondLst>
                                        </p:cTn>
                                        <p:tgtEl>
                                          <p:spTgt spid="25"/>
                                        </p:tgtEl>
                                        <p:attrNameLst>
                                          <p:attrName>style.visibility</p:attrName>
                                        </p:attrNameLst>
                                      </p:cBhvr>
                                      <p:to>
                                        <p:strVal val="visible"/>
                                      </p:to>
                                    </p:set>
                                    <p:anim calcmode="lin" valueType="num">
                                      <p:cBhvr>
                                        <p:cTn id="118" dur="1000" fill="hold"/>
                                        <p:tgtEl>
                                          <p:spTgt spid="25"/>
                                        </p:tgtEl>
                                        <p:attrNameLst>
                                          <p:attrName>ppt_w</p:attrName>
                                        </p:attrNameLst>
                                      </p:cBhvr>
                                      <p:tavLst>
                                        <p:tav tm="0">
                                          <p:val>
                                            <p:fltVal val="0"/>
                                          </p:val>
                                        </p:tav>
                                        <p:tav tm="100000">
                                          <p:val>
                                            <p:strVal val="#ppt_w"/>
                                          </p:val>
                                        </p:tav>
                                      </p:tavLst>
                                    </p:anim>
                                    <p:anim calcmode="lin" valueType="num">
                                      <p:cBhvr>
                                        <p:cTn id="119" dur="1000" fill="hold"/>
                                        <p:tgtEl>
                                          <p:spTgt spid="25"/>
                                        </p:tgtEl>
                                        <p:attrNameLst>
                                          <p:attrName>ppt_h</p:attrName>
                                        </p:attrNameLst>
                                      </p:cBhvr>
                                      <p:tavLst>
                                        <p:tav tm="0">
                                          <p:val>
                                            <p:fltVal val="0"/>
                                          </p:val>
                                        </p:tav>
                                        <p:tav tm="100000">
                                          <p:val>
                                            <p:strVal val="#ppt_h"/>
                                          </p:val>
                                        </p:tav>
                                      </p:tavLst>
                                    </p:anim>
                                    <p:anim calcmode="lin" valueType="num">
                                      <p:cBhvr>
                                        <p:cTn id="120" dur="1000" fill="hold"/>
                                        <p:tgtEl>
                                          <p:spTgt spid="25"/>
                                        </p:tgtEl>
                                        <p:attrNameLst>
                                          <p:attrName>style.rotation</p:attrName>
                                        </p:attrNameLst>
                                      </p:cBhvr>
                                      <p:tavLst>
                                        <p:tav tm="0">
                                          <p:val>
                                            <p:fltVal val="90"/>
                                          </p:val>
                                        </p:tav>
                                        <p:tav tm="100000">
                                          <p:val>
                                            <p:fltVal val="0"/>
                                          </p:val>
                                        </p:tav>
                                      </p:tavLst>
                                    </p:anim>
                                    <p:animEffect transition="in" filter="fade">
                                      <p:cBhvr>
                                        <p:cTn id="121"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3" grpId="0" animBg="1"/>
      <p:bldP spid="14" grpId="0" animBg="1"/>
      <p:bldP spid="15" grpId="0" animBg="1"/>
      <p:bldP spid="16" grpId="0" animBg="1"/>
      <p:bldP spid="18" grpId="0" animBg="1"/>
      <p:bldP spid="19" grpId="0" animBg="1"/>
      <p:bldP spid="20" grpId="0" animBg="1"/>
      <p:bldP spid="21" grpId="0" animBg="1"/>
      <p:bldP spid="22" grpId="0" animBg="1"/>
      <p:bldP spid="23" grpId="0" animBg="1"/>
      <p:bldP spid="24" grpId="0" animBg="1"/>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2000"/>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0544" y="1132761"/>
            <a:ext cx="3148818" cy="2539145"/>
          </a:xfrm>
          <a:prstGeom prst="ellipse">
            <a:avLst/>
          </a:prstGeom>
          <a:ln>
            <a:noFill/>
          </a:ln>
          <a:effectLst>
            <a:softEdge rad="112500"/>
          </a:effectLst>
        </p:spPr>
      </p:pic>
      <p:sp>
        <p:nvSpPr>
          <p:cNvPr id="4" name="Freeform 3"/>
          <p:cNvSpPr/>
          <p:nvPr/>
        </p:nvSpPr>
        <p:spPr>
          <a:xfrm>
            <a:off x="832135" y="2863048"/>
            <a:ext cx="2309034" cy="704712"/>
          </a:xfrm>
          <a:custGeom>
            <a:avLst/>
            <a:gdLst>
              <a:gd name="connsiteX0" fmla="*/ 0 w 2309034"/>
              <a:gd name="connsiteY0" fmla="*/ 70471 h 704712"/>
              <a:gd name="connsiteX1" fmla="*/ 70471 w 2309034"/>
              <a:gd name="connsiteY1" fmla="*/ 0 h 704712"/>
              <a:gd name="connsiteX2" fmla="*/ 2238563 w 2309034"/>
              <a:gd name="connsiteY2" fmla="*/ 0 h 704712"/>
              <a:gd name="connsiteX3" fmla="*/ 2309034 w 2309034"/>
              <a:gd name="connsiteY3" fmla="*/ 70471 h 704712"/>
              <a:gd name="connsiteX4" fmla="*/ 2309034 w 2309034"/>
              <a:gd name="connsiteY4" fmla="*/ 634241 h 704712"/>
              <a:gd name="connsiteX5" fmla="*/ 2238563 w 2309034"/>
              <a:gd name="connsiteY5" fmla="*/ 704712 h 704712"/>
              <a:gd name="connsiteX6" fmla="*/ 70471 w 2309034"/>
              <a:gd name="connsiteY6" fmla="*/ 704712 h 704712"/>
              <a:gd name="connsiteX7" fmla="*/ 0 w 2309034"/>
              <a:gd name="connsiteY7" fmla="*/ 634241 h 704712"/>
              <a:gd name="connsiteX8" fmla="*/ 0 w 2309034"/>
              <a:gd name="connsiteY8" fmla="*/ 70471 h 70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9034" h="704712">
                <a:moveTo>
                  <a:pt x="0" y="70471"/>
                </a:moveTo>
                <a:cubicBezTo>
                  <a:pt x="0" y="31551"/>
                  <a:pt x="31551" y="0"/>
                  <a:pt x="70471" y="0"/>
                </a:cubicBezTo>
                <a:lnTo>
                  <a:pt x="2238563" y="0"/>
                </a:lnTo>
                <a:cubicBezTo>
                  <a:pt x="2277483" y="0"/>
                  <a:pt x="2309034" y="31551"/>
                  <a:pt x="2309034" y="70471"/>
                </a:cubicBezTo>
                <a:lnTo>
                  <a:pt x="2309034" y="634241"/>
                </a:lnTo>
                <a:cubicBezTo>
                  <a:pt x="2309034" y="673161"/>
                  <a:pt x="2277483" y="704712"/>
                  <a:pt x="2238563" y="704712"/>
                </a:cubicBezTo>
                <a:lnTo>
                  <a:pt x="70471" y="704712"/>
                </a:lnTo>
                <a:cubicBezTo>
                  <a:pt x="31551" y="704712"/>
                  <a:pt x="0" y="673161"/>
                  <a:pt x="0" y="634241"/>
                </a:cubicBezTo>
                <a:lnTo>
                  <a:pt x="0" y="70471"/>
                </a:lnTo>
                <a:close/>
              </a:path>
            </a:pathLst>
          </a:custGeom>
          <a:solidFill>
            <a:srgbClr val="FFFF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0960" tIns="40960" rIns="40960" bIns="40960" numCol="1" spcCol="1270" anchor="ctr" anchorCtr="0">
            <a:noAutofit/>
          </a:bodyPr>
          <a:lstStyle/>
          <a:p>
            <a:pPr algn="ctr" defTabSz="1422400">
              <a:lnSpc>
                <a:spcPct val="90000"/>
              </a:lnSpc>
              <a:spcBef>
                <a:spcPct val="0"/>
              </a:spcBef>
              <a:spcAft>
                <a:spcPct val="35000"/>
              </a:spcAft>
            </a:pPr>
            <a:r>
              <a:rPr lang="en-US" sz="3200" b="1" dirty="0" err="1">
                <a:solidFill>
                  <a:srgbClr val="FF0000"/>
                </a:solidFill>
                <a:latin typeface="Times New Roman" pitchFamily="18" charset="0"/>
                <a:cs typeface="Times New Roman" pitchFamily="18" charset="0"/>
              </a:rPr>
              <a:t>Nữ</a:t>
            </a:r>
            <a:endParaRPr lang="en-US" sz="3200" b="1" dirty="0">
              <a:solidFill>
                <a:srgbClr val="FF0000"/>
              </a:solidFill>
              <a:latin typeface="Times New Roman" pitchFamily="18" charset="0"/>
              <a:cs typeface="Times New Roman" pitchFamily="18" charset="0"/>
            </a:endParaRPr>
          </a:p>
        </p:txBody>
      </p:sp>
      <p:sp>
        <p:nvSpPr>
          <p:cNvPr id="6" name="Freeform 5"/>
          <p:cNvSpPr/>
          <p:nvPr/>
        </p:nvSpPr>
        <p:spPr>
          <a:xfrm rot="18276351">
            <a:off x="2686007" y="2331331"/>
            <a:ext cx="2106886" cy="34013"/>
          </a:xfrm>
          <a:custGeom>
            <a:avLst/>
            <a:gdLst>
              <a:gd name="connsiteX0" fmla="*/ 0 w 2106886"/>
              <a:gd name="connsiteY0" fmla="*/ 17006 h 34013"/>
              <a:gd name="connsiteX1" fmla="*/ 2106886 w 2106886"/>
              <a:gd name="connsiteY1" fmla="*/ 17006 h 34013"/>
            </a:gdLst>
            <a:ahLst/>
            <a:cxnLst>
              <a:cxn ang="0">
                <a:pos x="connsiteX0" y="connsiteY0"/>
              </a:cxn>
              <a:cxn ang="0">
                <a:pos x="connsiteX1" y="connsiteY1"/>
              </a:cxn>
            </a:cxnLst>
            <a:rect l="l" t="t" r="r" b="b"/>
            <a:pathLst>
              <a:path w="2106886" h="34013">
                <a:moveTo>
                  <a:pt x="0" y="17006"/>
                </a:moveTo>
                <a:lnTo>
                  <a:pt x="2106886" y="17006"/>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1013470" tIns="-35666" rIns="1013471" bIns="-35666" numCol="1" spcCol="1270" anchor="ctr" anchorCtr="0">
            <a:noAutofit/>
          </a:bodyPr>
          <a:lstStyle/>
          <a:p>
            <a:pPr algn="ctr" defTabSz="266700">
              <a:lnSpc>
                <a:spcPct val="90000"/>
              </a:lnSpc>
              <a:spcBef>
                <a:spcPct val="0"/>
              </a:spcBef>
              <a:spcAft>
                <a:spcPct val="35000"/>
              </a:spcAft>
            </a:pPr>
            <a:endParaRPr lang="en-US" sz="600">
              <a:solidFill>
                <a:prstClr val="black">
                  <a:hueOff val="0"/>
                  <a:satOff val="0"/>
                  <a:lumOff val="0"/>
                  <a:alphaOff val="0"/>
                </a:prstClr>
              </a:solidFill>
              <a:latin typeface="Times New Roman" pitchFamily="18" charset="0"/>
              <a:cs typeface="Times New Roman" pitchFamily="18" charset="0"/>
            </a:endParaRPr>
          </a:p>
        </p:txBody>
      </p:sp>
      <p:sp>
        <p:nvSpPr>
          <p:cNvPr id="7" name="Freeform 6"/>
          <p:cNvSpPr/>
          <p:nvPr/>
        </p:nvSpPr>
        <p:spPr>
          <a:xfrm>
            <a:off x="4337729" y="1045031"/>
            <a:ext cx="3013238" cy="872481"/>
          </a:xfrm>
          <a:custGeom>
            <a:avLst/>
            <a:gdLst>
              <a:gd name="connsiteX0" fmla="*/ 0 w 3013238"/>
              <a:gd name="connsiteY0" fmla="*/ 87248 h 872481"/>
              <a:gd name="connsiteX1" fmla="*/ 87248 w 3013238"/>
              <a:gd name="connsiteY1" fmla="*/ 0 h 872481"/>
              <a:gd name="connsiteX2" fmla="*/ 2925990 w 3013238"/>
              <a:gd name="connsiteY2" fmla="*/ 0 h 872481"/>
              <a:gd name="connsiteX3" fmla="*/ 3013238 w 3013238"/>
              <a:gd name="connsiteY3" fmla="*/ 87248 h 872481"/>
              <a:gd name="connsiteX4" fmla="*/ 3013238 w 3013238"/>
              <a:gd name="connsiteY4" fmla="*/ 785233 h 872481"/>
              <a:gd name="connsiteX5" fmla="*/ 2925990 w 3013238"/>
              <a:gd name="connsiteY5" fmla="*/ 872481 h 872481"/>
              <a:gd name="connsiteX6" fmla="*/ 87248 w 3013238"/>
              <a:gd name="connsiteY6" fmla="*/ 872481 h 872481"/>
              <a:gd name="connsiteX7" fmla="*/ 0 w 3013238"/>
              <a:gd name="connsiteY7" fmla="*/ 785233 h 872481"/>
              <a:gd name="connsiteX8" fmla="*/ 0 w 3013238"/>
              <a:gd name="connsiteY8" fmla="*/ 87248 h 872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3238" h="872481">
                <a:moveTo>
                  <a:pt x="0" y="87248"/>
                </a:moveTo>
                <a:cubicBezTo>
                  <a:pt x="0" y="39062"/>
                  <a:pt x="39062" y="0"/>
                  <a:pt x="87248" y="0"/>
                </a:cubicBezTo>
                <a:lnTo>
                  <a:pt x="2925990" y="0"/>
                </a:lnTo>
                <a:cubicBezTo>
                  <a:pt x="2974176" y="0"/>
                  <a:pt x="3013238" y="39062"/>
                  <a:pt x="3013238" y="87248"/>
                </a:cubicBezTo>
                <a:lnTo>
                  <a:pt x="3013238" y="785233"/>
                </a:lnTo>
                <a:cubicBezTo>
                  <a:pt x="3013238" y="833419"/>
                  <a:pt x="2974176" y="872481"/>
                  <a:pt x="2925990" y="872481"/>
                </a:cubicBezTo>
                <a:lnTo>
                  <a:pt x="87248" y="872481"/>
                </a:lnTo>
                <a:cubicBezTo>
                  <a:pt x="39062" y="872481"/>
                  <a:pt x="0" y="833419"/>
                  <a:pt x="0" y="785233"/>
                </a:cubicBezTo>
                <a:lnTo>
                  <a:pt x="0" y="87248"/>
                </a:lnTo>
                <a:close/>
              </a:path>
            </a:pathLst>
          </a:custGeom>
          <a:solidFill>
            <a:srgbClr val="00FF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0794" tIns="40794" rIns="40794" bIns="40794" numCol="1" spcCol="1270" anchor="ctr" anchorCtr="0">
            <a:noAutofit/>
          </a:bodyPr>
          <a:lstStyle/>
          <a:p>
            <a:pPr algn="ctr" defTabSz="1066800">
              <a:lnSpc>
                <a:spcPct val="90000"/>
              </a:lnSpc>
              <a:spcBef>
                <a:spcPct val="0"/>
              </a:spcBef>
              <a:spcAft>
                <a:spcPct val="35000"/>
              </a:spcAft>
            </a:pPr>
            <a:r>
              <a:rPr lang="en-US" sz="2400" dirty="0" err="1">
                <a:solidFill>
                  <a:srgbClr val="1D03DF"/>
                </a:solidFill>
                <a:latin typeface="Times New Roman" pitchFamily="18" charset="0"/>
                <a:cs typeface="Times New Roman" pitchFamily="18" charset="0"/>
              </a:rPr>
              <a:t>Đặc</a:t>
            </a:r>
            <a:r>
              <a:rPr lang="en-US" sz="2400" dirty="0">
                <a:solidFill>
                  <a:srgbClr val="1D03DF"/>
                </a:solidFill>
                <a:latin typeface="Times New Roman" pitchFamily="18" charset="0"/>
                <a:cs typeface="Times New Roman" pitchFamily="18" charset="0"/>
              </a:rPr>
              <a:t> </a:t>
            </a:r>
            <a:r>
              <a:rPr lang="en-US" sz="2400" dirty="0" err="1">
                <a:solidFill>
                  <a:srgbClr val="1D03DF"/>
                </a:solidFill>
                <a:latin typeface="Times New Roman" pitchFamily="18" charset="0"/>
                <a:cs typeface="Times New Roman" pitchFamily="18" charset="0"/>
              </a:rPr>
              <a:t>điểm</a:t>
            </a:r>
            <a:r>
              <a:rPr lang="en-US" sz="2400" dirty="0">
                <a:solidFill>
                  <a:srgbClr val="1D03DF"/>
                </a:solidFill>
                <a:latin typeface="Times New Roman" pitchFamily="18" charset="0"/>
                <a:cs typeface="Times New Roman" pitchFamily="18" charset="0"/>
              </a:rPr>
              <a:t> </a:t>
            </a:r>
            <a:r>
              <a:rPr lang="en-US" sz="2400" dirty="0" err="1">
                <a:solidFill>
                  <a:srgbClr val="1D03DF"/>
                </a:solidFill>
                <a:latin typeface="Times New Roman" pitchFamily="18" charset="0"/>
                <a:cs typeface="Times New Roman" pitchFamily="18" charset="0"/>
              </a:rPr>
              <a:t>hình</a:t>
            </a:r>
            <a:r>
              <a:rPr lang="en-US" sz="2400" dirty="0">
                <a:solidFill>
                  <a:srgbClr val="1D03DF"/>
                </a:solidFill>
                <a:latin typeface="Times New Roman" pitchFamily="18" charset="0"/>
                <a:cs typeface="Times New Roman" pitchFamily="18" charset="0"/>
              </a:rPr>
              <a:t> </a:t>
            </a:r>
            <a:r>
              <a:rPr lang="en-US" sz="2400" dirty="0" err="1">
                <a:solidFill>
                  <a:srgbClr val="1D03DF"/>
                </a:solidFill>
                <a:latin typeface="Times New Roman" pitchFamily="18" charset="0"/>
                <a:cs typeface="Times New Roman" pitchFamily="18" charset="0"/>
              </a:rPr>
              <a:t>dáng</a:t>
            </a:r>
            <a:endParaRPr lang="en-US" sz="2400" dirty="0">
              <a:solidFill>
                <a:srgbClr val="1D03DF"/>
              </a:solidFill>
              <a:latin typeface="Times New Roman" pitchFamily="18" charset="0"/>
              <a:cs typeface="Times New Roman" pitchFamily="18" charset="0"/>
            </a:endParaRPr>
          </a:p>
        </p:txBody>
      </p:sp>
      <p:sp>
        <p:nvSpPr>
          <p:cNvPr id="8" name="Freeform 7"/>
          <p:cNvSpPr/>
          <p:nvPr/>
        </p:nvSpPr>
        <p:spPr>
          <a:xfrm rot="20119662">
            <a:off x="7273126" y="1108330"/>
            <a:ext cx="1705373" cy="34013"/>
          </a:xfrm>
          <a:custGeom>
            <a:avLst/>
            <a:gdLst>
              <a:gd name="connsiteX0" fmla="*/ 0 w 1705373"/>
              <a:gd name="connsiteY0" fmla="*/ 17006 h 34013"/>
              <a:gd name="connsiteX1" fmla="*/ 1705373 w 1705373"/>
              <a:gd name="connsiteY1" fmla="*/ 17006 h 34013"/>
            </a:gdLst>
            <a:ahLst/>
            <a:cxnLst>
              <a:cxn ang="0">
                <a:pos x="connsiteX0" y="connsiteY0"/>
              </a:cxn>
              <a:cxn ang="0">
                <a:pos x="connsiteX1" y="connsiteY1"/>
              </a:cxn>
            </a:cxnLst>
            <a:rect l="l" t="t" r="r" b="b"/>
            <a:pathLst>
              <a:path w="1705373" h="34013">
                <a:moveTo>
                  <a:pt x="0" y="17006"/>
                </a:moveTo>
                <a:lnTo>
                  <a:pt x="1705373" y="17006"/>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822752" tIns="-25629" rIns="822753" bIns="-25627" numCol="1" spcCol="1270" anchor="ctr" anchorCtr="0">
            <a:noAutofit/>
          </a:bodyPr>
          <a:lstStyle/>
          <a:p>
            <a:pPr algn="ctr" defTabSz="266700">
              <a:lnSpc>
                <a:spcPct val="90000"/>
              </a:lnSpc>
              <a:spcBef>
                <a:spcPct val="0"/>
              </a:spcBef>
              <a:spcAft>
                <a:spcPct val="35000"/>
              </a:spcAft>
            </a:pPr>
            <a:endParaRPr lang="en-US" sz="600">
              <a:solidFill>
                <a:prstClr val="black">
                  <a:hueOff val="0"/>
                  <a:satOff val="0"/>
                  <a:lumOff val="0"/>
                  <a:alphaOff val="0"/>
                </a:prstClr>
              </a:solidFill>
              <a:latin typeface="Times New Roman" pitchFamily="18" charset="0"/>
              <a:cs typeface="Times New Roman" pitchFamily="18" charset="0"/>
            </a:endParaRPr>
          </a:p>
        </p:txBody>
      </p:sp>
      <p:sp>
        <p:nvSpPr>
          <p:cNvPr id="9" name="Freeform 8"/>
          <p:cNvSpPr/>
          <p:nvPr/>
        </p:nvSpPr>
        <p:spPr>
          <a:xfrm>
            <a:off x="8900657" y="436728"/>
            <a:ext cx="2834143" cy="665347"/>
          </a:xfrm>
          <a:custGeom>
            <a:avLst/>
            <a:gdLst>
              <a:gd name="connsiteX0" fmla="*/ 0 w 2572859"/>
              <a:gd name="connsiteY0" fmla="*/ 66535 h 665347"/>
              <a:gd name="connsiteX1" fmla="*/ 66535 w 2572859"/>
              <a:gd name="connsiteY1" fmla="*/ 0 h 665347"/>
              <a:gd name="connsiteX2" fmla="*/ 2506324 w 2572859"/>
              <a:gd name="connsiteY2" fmla="*/ 0 h 665347"/>
              <a:gd name="connsiteX3" fmla="*/ 2572859 w 2572859"/>
              <a:gd name="connsiteY3" fmla="*/ 66535 h 665347"/>
              <a:gd name="connsiteX4" fmla="*/ 2572859 w 2572859"/>
              <a:gd name="connsiteY4" fmla="*/ 598812 h 665347"/>
              <a:gd name="connsiteX5" fmla="*/ 2506324 w 2572859"/>
              <a:gd name="connsiteY5" fmla="*/ 665347 h 665347"/>
              <a:gd name="connsiteX6" fmla="*/ 66535 w 2572859"/>
              <a:gd name="connsiteY6" fmla="*/ 665347 h 665347"/>
              <a:gd name="connsiteX7" fmla="*/ 0 w 2572859"/>
              <a:gd name="connsiteY7" fmla="*/ 598812 h 665347"/>
              <a:gd name="connsiteX8" fmla="*/ 0 w 2572859"/>
              <a:gd name="connsiteY8" fmla="*/ 66535 h 665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2859" h="665347">
                <a:moveTo>
                  <a:pt x="0" y="66535"/>
                </a:moveTo>
                <a:cubicBezTo>
                  <a:pt x="0" y="29789"/>
                  <a:pt x="29789" y="0"/>
                  <a:pt x="66535" y="0"/>
                </a:cubicBezTo>
                <a:lnTo>
                  <a:pt x="2506324" y="0"/>
                </a:lnTo>
                <a:cubicBezTo>
                  <a:pt x="2543070" y="0"/>
                  <a:pt x="2572859" y="29789"/>
                  <a:pt x="2572859" y="66535"/>
                </a:cubicBezTo>
                <a:lnTo>
                  <a:pt x="2572859" y="598812"/>
                </a:lnTo>
                <a:cubicBezTo>
                  <a:pt x="2572859" y="635558"/>
                  <a:pt x="2543070" y="665347"/>
                  <a:pt x="2506324" y="665347"/>
                </a:cubicBezTo>
                <a:lnTo>
                  <a:pt x="66535" y="665347"/>
                </a:lnTo>
                <a:cubicBezTo>
                  <a:pt x="29789" y="665347"/>
                  <a:pt x="0" y="635558"/>
                  <a:pt x="0" y="598812"/>
                </a:cubicBezTo>
                <a:lnTo>
                  <a:pt x="0" y="66535"/>
                </a:lnTo>
                <a:close/>
              </a:path>
            </a:pathLst>
          </a:custGeom>
          <a:solidFill>
            <a:srgbClr val="FF66F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4727" tIns="34727" rIns="34727" bIns="34727" numCol="1" spcCol="1270" anchor="ctr" anchorCtr="0">
            <a:noAutofit/>
          </a:bodyPr>
          <a:lstStyle/>
          <a:p>
            <a:pPr algn="ctr" defTabSz="1066800">
              <a:lnSpc>
                <a:spcPct val="90000"/>
              </a:lnSpc>
              <a:spcBef>
                <a:spcPct val="0"/>
              </a:spcBef>
              <a:spcAft>
                <a:spcPct val="35000"/>
              </a:spcAft>
            </a:pPr>
            <a:r>
              <a:rPr lang="en-US" sz="2400" dirty="0" err="1">
                <a:solidFill>
                  <a:srgbClr val="002060"/>
                </a:solidFill>
                <a:latin typeface="Times New Roman" pitchFamily="18" charset="0"/>
                <a:cs typeface="Times New Roman" pitchFamily="18" charset="0"/>
              </a:rPr>
              <a:t>thân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hình</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mảnh</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mai</a:t>
            </a:r>
            <a:endParaRPr lang="en-US" sz="2400" dirty="0">
              <a:solidFill>
                <a:srgbClr val="002060"/>
              </a:solidFill>
              <a:latin typeface="Times New Roman" pitchFamily="18" charset="0"/>
              <a:cs typeface="Times New Roman" pitchFamily="18" charset="0"/>
            </a:endParaRPr>
          </a:p>
        </p:txBody>
      </p:sp>
      <p:sp>
        <p:nvSpPr>
          <p:cNvPr id="10" name="Freeform 9"/>
          <p:cNvSpPr/>
          <p:nvPr/>
        </p:nvSpPr>
        <p:spPr>
          <a:xfrm rot="85338">
            <a:off x="7350735" y="1482979"/>
            <a:ext cx="1507913" cy="34013"/>
          </a:xfrm>
          <a:custGeom>
            <a:avLst/>
            <a:gdLst>
              <a:gd name="connsiteX0" fmla="*/ 0 w 1507913"/>
              <a:gd name="connsiteY0" fmla="*/ 17006 h 34013"/>
              <a:gd name="connsiteX1" fmla="*/ 1507913 w 1507913"/>
              <a:gd name="connsiteY1" fmla="*/ 17006 h 34013"/>
            </a:gdLst>
            <a:ahLst/>
            <a:cxnLst>
              <a:cxn ang="0">
                <a:pos x="connsiteX0" y="connsiteY0"/>
              </a:cxn>
              <a:cxn ang="0">
                <a:pos x="connsiteX1" y="connsiteY1"/>
              </a:cxn>
            </a:cxnLst>
            <a:rect l="l" t="t" r="r" b="b"/>
            <a:pathLst>
              <a:path w="1507913" h="34013">
                <a:moveTo>
                  <a:pt x="0" y="17006"/>
                </a:moveTo>
                <a:lnTo>
                  <a:pt x="1507913" y="17006"/>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728959" tIns="-20692" rIns="728958" bIns="-20691" numCol="1" spcCol="1270" anchor="ctr" anchorCtr="0">
            <a:noAutofit/>
          </a:bodyPr>
          <a:lstStyle/>
          <a:p>
            <a:pPr algn="ctr" defTabSz="266700">
              <a:lnSpc>
                <a:spcPct val="90000"/>
              </a:lnSpc>
              <a:spcBef>
                <a:spcPct val="0"/>
              </a:spcBef>
              <a:spcAft>
                <a:spcPct val="35000"/>
              </a:spcAft>
            </a:pPr>
            <a:endParaRPr lang="en-US" sz="600">
              <a:solidFill>
                <a:prstClr val="black">
                  <a:hueOff val="0"/>
                  <a:satOff val="0"/>
                  <a:lumOff val="0"/>
                  <a:alphaOff val="0"/>
                </a:prstClr>
              </a:solidFill>
              <a:latin typeface="Times New Roman" pitchFamily="18" charset="0"/>
              <a:cs typeface="Times New Roman" pitchFamily="18" charset="0"/>
            </a:endParaRPr>
          </a:p>
        </p:txBody>
      </p:sp>
      <p:sp>
        <p:nvSpPr>
          <p:cNvPr id="11" name="Freeform 10"/>
          <p:cNvSpPr/>
          <p:nvPr/>
        </p:nvSpPr>
        <p:spPr>
          <a:xfrm>
            <a:off x="8858416" y="1186026"/>
            <a:ext cx="2876384" cy="665347"/>
          </a:xfrm>
          <a:custGeom>
            <a:avLst/>
            <a:gdLst>
              <a:gd name="connsiteX0" fmla="*/ 0 w 2574717"/>
              <a:gd name="connsiteY0" fmla="*/ 66535 h 665347"/>
              <a:gd name="connsiteX1" fmla="*/ 66535 w 2574717"/>
              <a:gd name="connsiteY1" fmla="*/ 0 h 665347"/>
              <a:gd name="connsiteX2" fmla="*/ 2508182 w 2574717"/>
              <a:gd name="connsiteY2" fmla="*/ 0 h 665347"/>
              <a:gd name="connsiteX3" fmla="*/ 2574717 w 2574717"/>
              <a:gd name="connsiteY3" fmla="*/ 66535 h 665347"/>
              <a:gd name="connsiteX4" fmla="*/ 2574717 w 2574717"/>
              <a:gd name="connsiteY4" fmla="*/ 598812 h 665347"/>
              <a:gd name="connsiteX5" fmla="*/ 2508182 w 2574717"/>
              <a:gd name="connsiteY5" fmla="*/ 665347 h 665347"/>
              <a:gd name="connsiteX6" fmla="*/ 66535 w 2574717"/>
              <a:gd name="connsiteY6" fmla="*/ 665347 h 665347"/>
              <a:gd name="connsiteX7" fmla="*/ 0 w 2574717"/>
              <a:gd name="connsiteY7" fmla="*/ 598812 h 665347"/>
              <a:gd name="connsiteX8" fmla="*/ 0 w 2574717"/>
              <a:gd name="connsiteY8" fmla="*/ 66535 h 665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4717" h="665347">
                <a:moveTo>
                  <a:pt x="0" y="66535"/>
                </a:moveTo>
                <a:cubicBezTo>
                  <a:pt x="0" y="29789"/>
                  <a:pt x="29789" y="0"/>
                  <a:pt x="66535" y="0"/>
                </a:cubicBezTo>
                <a:lnTo>
                  <a:pt x="2508182" y="0"/>
                </a:lnTo>
                <a:cubicBezTo>
                  <a:pt x="2544928" y="0"/>
                  <a:pt x="2574717" y="29789"/>
                  <a:pt x="2574717" y="66535"/>
                </a:cubicBezTo>
                <a:lnTo>
                  <a:pt x="2574717" y="598812"/>
                </a:lnTo>
                <a:cubicBezTo>
                  <a:pt x="2574717" y="635558"/>
                  <a:pt x="2544928" y="665347"/>
                  <a:pt x="2508182" y="665347"/>
                </a:cubicBezTo>
                <a:lnTo>
                  <a:pt x="66535" y="665347"/>
                </a:lnTo>
                <a:cubicBezTo>
                  <a:pt x="29789" y="665347"/>
                  <a:pt x="0" y="635558"/>
                  <a:pt x="0" y="598812"/>
                </a:cubicBezTo>
                <a:lnTo>
                  <a:pt x="0" y="66535"/>
                </a:lnTo>
                <a:close/>
              </a:path>
            </a:pathLst>
          </a:custGeom>
          <a:solidFill>
            <a:srgbClr val="FF66F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4727" tIns="34727" rIns="34727" bIns="34727" numCol="1" spcCol="1270" anchor="ctr" anchorCtr="0">
            <a:noAutofit/>
          </a:bodyPr>
          <a:lstStyle/>
          <a:p>
            <a:pPr algn="ctr" defTabSz="1066800">
              <a:lnSpc>
                <a:spcPct val="90000"/>
              </a:lnSpc>
              <a:spcBef>
                <a:spcPct val="0"/>
              </a:spcBef>
              <a:spcAft>
                <a:spcPct val="35000"/>
              </a:spcAft>
            </a:pPr>
            <a:r>
              <a:rPr lang="en-US" sz="2400" dirty="0" err="1">
                <a:solidFill>
                  <a:srgbClr val="002060"/>
                </a:solidFill>
                <a:latin typeface="Times New Roman" pitchFamily="18" charset="0"/>
                <a:cs typeface="Times New Roman" pitchFamily="18" charset="0"/>
              </a:rPr>
              <a:t>làn</a:t>
            </a:r>
            <a:r>
              <a:rPr lang="en-US" sz="2400" dirty="0">
                <a:solidFill>
                  <a:srgbClr val="002060"/>
                </a:solidFill>
                <a:latin typeface="Times New Roman" pitchFamily="18" charset="0"/>
                <a:cs typeface="Times New Roman" pitchFamily="18" charset="0"/>
              </a:rPr>
              <a:t> da </a:t>
            </a:r>
            <a:r>
              <a:rPr lang="en-US" sz="2400" dirty="0" err="1">
                <a:solidFill>
                  <a:srgbClr val="002060"/>
                </a:solidFill>
                <a:latin typeface="Times New Roman" pitchFamily="18" charset="0"/>
                <a:cs typeface="Times New Roman" pitchFamily="18" charset="0"/>
              </a:rPr>
              <a:t>trắng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hồng</a:t>
            </a:r>
            <a:endParaRPr lang="en-US" sz="2400" dirty="0">
              <a:solidFill>
                <a:srgbClr val="002060"/>
              </a:solidFill>
              <a:latin typeface="Times New Roman" pitchFamily="18" charset="0"/>
              <a:cs typeface="Times New Roman" pitchFamily="18" charset="0"/>
            </a:endParaRPr>
          </a:p>
        </p:txBody>
      </p:sp>
      <p:sp>
        <p:nvSpPr>
          <p:cNvPr id="13" name="Freeform 12"/>
          <p:cNvSpPr/>
          <p:nvPr/>
        </p:nvSpPr>
        <p:spPr>
          <a:xfrm rot="1657620">
            <a:off x="7256214" y="1849641"/>
            <a:ext cx="1662127" cy="34013"/>
          </a:xfrm>
          <a:custGeom>
            <a:avLst/>
            <a:gdLst>
              <a:gd name="connsiteX0" fmla="*/ 0 w 1662127"/>
              <a:gd name="connsiteY0" fmla="*/ 17006 h 34013"/>
              <a:gd name="connsiteX1" fmla="*/ 1662127 w 1662127"/>
              <a:gd name="connsiteY1" fmla="*/ 17006 h 34013"/>
            </a:gdLst>
            <a:ahLst/>
            <a:cxnLst>
              <a:cxn ang="0">
                <a:pos x="connsiteX0" y="connsiteY0"/>
              </a:cxn>
              <a:cxn ang="0">
                <a:pos x="connsiteX1" y="connsiteY1"/>
              </a:cxn>
            </a:cxnLst>
            <a:rect l="l" t="t" r="r" b="b"/>
            <a:pathLst>
              <a:path w="1662127" h="34013">
                <a:moveTo>
                  <a:pt x="0" y="17006"/>
                </a:moveTo>
                <a:lnTo>
                  <a:pt x="1662127" y="17006"/>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802210" tIns="-24547" rIns="802210" bIns="-24547" numCol="1" spcCol="1270" anchor="ctr" anchorCtr="0">
            <a:noAutofit/>
          </a:bodyPr>
          <a:lstStyle/>
          <a:p>
            <a:pPr algn="ctr" defTabSz="266700">
              <a:lnSpc>
                <a:spcPct val="90000"/>
              </a:lnSpc>
              <a:spcBef>
                <a:spcPct val="0"/>
              </a:spcBef>
              <a:spcAft>
                <a:spcPct val="35000"/>
              </a:spcAft>
            </a:pPr>
            <a:endParaRPr lang="en-US" sz="600">
              <a:solidFill>
                <a:prstClr val="black">
                  <a:hueOff val="0"/>
                  <a:satOff val="0"/>
                  <a:lumOff val="0"/>
                  <a:alphaOff val="0"/>
                </a:prstClr>
              </a:solidFill>
              <a:latin typeface="Times New Roman" pitchFamily="18" charset="0"/>
              <a:cs typeface="Times New Roman" pitchFamily="18" charset="0"/>
            </a:endParaRPr>
          </a:p>
        </p:txBody>
      </p:sp>
      <p:sp>
        <p:nvSpPr>
          <p:cNvPr id="14" name="Freeform 13"/>
          <p:cNvSpPr/>
          <p:nvPr/>
        </p:nvSpPr>
        <p:spPr>
          <a:xfrm>
            <a:off x="8839917" y="1919349"/>
            <a:ext cx="2894883" cy="665347"/>
          </a:xfrm>
          <a:custGeom>
            <a:avLst/>
            <a:gdLst>
              <a:gd name="connsiteX0" fmla="*/ 0 w 2602863"/>
              <a:gd name="connsiteY0" fmla="*/ 66535 h 665347"/>
              <a:gd name="connsiteX1" fmla="*/ 66535 w 2602863"/>
              <a:gd name="connsiteY1" fmla="*/ 0 h 665347"/>
              <a:gd name="connsiteX2" fmla="*/ 2536328 w 2602863"/>
              <a:gd name="connsiteY2" fmla="*/ 0 h 665347"/>
              <a:gd name="connsiteX3" fmla="*/ 2602863 w 2602863"/>
              <a:gd name="connsiteY3" fmla="*/ 66535 h 665347"/>
              <a:gd name="connsiteX4" fmla="*/ 2602863 w 2602863"/>
              <a:gd name="connsiteY4" fmla="*/ 598812 h 665347"/>
              <a:gd name="connsiteX5" fmla="*/ 2536328 w 2602863"/>
              <a:gd name="connsiteY5" fmla="*/ 665347 h 665347"/>
              <a:gd name="connsiteX6" fmla="*/ 66535 w 2602863"/>
              <a:gd name="connsiteY6" fmla="*/ 665347 h 665347"/>
              <a:gd name="connsiteX7" fmla="*/ 0 w 2602863"/>
              <a:gd name="connsiteY7" fmla="*/ 598812 h 665347"/>
              <a:gd name="connsiteX8" fmla="*/ 0 w 2602863"/>
              <a:gd name="connsiteY8" fmla="*/ 66535 h 665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2863" h="665347">
                <a:moveTo>
                  <a:pt x="0" y="66535"/>
                </a:moveTo>
                <a:cubicBezTo>
                  <a:pt x="0" y="29789"/>
                  <a:pt x="29789" y="0"/>
                  <a:pt x="66535" y="0"/>
                </a:cubicBezTo>
                <a:lnTo>
                  <a:pt x="2536328" y="0"/>
                </a:lnTo>
                <a:cubicBezTo>
                  <a:pt x="2573074" y="0"/>
                  <a:pt x="2602863" y="29789"/>
                  <a:pt x="2602863" y="66535"/>
                </a:cubicBezTo>
                <a:lnTo>
                  <a:pt x="2602863" y="598812"/>
                </a:lnTo>
                <a:cubicBezTo>
                  <a:pt x="2602863" y="635558"/>
                  <a:pt x="2573074" y="665347"/>
                  <a:pt x="2536328" y="665347"/>
                </a:cubicBezTo>
                <a:lnTo>
                  <a:pt x="66535" y="665347"/>
                </a:lnTo>
                <a:cubicBezTo>
                  <a:pt x="29789" y="665347"/>
                  <a:pt x="0" y="635558"/>
                  <a:pt x="0" y="598812"/>
                </a:cubicBezTo>
                <a:lnTo>
                  <a:pt x="0" y="66535"/>
                </a:lnTo>
                <a:close/>
              </a:path>
            </a:pathLst>
          </a:custGeom>
          <a:solidFill>
            <a:srgbClr val="FF66F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4727" tIns="34727" rIns="34727" bIns="34727" numCol="1" spcCol="1270" anchor="ctr" anchorCtr="0">
            <a:noAutofit/>
          </a:bodyPr>
          <a:lstStyle/>
          <a:p>
            <a:pPr algn="ctr" defTabSz="1066800">
              <a:lnSpc>
                <a:spcPct val="90000"/>
              </a:lnSpc>
              <a:spcBef>
                <a:spcPct val="0"/>
              </a:spcBef>
              <a:spcAft>
                <a:spcPct val="35000"/>
              </a:spcAft>
            </a:pPr>
            <a:r>
              <a:rPr lang="en-US" sz="2400" dirty="0" err="1">
                <a:solidFill>
                  <a:srgbClr val="002060"/>
                </a:solidFill>
                <a:latin typeface="Times New Roman" pitchFamily="18" charset="0"/>
                <a:cs typeface="Times New Roman" pitchFamily="18" charset="0"/>
              </a:rPr>
              <a:t>đôi</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mắt</a:t>
            </a:r>
            <a:r>
              <a:rPr lang="en-US" sz="2400" dirty="0">
                <a:solidFill>
                  <a:srgbClr val="002060"/>
                </a:solidFill>
                <a:latin typeface="Times New Roman" pitchFamily="18" charset="0"/>
                <a:cs typeface="Times New Roman" pitchFamily="18" charset="0"/>
              </a:rPr>
              <a:t> to </a:t>
            </a:r>
            <a:r>
              <a:rPr lang="en-US" sz="2400" dirty="0" err="1">
                <a:solidFill>
                  <a:srgbClr val="002060"/>
                </a:solidFill>
                <a:latin typeface="Times New Roman" pitchFamily="18" charset="0"/>
                <a:cs typeface="Times New Roman" pitchFamily="18" charset="0"/>
              </a:rPr>
              <a:t>tròn</a:t>
            </a:r>
            <a:endParaRPr lang="en-US" sz="2400" dirty="0">
              <a:solidFill>
                <a:srgbClr val="002060"/>
              </a:solidFill>
              <a:latin typeface="Times New Roman" pitchFamily="18" charset="0"/>
              <a:cs typeface="Times New Roman" pitchFamily="18" charset="0"/>
            </a:endParaRPr>
          </a:p>
        </p:txBody>
      </p:sp>
      <p:sp>
        <p:nvSpPr>
          <p:cNvPr id="15" name="Freeform 14"/>
          <p:cNvSpPr/>
          <p:nvPr/>
        </p:nvSpPr>
        <p:spPr>
          <a:xfrm rot="2825300">
            <a:off x="7015015" y="2235276"/>
            <a:ext cx="2105425" cy="34013"/>
          </a:xfrm>
          <a:custGeom>
            <a:avLst/>
            <a:gdLst>
              <a:gd name="connsiteX0" fmla="*/ 0 w 2105425"/>
              <a:gd name="connsiteY0" fmla="*/ 17006 h 34013"/>
              <a:gd name="connsiteX1" fmla="*/ 2105425 w 2105425"/>
              <a:gd name="connsiteY1" fmla="*/ 17006 h 34013"/>
            </a:gdLst>
            <a:ahLst/>
            <a:cxnLst>
              <a:cxn ang="0">
                <a:pos x="connsiteX0" y="connsiteY0"/>
              </a:cxn>
              <a:cxn ang="0">
                <a:pos x="connsiteX1" y="connsiteY1"/>
              </a:cxn>
            </a:cxnLst>
            <a:rect l="l" t="t" r="r" b="b"/>
            <a:pathLst>
              <a:path w="2105425" h="34013">
                <a:moveTo>
                  <a:pt x="0" y="17006"/>
                </a:moveTo>
                <a:lnTo>
                  <a:pt x="2105425" y="17006"/>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1012777" tIns="-35630" rIns="1012776" bIns="-35629" numCol="1" spcCol="1270" anchor="ctr" anchorCtr="0">
            <a:noAutofit/>
          </a:bodyPr>
          <a:lstStyle/>
          <a:p>
            <a:pPr algn="ctr" defTabSz="266700">
              <a:lnSpc>
                <a:spcPct val="90000"/>
              </a:lnSpc>
              <a:spcBef>
                <a:spcPct val="0"/>
              </a:spcBef>
              <a:spcAft>
                <a:spcPct val="35000"/>
              </a:spcAft>
            </a:pPr>
            <a:endParaRPr lang="en-US" sz="600">
              <a:solidFill>
                <a:prstClr val="black">
                  <a:hueOff val="0"/>
                  <a:satOff val="0"/>
                  <a:lumOff val="0"/>
                  <a:alphaOff val="0"/>
                </a:prstClr>
              </a:solidFill>
              <a:latin typeface="Times New Roman" pitchFamily="18" charset="0"/>
              <a:cs typeface="Times New Roman" pitchFamily="18" charset="0"/>
            </a:endParaRPr>
          </a:p>
        </p:txBody>
      </p:sp>
      <p:sp>
        <p:nvSpPr>
          <p:cNvPr id="16" name="Freeform 15"/>
          <p:cNvSpPr/>
          <p:nvPr/>
        </p:nvSpPr>
        <p:spPr>
          <a:xfrm>
            <a:off x="8784489" y="2690621"/>
            <a:ext cx="2950311" cy="665347"/>
          </a:xfrm>
          <a:custGeom>
            <a:avLst/>
            <a:gdLst>
              <a:gd name="connsiteX0" fmla="*/ 0 w 2574717"/>
              <a:gd name="connsiteY0" fmla="*/ 66535 h 665347"/>
              <a:gd name="connsiteX1" fmla="*/ 66535 w 2574717"/>
              <a:gd name="connsiteY1" fmla="*/ 0 h 665347"/>
              <a:gd name="connsiteX2" fmla="*/ 2508182 w 2574717"/>
              <a:gd name="connsiteY2" fmla="*/ 0 h 665347"/>
              <a:gd name="connsiteX3" fmla="*/ 2574717 w 2574717"/>
              <a:gd name="connsiteY3" fmla="*/ 66535 h 665347"/>
              <a:gd name="connsiteX4" fmla="*/ 2574717 w 2574717"/>
              <a:gd name="connsiteY4" fmla="*/ 598812 h 665347"/>
              <a:gd name="connsiteX5" fmla="*/ 2508182 w 2574717"/>
              <a:gd name="connsiteY5" fmla="*/ 665347 h 665347"/>
              <a:gd name="connsiteX6" fmla="*/ 66535 w 2574717"/>
              <a:gd name="connsiteY6" fmla="*/ 665347 h 665347"/>
              <a:gd name="connsiteX7" fmla="*/ 0 w 2574717"/>
              <a:gd name="connsiteY7" fmla="*/ 598812 h 665347"/>
              <a:gd name="connsiteX8" fmla="*/ 0 w 2574717"/>
              <a:gd name="connsiteY8" fmla="*/ 66535 h 665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4717" h="665347">
                <a:moveTo>
                  <a:pt x="0" y="66535"/>
                </a:moveTo>
                <a:cubicBezTo>
                  <a:pt x="0" y="29789"/>
                  <a:pt x="29789" y="0"/>
                  <a:pt x="66535" y="0"/>
                </a:cubicBezTo>
                <a:lnTo>
                  <a:pt x="2508182" y="0"/>
                </a:lnTo>
                <a:cubicBezTo>
                  <a:pt x="2544928" y="0"/>
                  <a:pt x="2574717" y="29789"/>
                  <a:pt x="2574717" y="66535"/>
                </a:cubicBezTo>
                <a:lnTo>
                  <a:pt x="2574717" y="598812"/>
                </a:lnTo>
                <a:cubicBezTo>
                  <a:pt x="2574717" y="635558"/>
                  <a:pt x="2544928" y="665347"/>
                  <a:pt x="2508182" y="665347"/>
                </a:cubicBezTo>
                <a:lnTo>
                  <a:pt x="66535" y="665347"/>
                </a:lnTo>
                <a:cubicBezTo>
                  <a:pt x="29789" y="665347"/>
                  <a:pt x="0" y="635558"/>
                  <a:pt x="0" y="598812"/>
                </a:cubicBezTo>
                <a:lnTo>
                  <a:pt x="0" y="66535"/>
                </a:lnTo>
                <a:close/>
              </a:path>
            </a:pathLst>
          </a:custGeom>
          <a:solidFill>
            <a:srgbClr val="FF66F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4727" tIns="34727" rIns="34727" bIns="34727" numCol="1" spcCol="1270" anchor="ctr" anchorCtr="0">
            <a:noAutofit/>
          </a:bodyPr>
          <a:lstStyle/>
          <a:p>
            <a:pPr algn="ctr" defTabSz="1066800">
              <a:lnSpc>
                <a:spcPct val="90000"/>
              </a:lnSpc>
              <a:spcBef>
                <a:spcPct val="0"/>
              </a:spcBef>
              <a:spcAft>
                <a:spcPct val="35000"/>
              </a:spcAft>
            </a:pPr>
            <a:r>
              <a:rPr lang="en-US" sz="2400" dirty="0" err="1">
                <a:solidFill>
                  <a:srgbClr val="002060"/>
                </a:solidFill>
                <a:latin typeface="Times New Roman" pitchFamily="18" charset="0"/>
                <a:cs typeface="Times New Roman" pitchFamily="18" charset="0"/>
              </a:rPr>
              <a:t>mái</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tóc</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đen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huyền</a:t>
            </a:r>
            <a:endParaRPr lang="en-US" sz="2400" dirty="0">
              <a:solidFill>
                <a:srgbClr val="002060"/>
              </a:solidFill>
              <a:latin typeface="Times New Roman" pitchFamily="18" charset="0"/>
              <a:cs typeface="Times New Roman" pitchFamily="18" charset="0"/>
            </a:endParaRPr>
          </a:p>
        </p:txBody>
      </p:sp>
      <p:sp>
        <p:nvSpPr>
          <p:cNvPr id="18" name="Freeform 17"/>
          <p:cNvSpPr/>
          <p:nvPr/>
        </p:nvSpPr>
        <p:spPr>
          <a:xfrm rot="2936654">
            <a:off x="2731518" y="4098458"/>
            <a:ext cx="2387205" cy="34013"/>
          </a:xfrm>
          <a:custGeom>
            <a:avLst/>
            <a:gdLst>
              <a:gd name="connsiteX0" fmla="*/ 0 w 2387205"/>
              <a:gd name="connsiteY0" fmla="*/ 17006 h 34013"/>
              <a:gd name="connsiteX1" fmla="*/ 2387205 w 2387205"/>
              <a:gd name="connsiteY1" fmla="*/ 17006 h 34013"/>
            </a:gdLst>
            <a:ahLst/>
            <a:cxnLst>
              <a:cxn ang="0">
                <a:pos x="connsiteX0" y="connsiteY0"/>
              </a:cxn>
              <a:cxn ang="0">
                <a:pos x="connsiteX1" y="connsiteY1"/>
              </a:cxn>
            </a:cxnLst>
            <a:rect l="l" t="t" r="r" b="b"/>
            <a:pathLst>
              <a:path w="2387205" h="34013">
                <a:moveTo>
                  <a:pt x="0" y="17006"/>
                </a:moveTo>
                <a:lnTo>
                  <a:pt x="2387205" y="17006"/>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1146622" tIns="-42674" rIns="1146622" bIns="-42674" numCol="1" spcCol="1270" anchor="ctr" anchorCtr="0">
            <a:noAutofit/>
          </a:bodyPr>
          <a:lstStyle/>
          <a:p>
            <a:pPr algn="ctr" defTabSz="266700">
              <a:lnSpc>
                <a:spcPct val="90000"/>
              </a:lnSpc>
              <a:spcBef>
                <a:spcPct val="0"/>
              </a:spcBef>
              <a:spcAft>
                <a:spcPct val="35000"/>
              </a:spcAft>
            </a:pPr>
            <a:endParaRPr lang="en-US" sz="600">
              <a:solidFill>
                <a:prstClr val="black">
                  <a:hueOff val="0"/>
                  <a:satOff val="0"/>
                  <a:lumOff val="0"/>
                  <a:alphaOff val="0"/>
                </a:prstClr>
              </a:solidFill>
              <a:latin typeface="Times New Roman" pitchFamily="18" charset="0"/>
              <a:cs typeface="Times New Roman" pitchFamily="18" charset="0"/>
            </a:endParaRPr>
          </a:p>
        </p:txBody>
      </p:sp>
      <p:sp>
        <p:nvSpPr>
          <p:cNvPr id="19" name="Freeform 18"/>
          <p:cNvSpPr/>
          <p:nvPr/>
        </p:nvSpPr>
        <p:spPr>
          <a:xfrm>
            <a:off x="4709071" y="4555670"/>
            <a:ext cx="2425159" cy="919712"/>
          </a:xfrm>
          <a:custGeom>
            <a:avLst/>
            <a:gdLst>
              <a:gd name="connsiteX0" fmla="*/ 0 w 2425159"/>
              <a:gd name="connsiteY0" fmla="*/ 91971 h 919712"/>
              <a:gd name="connsiteX1" fmla="*/ 91971 w 2425159"/>
              <a:gd name="connsiteY1" fmla="*/ 0 h 919712"/>
              <a:gd name="connsiteX2" fmla="*/ 2333188 w 2425159"/>
              <a:gd name="connsiteY2" fmla="*/ 0 h 919712"/>
              <a:gd name="connsiteX3" fmla="*/ 2425159 w 2425159"/>
              <a:gd name="connsiteY3" fmla="*/ 91971 h 919712"/>
              <a:gd name="connsiteX4" fmla="*/ 2425159 w 2425159"/>
              <a:gd name="connsiteY4" fmla="*/ 827741 h 919712"/>
              <a:gd name="connsiteX5" fmla="*/ 2333188 w 2425159"/>
              <a:gd name="connsiteY5" fmla="*/ 919712 h 919712"/>
              <a:gd name="connsiteX6" fmla="*/ 91971 w 2425159"/>
              <a:gd name="connsiteY6" fmla="*/ 919712 h 919712"/>
              <a:gd name="connsiteX7" fmla="*/ 0 w 2425159"/>
              <a:gd name="connsiteY7" fmla="*/ 827741 h 919712"/>
              <a:gd name="connsiteX8" fmla="*/ 0 w 2425159"/>
              <a:gd name="connsiteY8" fmla="*/ 91971 h 919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5159" h="919712">
                <a:moveTo>
                  <a:pt x="0" y="91971"/>
                </a:moveTo>
                <a:cubicBezTo>
                  <a:pt x="0" y="41177"/>
                  <a:pt x="41177" y="0"/>
                  <a:pt x="91971" y="0"/>
                </a:cubicBezTo>
                <a:lnTo>
                  <a:pt x="2333188" y="0"/>
                </a:lnTo>
                <a:cubicBezTo>
                  <a:pt x="2383982" y="0"/>
                  <a:pt x="2425159" y="41177"/>
                  <a:pt x="2425159" y="91971"/>
                </a:cubicBezTo>
                <a:lnTo>
                  <a:pt x="2425159" y="827741"/>
                </a:lnTo>
                <a:cubicBezTo>
                  <a:pt x="2425159" y="878535"/>
                  <a:pt x="2383982" y="919712"/>
                  <a:pt x="2333188" y="919712"/>
                </a:cubicBezTo>
                <a:lnTo>
                  <a:pt x="91971" y="919712"/>
                </a:lnTo>
                <a:cubicBezTo>
                  <a:pt x="41177" y="919712"/>
                  <a:pt x="0" y="878535"/>
                  <a:pt x="0" y="827741"/>
                </a:cubicBezTo>
                <a:lnTo>
                  <a:pt x="0" y="91971"/>
                </a:lnTo>
                <a:close/>
              </a:path>
            </a:pathLst>
          </a:custGeom>
          <a:solidFill>
            <a:srgbClr val="00FF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2177" tIns="42177" rIns="42177" bIns="42177" numCol="1" spcCol="1270" anchor="ctr" anchorCtr="0">
            <a:noAutofit/>
          </a:bodyPr>
          <a:lstStyle/>
          <a:p>
            <a:pPr algn="ctr" defTabSz="1066800">
              <a:lnSpc>
                <a:spcPct val="90000"/>
              </a:lnSpc>
              <a:spcBef>
                <a:spcPct val="0"/>
              </a:spcBef>
              <a:spcAft>
                <a:spcPct val="35000"/>
              </a:spcAft>
            </a:pPr>
            <a:r>
              <a:rPr lang="en-US" sz="2400" dirty="0" err="1">
                <a:solidFill>
                  <a:srgbClr val="1D03DF"/>
                </a:solidFill>
                <a:latin typeface="Times New Roman" pitchFamily="18" charset="0"/>
                <a:cs typeface="Times New Roman" pitchFamily="18" charset="0"/>
              </a:rPr>
              <a:t>Tính</a:t>
            </a:r>
            <a:r>
              <a:rPr lang="en-US" sz="2400" dirty="0">
                <a:solidFill>
                  <a:srgbClr val="1D03DF"/>
                </a:solidFill>
                <a:latin typeface="Times New Roman" pitchFamily="18" charset="0"/>
                <a:cs typeface="Times New Roman" pitchFamily="18" charset="0"/>
              </a:rPr>
              <a:t> </a:t>
            </a:r>
            <a:r>
              <a:rPr lang="en-US" sz="2400" dirty="0" err="1">
                <a:solidFill>
                  <a:srgbClr val="1D03DF"/>
                </a:solidFill>
                <a:latin typeface="Times New Roman" pitchFamily="18" charset="0"/>
                <a:cs typeface="Times New Roman" pitchFamily="18" charset="0"/>
              </a:rPr>
              <a:t>tình</a:t>
            </a:r>
            <a:endParaRPr lang="en-US" sz="2400" dirty="0">
              <a:solidFill>
                <a:srgbClr val="1D03DF"/>
              </a:solidFill>
              <a:latin typeface="Times New Roman" pitchFamily="18" charset="0"/>
              <a:cs typeface="Times New Roman" pitchFamily="18" charset="0"/>
            </a:endParaRPr>
          </a:p>
        </p:txBody>
      </p:sp>
      <p:sp>
        <p:nvSpPr>
          <p:cNvPr id="20" name="Freeform 19"/>
          <p:cNvSpPr/>
          <p:nvPr/>
        </p:nvSpPr>
        <p:spPr>
          <a:xfrm rot="19806466">
            <a:off x="7037441" y="4635935"/>
            <a:ext cx="1455080" cy="34013"/>
          </a:xfrm>
          <a:custGeom>
            <a:avLst/>
            <a:gdLst>
              <a:gd name="connsiteX0" fmla="*/ 0 w 1455080"/>
              <a:gd name="connsiteY0" fmla="*/ 17006 h 34013"/>
              <a:gd name="connsiteX1" fmla="*/ 1455080 w 1455080"/>
              <a:gd name="connsiteY1" fmla="*/ 17006 h 34013"/>
            </a:gdLst>
            <a:ahLst/>
            <a:cxnLst>
              <a:cxn ang="0">
                <a:pos x="connsiteX0" y="connsiteY0"/>
              </a:cxn>
              <a:cxn ang="0">
                <a:pos x="connsiteX1" y="connsiteY1"/>
              </a:cxn>
            </a:cxnLst>
            <a:rect l="l" t="t" r="r" b="b"/>
            <a:pathLst>
              <a:path w="1455080" h="34013">
                <a:moveTo>
                  <a:pt x="0" y="17006"/>
                </a:moveTo>
                <a:lnTo>
                  <a:pt x="1455080" y="17006"/>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703862" tIns="-19371" rIns="703863" bIns="-19371" numCol="1" spcCol="1270" anchor="ctr" anchorCtr="0">
            <a:noAutofit/>
          </a:bodyPr>
          <a:lstStyle/>
          <a:p>
            <a:pPr algn="ctr" defTabSz="266700">
              <a:lnSpc>
                <a:spcPct val="90000"/>
              </a:lnSpc>
              <a:spcBef>
                <a:spcPct val="0"/>
              </a:spcBef>
              <a:spcAft>
                <a:spcPct val="35000"/>
              </a:spcAft>
            </a:pPr>
            <a:endParaRPr lang="en-US" sz="600">
              <a:solidFill>
                <a:prstClr val="black">
                  <a:hueOff val="0"/>
                  <a:satOff val="0"/>
                  <a:lumOff val="0"/>
                  <a:alphaOff val="0"/>
                </a:prstClr>
              </a:solidFill>
              <a:latin typeface="Times New Roman" pitchFamily="18" charset="0"/>
              <a:cs typeface="Times New Roman" pitchFamily="18" charset="0"/>
            </a:endParaRPr>
          </a:p>
        </p:txBody>
      </p:sp>
      <p:sp>
        <p:nvSpPr>
          <p:cNvPr id="21" name="Freeform 20"/>
          <p:cNvSpPr/>
          <p:nvPr/>
        </p:nvSpPr>
        <p:spPr>
          <a:xfrm>
            <a:off x="8395733" y="3924852"/>
            <a:ext cx="2589698" cy="731010"/>
          </a:xfrm>
          <a:custGeom>
            <a:avLst/>
            <a:gdLst>
              <a:gd name="connsiteX0" fmla="*/ 0 w 2589698"/>
              <a:gd name="connsiteY0" fmla="*/ 73101 h 731010"/>
              <a:gd name="connsiteX1" fmla="*/ 73101 w 2589698"/>
              <a:gd name="connsiteY1" fmla="*/ 0 h 731010"/>
              <a:gd name="connsiteX2" fmla="*/ 2516597 w 2589698"/>
              <a:gd name="connsiteY2" fmla="*/ 0 h 731010"/>
              <a:gd name="connsiteX3" fmla="*/ 2589698 w 2589698"/>
              <a:gd name="connsiteY3" fmla="*/ 73101 h 731010"/>
              <a:gd name="connsiteX4" fmla="*/ 2589698 w 2589698"/>
              <a:gd name="connsiteY4" fmla="*/ 657909 h 731010"/>
              <a:gd name="connsiteX5" fmla="*/ 2516597 w 2589698"/>
              <a:gd name="connsiteY5" fmla="*/ 731010 h 731010"/>
              <a:gd name="connsiteX6" fmla="*/ 73101 w 2589698"/>
              <a:gd name="connsiteY6" fmla="*/ 731010 h 731010"/>
              <a:gd name="connsiteX7" fmla="*/ 0 w 2589698"/>
              <a:gd name="connsiteY7" fmla="*/ 657909 h 731010"/>
              <a:gd name="connsiteX8" fmla="*/ 0 w 2589698"/>
              <a:gd name="connsiteY8" fmla="*/ 73101 h 731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9698" h="731010">
                <a:moveTo>
                  <a:pt x="0" y="73101"/>
                </a:moveTo>
                <a:cubicBezTo>
                  <a:pt x="0" y="32728"/>
                  <a:pt x="32728" y="0"/>
                  <a:pt x="73101" y="0"/>
                </a:cubicBezTo>
                <a:lnTo>
                  <a:pt x="2516597" y="0"/>
                </a:lnTo>
                <a:cubicBezTo>
                  <a:pt x="2556970" y="0"/>
                  <a:pt x="2589698" y="32728"/>
                  <a:pt x="2589698" y="73101"/>
                </a:cubicBezTo>
                <a:lnTo>
                  <a:pt x="2589698" y="657909"/>
                </a:lnTo>
                <a:cubicBezTo>
                  <a:pt x="2589698" y="698282"/>
                  <a:pt x="2556970" y="731010"/>
                  <a:pt x="2516597" y="731010"/>
                </a:cubicBezTo>
                <a:lnTo>
                  <a:pt x="73101" y="731010"/>
                </a:lnTo>
                <a:cubicBezTo>
                  <a:pt x="32728" y="731010"/>
                  <a:pt x="0" y="698282"/>
                  <a:pt x="0" y="657909"/>
                </a:cubicBezTo>
                <a:lnTo>
                  <a:pt x="0" y="73101"/>
                </a:lnTo>
                <a:close/>
              </a:path>
            </a:pathLst>
          </a:custGeom>
          <a:solidFill>
            <a:srgbClr val="FFFF6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651" tIns="36651" rIns="36651" bIns="36651" numCol="1" spcCol="1270" anchor="ctr" anchorCtr="0">
            <a:noAutofit/>
          </a:bodyPr>
          <a:lstStyle/>
          <a:p>
            <a:pPr algn="ctr" defTabSz="1066800">
              <a:lnSpc>
                <a:spcPct val="90000"/>
              </a:lnSpc>
              <a:spcBef>
                <a:spcPct val="0"/>
              </a:spcBef>
              <a:spcAft>
                <a:spcPct val="35000"/>
              </a:spcAft>
            </a:pPr>
            <a:r>
              <a:rPr lang="en-US" sz="2400" dirty="0" err="1">
                <a:solidFill>
                  <a:srgbClr val="002060"/>
                </a:solidFill>
                <a:latin typeface="Times New Roman" pitchFamily="18" charset="0"/>
                <a:cs typeface="Times New Roman" pitchFamily="18" charset="0"/>
              </a:rPr>
              <a:t>hiền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hậu</a:t>
            </a:r>
            <a:endParaRPr lang="en-US" sz="2400" dirty="0">
              <a:solidFill>
                <a:srgbClr val="002060"/>
              </a:solidFill>
              <a:latin typeface="Times New Roman" pitchFamily="18" charset="0"/>
              <a:cs typeface="Times New Roman" pitchFamily="18" charset="0"/>
            </a:endParaRPr>
          </a:p>
        </p:txBody>
      </p:sp>
      <p:sp>
        <p:nvSpPr>
          <p:cNvPr id="22" name="Freeform 21"/>
          <p:cNvSpPr/>
          <p:nvPr/>
        </p:nvSpPr>
        <p:spPr>
          <a:xfrm rot="245244">
            <a:off x="7132621" y="5043593"/>
            <a:ext cx="1264719" cy="34013"/>
          </a:xfrm>
          <a:custGeom>
            <a:avLst/>
            <a:gdLst>
              <a:gd name="connsiteX0" fmla="*/ 0 w 1264719"/>
              <a:gd name="connsiteY0" fmla="*/ 17006 h 34013"/>
              <a:gd name="connsiteX1" fmla="*/ 1264719 w 1264719"/>
              <a:gd name="connsiteY1" fmla="*/ 17006 h 34013"/>
            </a:gdLst>
            <a:ahLst/>
            <a:cxnLst>
              <a:cxn ang="0">
                <a:pos x="connsiteX0" y="connsiteY0"/>
              </a:cxn>
              <a:cxn ang="0">
                <a:pos x="connsiteX1" y="connsiteY1"/>
              </a:cxn>
            </a:cxnLst>
            <a:rect l="l" t="t" r="r" b="b"/>
            <a:pathLst>
              <a:path w="1264719" h="34013">
                <a:moveTo>
                  <a:pt x="0" y="17006"/>
                </a:moveTo>
                <a:lnTo>
                  <a:pt x="1264719" y="17006"/>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613442" tIns="-14612" rIns="613441" bIns="-14611" numCol="1" spcCol="1270" anchor="ctr" anchorCtr="0">
            <a:noAutofit/>
          </a:bodyPr>
          <a:lstStyle/>
          <a:p>
            <a:pPr algn="ctr" defTabSz="266700">
              <a:lnSpc>
                <a:spcPct val="90000"/>
              </a:lnSpc>
              <a:spcBef>
                <a:spcPct val="0"/>
              </a:spcBef>
              <a:spcAft>
                <a:spcPct val="35000"/>
              </a:spcAft>
            </a:pPr>
            <a:endParaRPr lang="en-US" sz="600">
              <a:solidFill>
                <a:prstClr val="black">
                  <a:hueOff val="0"/>
                  <a:satOff val="0"/>
                  <a:lumOff val="0"/>
                  <a:alphaOff val="0"/>
                </a:prstClr>
              </a:solidFill>
              <a:latin typeface="Times New Roman" pitchFamily="18" charset="0"/>
              <a:cs typeface="Times New Roman" pitchFamily="18" charset="0"/>
            </a:endParaRPr>
          </a:p>
        </p:txBody>
      </p:sp>
      <p:sp>
        <p:nvSpPr>
          <p:cNvPr id="23" name="Freeform 22"/>
          <p:cNvSpPr/>
          <p:nvPr/>
        </p:nvSpPr>
        <p:spPr>
          <a:xfrm>
            <a:off x="8395733" y="4740168"/>
            <a:ext cx="2589698" cy="731010"/>
          </a:xfrm>
          <a:custGeom>
            <a:avLst/>
            <a:gdLst>
              <a:gd name="connsiteX0" fmla="*/ 0 w 2589698"/>
              <a:gd name="connsiteY0" fmla="*/ 73101 h 731010"/>
              <a:gd name="connsiteX1" fmla="*/ 73101 w 2589698"/>
              <a:gd name="connsiteY1" fmla="*/ 0 h 731010"/>
              <a:gd name="connsiteX2" fmla="*/ 2516597 w 2589698"/>
              <a:gd name="connsiteY2" fmla="*/ 0 h 731010"/>
              <a:gd name="connsiteX3" fmla="*/ 2589698 w 2589698"/>
              <a:gd name="connsiteY3" fmla="*/ 73101 h 731010"/>
              <a:gd name="connsiteX4" fmla="*/ 2589698 w 2589698"/>
              <a:gd name="connsiteY4" fmla="*/ 657909 h 731010"/>
              <a:gd name="connsiteX5" fmla="*/ 2516597 w 2589698"/>
              <a:gd name="connsiteY5" fmla="*/ 731010 h 731010"/>
              <a:gd name="connsiteX6" fmla="*/ 73101 w 2589698"/>
              <a:gd name="connsiteY6" fmla="*/ 731010 h 731010"/>
              <a:gd name="connsiteX7" fmla="*/ 0 w 2589698"/>
              <a:gd name="connsiteY7" fmla="*/ 657909 h 731010"/>
              <a:gd name="connsiteX8" fmla="*/ 0 w 2589698"/>
              <a:gd name="connsiteY8" fmla="*/ 73101 h 731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9698" h="731010">
                <a:moveTo>
                  <a:pt x="0" y="73101"/>
                </a:moveTo>
                <a:cubicBezTo>
                  <a:pt x="0" y="32728"/>
                  <a:pt x="32728" y="0"/>
                  <a:pt x="73101" y="0"/>
                </a:cubicBezTo>
                <a:lnTo>
                  <a:pt x="2516597" y="0"/>
                </a:lnTo>
                <a:cubicBezTo>
                  <a:pt x="2556970" y="0"/>
                  <a:pt x="2589698" y="32728"/>
                  <a:pt x="2589698" y="73101"/>
                </a:cubicBezTo>
                <a:lnTo>
                  <a:pt x="2589698" y="657909"/>
                </a:lnTo>
                <a:cubicBezTo>
                  <a:pt x="2589698" y="698282"/>
                  <a:pt x="2556970" y="731010"/>
                  <a:pt x="2516597" y="731010"/>
                </a:cubicBezTo>
                <a:lnTo>
                  <a:pt x="73101" y="731010"/>
                </a:lnTo>
                <a:cubicBezTo>
                  <a:pt x="32728" y="731010"/>
                  <a:pt x="0" y="698282"/>
                  <a:pt x="0" y="657909"/>
                </a:cubicBezTo>
                <a:lnTo>
                  <a:pt x="0" y="73101"/>
                </a:lnTo>
                <a:close/>
              </a:path>
            </a:pathLst>
          </a:custGeom>
          <a:solidFill>
            <a:srgbClr val="FFFF6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651" tIns="36651" rIns="36651" bIns="36651" numCol="1" spcCol="1270" anchor="ctr" anchorCtr="0">
            <a:noAutofit/>
          </a:bodyPr>
          <a:lstStyle/>
          <a:p>
            <a:pPr algn="ctr" defTabSz="1066800">
              <a:lnSpc>
                <a:spcPct val="90000"/>
              </a:lnSpc>
              <a:spcBef>
                <a:spcPct val="0"/>
              </a:spcBef>
              <a:spcAft>
                <a:spcPct val="35000"/>
              </a:spcAft>
            </a:pPr>
            <a:r>
              <a:rPr lang="en-US" sz="2400" dirty="0" err="1">
                <a:solidFill>
                  <a:srgbClr val="002060"/>
                </a:solidFill>
                <a:latin typeface="Times New Roman" pitchFamily="18" charset="0"/>
                <a:cs typeface="Times New Roman" pitchFamily="18" charset="0"/>
              </a:rPr>
              <a:t>dịu</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dàng</a:t>
            </a:r>
            <a:endParaRPr lang="en-US" sz="2400" dirty="0">
              <a:solidFill>
                <a:srgbClr val="002060"/>
              </a:solidFill>
              <a:latin typeface="Times New Roman" pitchFamily="18" charset="0"/>
              <a:cs typeface="Times New Roman" pitchFamily="18" charset="0"/>
            </a:endParaRPr>
          </a:p>
        </p:txBody>
      </p:sp>
      <p:sp>
        <p:nvSpPr>
          <p:cNvPr id="24" name="Freeform 23"/>
          <p:cNvSpPr/>
          <p:nvPr/>
        </p:nvSpPr>
        <p:spPr>
          <a:xfrm rot="2149363">
            <a:off x="6987075" y="5453812"/>
            <a:ext cx="1555813" cy="34013"/>
          </a:xfrm>
          <a:custGeom>
            <a:avLst/>
            <a:gdLst>
              <a:gd name="connsiteX0" fmla="*/ 0 w 1555813"/>
              <a:gd name="connsiteY0" fmla="*/ 17006 h 34013"/>
              <a:gd name="connsiteX1" fmla="*/ 1555813 w 1555813"/>
              <a:gd name="connsiteY1" fmla="*/ 17006 h 34013"/>
            </a:gdLst>
            <a:ahLst/>
            <a:cxnLst>
              <a:cxn ang="0">
                <a:pos x="connsiteX0" y="connsiteY0"/>
              </a:cxn>
              <a:cxn ang="0">
                <a:pos x="connsiteX1" y="connsiteY1"/>
              </a:cxn>
            </a:cxnLst>
            <a:rect l="l" t="t" r="r" b="b"/>
            <a:pathLst>
              <a:path w="1555813" h="34013">
                <a:moveTo>
                  <a:pt x="0" y="17006"/>
                </a:moveTo>
                <a:lnTo>
                  <a:pt x="1555813" y="17006"/>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751710" tIns="-21889" rIns="751712" bIns="-21889" numCol="1" spcCol="1270" anchor="ctr" anchorCtr="0">
            <a:noAutofit/>
          </a:bodyPr>
          <a:lstStyle/>
          <a:p>
            <a:pPr algn="ctr" defTabSz="266700">
              <a:lnSpc>
                <a:spcPct val="90000"/>
              </a:lnSpc>
              <a:spcBef>
                <a:spcPct val="0"/>
              </a:spcBef>
              <a:spcAft>
                <a:spcPct val="35000"/>
              </a:spcAft>
            </a:pPr>
            <a:endParaRPr lang="en-US" sz="600">
              <a:solidFill>
                <a:prstClr val="black">
                  <a:hueOff val="0"/>
                  <a:satOff val="0"/>
                  <a:lumOff val="0"/>
                  <a:alphaOff val="0"/>
                </a:prstClr>
              </a:solidFill>
              <a:latin typeface="Times New Roman" pitchFamily="18" charset="0"/>
              <a:cs typeface="Times New Roman" pitchFamily="18" charset="0"/>
            </a:endParaRPr>
          </a:p>
        </p:txBody>
      </p:sp>
      <p:sp>
        <p:nvSpPr>
          <p:cNvPr id="25" name="Freeform 24"/>
          <p:cNvSpPr/>
          <p:nvPr/>
        </p:nvSpPr>
        <p:spPr>
          <a:xfrm>
            <a:off x="8395733" y="5560606"/>
            <a:ext cx="2748904" cy="731010"/>
          </a:xfrm>
          <a:custGeom>
            <a:avLst/>
            <a:gdLst>
              <a:gd name="connsiteX0" fmla="*/ 0 w 2748904"/>
              <a:gd name="connsiteY0" fmla="*/ 73101 h 731010"/>
              <a:gd name="connsiteX1" fmla="*/ 73101 w 2748904"/>
              <a:gd name="connsiteY1" fmla="*/ 0 h 731010"/>
              <a:gd name="connsiteX2" fmla="*/ 2675803 w 2748904"/>
              <a:gd name="connsiteY2" fmla="*/ 0 h 731010"/>
              <a:gd name="connsiteX3" fmla="*/ 2748904 w 2748904"/>
              <a:gd name="connsiteY3" fmla="*/ 73101 h 731010"/>
              <a:gd name="connsiteX4" fmla="*/ 2748904 w 2748904"/>
              <a:gd name="connsiteY4" fmla="*/ 657909 h 731010"/>
              <a:gd name="connsiteX5" fmla="*/ 2675803 w 2748904"/>
              <a:gd name="connsiteY5" fmla="*/ 731010 h 731010"/>
              <a:gd name="connsiteX6" fmla="*/ 73101 w 2748904"/>
              <a:gd name="connsiteY6" fmla="*/ 731010 h 731010"/>
              <a:gd name="connsiteX7" fmla="*/ 0 w 2748904"/>
              <a:gd name="connsiteY7" fmla="*/ 657909 h 731010"/>
              <a:gd name="connsiteX8" fmla="*/ 0 w 2748904"/>
              <a:gd name="connsiteY8" fmla="*/ 73101 h 731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8904" h="731010">
                <a:moveTo>
                  <a:pt x="0" y="73101"/>
                </a:moveTo>
                <a:cubicBezTo>
                  <a:pt x="0" y="32728"/>
                  <a:pt x="32728" y="0"/>
                  <a:pt x="73101" y="0"/>
                </a:cubicBezTo>
                <a:lnTo>
                  <a:pt x="2675803" y="0"/>
                </a:lnTo>
                <a:cubicBezTo>
                  <a:pt x="2716176" y="0"/>
                  <a:pt x="2748904" y="32728"/>
                  <a:pt x="2748904" y="73101"/>
                </a:cubicBezTo>
                <a:lnTo>
                  <a:pt x="2748904" y="657909"/>
                </a:lnTo>
                <a:cubicBezTo>
                  <a:pt x="2748904" y="698282"/>
                  <a:pt x="2716176" y="731010"/>
                  <a:pt x="2675803" y="731010"/>
                </a:cubicBezTo>
                <a:lnTo>
                  <a:pt x="73101" y="731010"/>
                </a:lnTo>
                <a:cubicBezTo>
                  <a:pt x="32728" y="731010"/>
                  <a:pt x="0" y="698282"/>
                  <a:pt x="0" y="657909"/>
                </a:cubicBezTo>
                <a:lnTo>
                  <a:pt x="0" y="73101"/>
                </a:lnTo>
                <a:close/>
              </a:path>
            </a:pathLst>
          </a:custGeom>
          <a:solidFill>
            <a:srgbClr val="FFFF6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651" tIns="36651" rIns="36651" bIns="36651" numCol="1" spcCol="1270" anchor="ctr" anchorCtr="0">
            <a:noAutofit/>
          </a:bodyPr>
          <a:lstStyle/>
          <a:p>
            <a:pPr algn="ctr" defTabSz="1066800">
              <a:lnSpc>
                <a:spcPct val="90000"/>
              </a:lnSpc>
              <a:spcBef>
                <a:spcPct val="0"/>
              </a:spcBef>
              <a:spcAft>
                <a:spcPct val="35000"/>
              </a:spcAft>
            </a:pPr>
            <a:r>
              <a:rPr lang="en-US" sz="2400" dirty="0" err="1">
                <a:solidFill>
                  <a:srgbClr val="002060"/>
                </a:solidFill>
                <a:latin typeface="Times New Roman" pitchFamily="18" charset="0"/>
                <a:cs typeface="Times New Roman" pitchFamily="18" charset="0"/>
              </a:rPr>
              <a:t>thân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thiện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dễ</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mến</a:t>
            </a:r>
            <a:endParaRPr lang="en-US" sz="2400" dirty="0">
              <a:solidFill>
                <a:srgbClr val="002060"/>
              </a:solidFill>
              <a:latin typeface="Times New Roman" pitchFamily="18" charset="0"/>
              <a:cs typeface="Times New Roman" pitchFamily="18" charset="0"/>
            </a:endParaRPr>
          </a:p>
        </p:txBody>
      </p:sp>
      <p:pic>
        <p:nvPicPr>
          <p:cNvPr id="17" name="Picture 16"/>
          <p:cNvPicPr>
            <a:picLocks noChangeAspect="1"/>
          </p:cNvPicPr>
          <p:nvPr/>
        </p:nvPicPr>
        <p:blipFill rotWithShape="1">
          <a:blip r:embed="rId5">
            <a:extLst>
              <a:ext uri="{28A0092B-C50C-407E-A947-70E740481C1C}">
                <a14:useLocalDpi xmlns:a14="http://schemas.microsoft.com/office/drawing/2010/main" val="0"/>
              </a:ext>
            </a:extLst>
          </a:blip>
          <a:srcRect l="43120" t="17650" b="6291"/>
          <a:stretch/>
        </p:blipFill>
        <p:spPr>
          <a:xfrm>
            <a:off x="4260374" y="436728"/>
            <a:ext cx="3417961" cy="6093876"/>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1142745771"/>
      </p:ext>
    </p:extLst>
  </p:cSld>
  <p:clrMapOvr>
    <a:masterClrMapping/>
  </p:clrMapOvr>
  <mc:AlternateContent xmlns:mc="http://schemas.openxmlformats.org/markup-compatibility/2006" xmlns:p14="http://schemas.microsoft.com/office/powerpoint/2010/main">
    <mc:Choice Requires="p14">
      <p:transition spd="slow" p14:dur="2000" advClick="0" advTm="49286"/>
    </mc:Choice>
    <mc:Fallback xmlns="">
      <p:transition spd="slow" advClick="0" advTm="4928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nodeType="clickEffect">
                                  <p:stCondLst>
                                    <p:cond delay="0"/>
                                  </p:stCondLst>
                                  <p:childTnLst>
                                    <p:animEffect transition="out" filter="barn(inVertical)">
                                      <p:cBhvr>
                                        <p:cTn id="11" dur="500"/>
                                        <p:tgtEl>
                                          <p:spTgt spid="17"/>
                                        </p:tgtEl>
                                      </p:cBhvr>
                                    </p:animEffect>
                                    <p:set>
                                      <p:cBhvr>
                                        <p:cTn id="12" dur="1" fill="hold">
                                          <p:stCondLst>
                                            <p:cond delay="499"/>
                                          </p:stCondLst>
                                        </p:cTn>
                                        <p:tgtEl>
                                          <p:spTgt spid="1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arn(inVertical)">
                                      <p:cBhvr>
                                        <p:cTn id="43" dur="500"/>
                                        <p:tgtEl>
                                          <p:spTgt spid="13"/>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barn(inVertical)">
                                      <p:cBhvr>
                                        <p:cTn id="46" dur="5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p:cTn id="51" dur="1000" fill="hold"/>
                                        <p:tgtEl>
                                          <p:spTgt spid="9"/>
                                        </p:tgtEl>
                                        <p:attrNameLst>
                                          <p:attrName>ppt_w</p:attrName>
                                        </p:attrNameLst>
                                      </p:cBhvr>
                                      <p:tavLst>
                                        <p:tav tm="0">
                                          <p:val>
                                            <p:fltVal val="0"/>
                                          </p:val>
                                        </p:tav>
                                        <p:tav tm="100000">
                                          <p:val>
                                            <p:strVal val="#ppt_w"/>
                                          </p:val>
                                        </p:tav>
                                      </p:tavLst>
                                    </p:anim>
                                    <p:anim calcmode="lin" valueType="num">
                                      <p:cBhvr>
                                        <p:cTn id="52" dur="1000" fill="hold"/>
                                        <p:tgtEl>
                                          <p:spTgt spid="9"/>
                                        </p:tgtEl>
                                        <p:attrNameLst>
                                          <p:attrName>ppt_h</p:attrName>
                                        </p:attrNameLst>
                                      </p:cBhvr>
                                      <p:tavLst>
                                        <p:tav tm="0">
                                          <p:val>
                                            <p:fltVal val="0"/>
                                          </p:val>
                                        </p:tav>
                                        <p:tav tm="100000">
                                          <p:val>
                                            <p:strVal val="#ppt_h"/>
                                          </p:val>
                                        </p:tav>
                                      </p:tavLst>
                                    </p:anim>
                                    <p:anim calcmode="lin" valueType="num">
                                      <p:cBhvr>
                                        <p:cTn id="53" dur="1000" fill="hold"/>
                                        <p:tgtEl>
                                          <p:spTgt spid="9"/>
                                        </p:tgtEl>
                                        <p:attrNameLst>
                                          <p:attrName>style.rotation</p:attrName>
                                        </p:attrNameLst>
                                      </p:cBhvr>
                                      <p:tavLst>
                                        <p:tav tm="0">
                                          <p:val>
                                            <p:fltVal val="90"/>
                                          </p:val>
                                        </p:tav>
                                        <p:tav tm="100000">
                                          <p:val>
                                            <p:fltVal val="0"/>
                                          </p:val>
                                        </p:tav>
                                      </p:tavLst>
                                    </p:anim>
                                    <p:animEffect transition="in" filter="fade">
                                      <p:cBhvr>
                                        <p:cTn id="54" dur="1000"/>
                                        <p:tgtEl>
                                          <p:spTgt spid="9"/>
                                        </p:tgtEl>
                                      </p:cBhvr>
                                    </p:animEffect>
                                  </p:childTnLst>
                                </p:cTn>
                              </p:par>
                              <p:par>
                                <p:cTn id="55" presetID="31" presetClass="entr" presetSubtype="0" fill="hold" grpId="0" nodeType="with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p:cTn id="57" dur="1000" fill="hold"/>
                                        <p:tgtEl>
                                          <p:spTgt spid="11"/>
                                        </p:tgtEl>
                                        <p:attrNameLst>
                                          <p:attrName>ppt_w</p:attrName>
                                        </p:attrNameLst>
                                      </p:cBhvr>
                                      <p:tavLst>
                                        <p:tav tm="0">
                                          <p:val>
                                            <p:fltVal val="0"/>
                                          </p:val>
                                        </p:tav>
                                        <p:tav tm="100000">
                                          <p:val>
                                            <p:strVal val="#ppt_w"/>
                                          </p:val>
                                        </p:tav>
                                      </p:tavLst>
                                    </p:anim>
                                    <p:anim calcmode="lin" valueType="num">
                                      <p:cBhvr>
                                        <p:cTn id="58" dur="1000" fill="hold"/>
                                        <p:tgtEl>
                                          <p:spTgt spid="11"/>
                                        </p:tgtEl>
                                        <p:attrNameLst>
                                          <p:attrName>ppt_h</p:attrName>
                                        </p:attrNameLst>
                                      </p:cBhvr>
                                      <p:tavLst>
                                        <p:tav tm="0">
                                          <p:val>
                                            <p:fltVal val="0"/>
                                          </p:val>
                                        </p:tav>
                                        <p:tav tm="100000">
                                          <p:val>
                                            <p:strVal val="#ppt_h"/>
                                          </p:val>
                                        </p:tav>
                                      </p:tavLst>
                                    </p:anim>
                                    <p:anim calcmode="lin" valueType="num">
                                      <p:cBhvr>
                                        <p:cTn id="59" dur="1000" fill="hold"/>
                                        <p:tgtEl>
                                          <p:spTgt spid="11"/>
                                        </p:tgtEl>
                                        <p:attrNameLst>
                                          <p:attrName>style.rotation</p:attrName>
                                        </p:attrNameLst>
                                      </p:cBhvr>
                                      <p:tavLst>
                                        <p:tav tm="0">
                                          <p:val>
                                            <p:fltVal val="90"/>
                                          </p:val>
                                        </p:tav>
                                        <p:tav tm="100000">
                                          <p:val>
                                            <p:fltVal val="0"/>
                                          </p:val>
                                        </p:tav>
                                      </p:tavLst>
                                    </p:anim>
                                    <p:animEffect transition="in" filter="fade">
                                      <p:cBhvr>
                                        <p:cTn id="60" dur="1000"/>
                                        <p:tgtEl>
                                          <p:spTgt spid="11"/>
                                        </p:tgtEl>
                                      </p:cBhvr>
                                    </p:animEffect>
                                  </p:childTnLst>
                                </p:cTn>
                              </p:par>
                              <p:par>
                                <p:cTn id="61" presetID="31" presetClass="entr" presetSubtype="0" fill="hold" grpId="0" nodeType="withEffect">
                                  <p:stCondLst>
                                    <p:cond delay="0"/>
                                  </p:stCondLst>
                                  <p:childTnLst>
                                    <p:set>
                                      <p:cBhvr>
                                        <p:cTn id="62" dur="1" fill="hold">
                                          <p:stCondLst>
                                            <p:cond delay="0"/>
                                          </p:stCondLst>
                                        </p:cTn>
                                        <p:tgtEl>
                                          <p:spTgt spid="14"/>
                                        </p:tgtEl>
                                        <p:attrNameLst>
                                          <p:attrName>style.visibility</p:attrName>
                                        </p:attrNameLst>
                                      </p:cBhvr>
                                      <p:to>
                                        <p:strVal val="visible"/>
                                      </p:to>
                                    </p:set>
                                    <p:anim calcmode="lin" valueType="num">
                                      <p:cBhvr>
                                        <p:cTn id="63" dur="1000" fill="hold"/>
                                        <p:tgtEl>
                                          <p:spTgt spid="14"/>
                                        </p:tgtEl>
                                        <p:attrNameLst>
                                          <p:attrName>ppt_w</p:attrName>
                                        </p:attrNameLst>
                                      </p:cBhvr>
                                      <p:tavLst>
                                        <p:tav tm="0">
                                          <p:val>
                                            <p:fltVal val="0"/>
                                          </p:val>
                                        </p:tav>
                                        <p:tav tm="100000">
                                          <p:val>
                                            <p:strVal val="#ppt_w"/>
                                          </p:val>
                                        </p:tav>
                                      </p:tavLst>
                                    </p:anim>
                                    <p:anim calcmode="lin" valueType="num">
                                      <p:cBhvr>
                                        <p:cTn id="64" dur="1000" fill="hold"/>
                                        <p:tgtEl>
                                          <p:spTgt spid="14"/>
                                        </p:tgtEl>
                                        <p:attrNameLst>
                                          <p:attrName>ppt_h</p:attrName>
                                        </p:attrNameLst>
                                      </p:cBhvr>
                                      <p:tavLst>
                                        <p:tav tm="0">
                                          <p:val>
                                            <p:fltVal val="0"/>
                                          </p:val>
                                        </p:tav>
                                        <p:tav tm="100000">
                                          <p:val>
                                            <p:strVal val="#ppt_h"/>
                                          </p:val>
                                        </p:tav>
                                      </p:tavLst>
                                    </p:anim>
                                    <p:anim calcmode="lin" valueType="num">
                                      <p:cBhvr>
                                        <p:cTn id="65" dur="1000" fill="hold"/>
                                        <p:tgtEl>
                                          <p:spTgt spid="14"/>
                                        </p:tgtEl>
                                        <p:attrNameLst>
                                          <p:attrName>style.rotation</p:attrName>
                                        </p:attrNameLst>
                                      </p:cBhvr>
                                      <p:tavLst>
                                        <p:tav tm="0">
                                          <p:val>
                                            <p:fltVal val="90"/>
                                          </p:val>
                                        </p:tav>
                                        <p:tav tm="100000">
                                          <p:val>
                                            <p:fltVal val="0"/>
                                          </p:val>
                                        </p:tav>
                                      </p:tavLst>
                                    </p:anim>
                                    <p:animEffect transition="in" filter="fade">
                                      <p:cBhvr>
                                        <p:cTn id="66" dur="1000"/>
                                        <p:tgtEl>
                                          <p:spTgt spid="14"/>
                                        </p:tgtEl>
                                      </p:cBhvr>
                                    </p:animEffect>
                                  </p:childTnLst>
                                </p:cTn>
                              </p:par>
                              <p:par>
                                <p:cTn id="67" presetID="31" presetClass="entr" presetSubtype="0" fill="hold" grpId="0" nodeType="withEffect">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cBhvr>
                                        <p:cTn id="69" dur="1000" fill="hold"/>
                                        <p:tgtEl>
                                          <p:spTgt spid="16"/>
                                        </p:tgtEl>
                                        <p:attrNameLst>
                                          <p:attrName>ppt_w</p:attrName>
                                        </p:attrNameLst>
                                      </p:cBhvr>
                                      <p:tavLst>
                                        <p:tav tm="0">
                                          <p:val>
                                            <p:fltVal val="0"/>
                                          </p:val>
                                        </p:tav>
                                        <p:tav tm="100000">
                                          <p:val>
                                            <p:strVal val="#ppt_w"/>
                                          </p:val>
                                        </p:tav>
                                      </p:tavLst>
                                    </p:anim>
                                    <p:anim calcmode="lin" valueType="num">
                                      <p:cBhvr>
                                        <p:cTn id="70" dur="1000" fill="hold"/>
                                        <p:tgtEl>
                                          <p:spTgt spid="16"/>
                                        </p:tgtEl>
                                        <p:attrNameLst>
                                          <p:attrName>ppt_h</p:attrName>
                                        </p:attrNameLst>
                                      </p:cBhvr>
                                      <p:tavLst>
                                        <p:tav tm="0">
                                          <p:val>
                                            <p:fltVal val="0"/>
                                          </p:val>
                                        </p:tav>
                                        <p:tav tm="100000">
                                          <p:val>
                                            <p:strVal val="#ppt_h"/>
                                          </p:val>
                                        </p:tav>
                                      </p:tavLst>
                                    </p:anim>
                                    <p:anim calcmode="lin" valueType="num">
                                      <p:cBhvr>
                                        <p:cTn id="71" dur="1000" fill="hold"/>
                                        <p:tgtEl>
                                          <p:spTgt spid="16"/>
                                        </p:tgtEl>
                                        <p:attrNameLst>
                                          <p:attrName>style.rotation</p:attrName>
                                        </p:attrNameLst>
                                      </p:cBhvr>
                                      <p:tavLst>
                                        <p:tav tm="0">
                                          <p:val>
                                            <p:fltVal val="90"/>
                                          </p:val>
                                        </p:tav>
                                        <p:tav tm="100000">
                                          <p:val>
                                            <p:fltVal val="0"/>
                                          </p:val>
                                        </p:tav>
                                      </p:tavLst>
                                    </p:anim>
                                    <p:animEffect transition="in" filter="fade">
                                      <p:cBhvr>
                                        <p:cTn id="72" dur="1000"/>
                                        <p:tgtEl>
                                          <p:spTgt spid="16"/>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barn(inVertical)">
                                      <p:cBhvr>
                                        <p:cTn id="77" dur="500"/>
                                        <p:tgtEl>
                                          <p:spTgt spid="18"/>
                                        </p:tgtEl>
                                      </p:cBhvr>
                                    </p:animEffect>
                                  </p:childTnLst>
                                </p:cTn>
                              </p:par>
                              <p:par>
                                <p:cTn id="78" presetID="16" presetClass="entr" presetSubtype="21" fill="hold" grpId="0" nodeType="withEffect">
                                  <p:stCondLst>
                                    <p:cond delay="0"/>
                                  </p:stCondLst>
                                  <p:childTnLst>
                                    <p:set>
                                      <p:cBhvr>
                                        <p:cTn id="79" dur="1" fill="hold">
                                          <p:stCondLst>
                                            <p:cond delay="0"/>
                                          </p:stCondLst>
                                        </p:cTn>
                                        <p:tgtEl>
                                          <p:spTgt spid="19"/>
                                        </p:tgtEl>
                                        <p:attrNameLst>
                                          <p:attrName>style.visibility</p:attrName>
                                        </p:attrNameLst>
                                      </p:cBhvr>
                                      <p:to>
                                        <p:strVal val="visible"/>
                                      </p:to>
                                    </p:set>
                                    <p:animEffect transition="in" filter="barn(inVertical)">
                                      <p:cBhvr>
                                        <p:cTn id="80" dur="500"/>
                                        <p:tgtEl>
                                          <p:spTgt spid="19"/>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grpId="0" nodeType="clickEffect">
                                  <p:stCondLst>
                                    <p:cond delay="0"/>
                                  </p:stCondLst>
                                  <p:childTnLst>
                                    <p:set>
                                      <p:cBhvr>
                                        <p:cTn id="84" dur="1" fill="hold">
                                          <p:stCondLst>
                                            <p:cond delay="0"/>
                                          </p:stCondLst>
                                        </p:cTn>
                                        <p:tgtEl>
                                          <p:spTgt spid="20"/>
                                        </p:tgtEl>
                                        <p:attrNameLst>
                                          <p:attrName>style.visibility</p:attrName>
                                        </p:attrNameLst>
                                      </p:cBhvr>
                                      <p:to>
                                        <p:strVal val="visible"/>
                                      </p:to>
                                    </p:set>
                                    <p:animEffect transition="in" filter="barn(inVertical)">
                                      <p:cBhvr>
                                        <p:cTn id="85" dur="500"/>
                                        <p:tgtEl>
                                          <p:spTgt spid="20"/>
                                        </p:tgtEl>
                                      </p:cBhvr>
                                    </p:animEffect>
                                  </p:childTnLst>
                                </p:cTn>
                              </p:par>
                              <p:par>
                                <p:cTn id="86" presetID="16" presetClass="entr" presetSubtype="21" fill="hold" grpId="0" nodeType="withEffect">
                                  <p:stCondLst>
                                    <p:cond delay="0"/>
                                  </p:stCondLst>
                                  <p:childTnLst>
                                    <p:set>
                                      <p:cBhvr>
                                        <p:cTn id="87" dur="1" fill="hold">
                                          <p:stCondLst>
                                            <p:cond delay="0"/>
                                          </p:stCondLst>
                                        </p:cTn>
                                        <p:tgtEl>
                                          <p:spTgt spid="22"/>
                                        </p:tgtEl>
                                        <p:attrNameLst>
                                          <p:attrName>style.visibility</p:attrName>
                                        </p:attrNameLst>
                                      </p:cBhvr>
                                      <p:to>
                                        <p:strVal val="visible"/>
                                      </p:to>
                                    </p:set>
                                    <p:animEffect transition="in" filter="barn(inVertical)">
                                      <p:cBhvr>
                                        <p:cTn id="88" dur="500"/>
                                        <p:tgtEl>
                                          <p:spTgt spid="22"/>
                                        </p:tgtEl>
                                      </p:cBhvr>
                                    </p:animEffect>
                                  </p:childTnLst>
                                </p:cTn>
                              </p:par>
                              <p:par>
                                <p:cTn id="89" presetID="16" presetClass="entr" presetSubtype="21" fill="hold" grpId="0" nodeType="withEffect">
                                  <p:stCondLst>
                                    <p:cond delay="0"/>
                                  </p:stCondLst>
                                  <p:childTnLst>
                                    <p:set>
                                      <p:cBhvr>
                                        <p:cTn id="90" dur="1" fill="hold">
                                          <p:stCondLst>
                                            <p:cond delay="0"/>
                                          </p:stCondLst>
                                        </p:cTn>
                                        <p:tgtEl>
                                          <p:spTgt spid="24"/>
                                        </p:tgtEl>
                                        <p:attrNameLst>
                                          <p:attrName>style.visibility</p:attrName>
                                        </p:attrNameLst>
                                      </p:cBhvr>
                                      <p:to>
                                        <p:strVal val="visible"/>
                                      </p:to>
                                    </p:set>
                                    <p:animEffect transition="in" filter="barn(inVertical)">
                                      <p:cBhvr>
                                        <p:cTn id="91" dur="500"/>
                                        <p:tgtEl>
                                          <p:spTgt spid="24"/>
                                        </p:tgtEl>
                                      </p:cBhvr>
                                    </p:animEffect>
                                  </p:childTnLst>
                                </p:cTn>
                              </p:par>
                            </p:childTnLst>
                          </p:cTn>
                        </p:par>
                      </p:childTnLst>
                    </p:cTn>
                  </p:par>
                  <p:par>
                    <p:cTn id="92" fill="hold">
                      <p:stCondLst>
                        <p:cond delay="indefinite"/>
                      </p:stCondLst>
                      <p:childTnLst>
                        <p:par>
                          <p:cTn id="93" fill="hold">
                            <p:stCondLst>
                              <p:cond delay="0"/>
                            </p:stCondLst>
                            <p:childTnLst>
                              <p:par>
                                <p:cTn id="94" presetID="31" presetClass="entr" presetSubtype="0" fill="hold" grpId="0" nodeType="clickEffect">
                                  <p:stCondLst>
                                    <p:cond delay="0"/>
                                  </p:stCondLst>
                                  <p:childTnLst>
                                    <p:set>
                                      <p:cBhvr>
                                        <p:cTn id="95" dur="1" fill="hold">
                                          <p:stCondLst>
                                            <p:cond delay="0"/>
                                          </p:stCondLst>
                                        </p:cTn>
                                        <p:tgtEl>
                                          <p:spTgt spid="21"/>
                                        </p:tgtEl>
                                        <p:attrNameLst>
                                          <p:attrName>style.visibility</p:attrName>
                                        </p:attrNameLst>
                                      </p:cBhvr>
                                      <p:to>
                                        <p:strVal val="visible"/>
                                      </p:to>
                                    </p:set>
                                    <p:anim calcmode="lin" valueType="num">
                                      <p:cBhvr>
                                        <p:cTn id="96" dur="1000" fill="hold"/>
                                        <p:tgtEl>
                                          <p:spTgt spid="21"/>
                                        </p:tgtEl>
                                        <p:attrNameLst>
                                          <p:attrName>ppt_w</p:attrName>
                                        </p:attrNameLst>
                                      </p:cBhvr>
                                      <p:tavLst>
                                        <p:tav tm="0">
                                          <p:val>
                                            <p:fltVal val="0"/>
                                          </p:val>
                                        </p:tav>
                                        <p:tav tm="100000">
                                          <p:val>
                                            <p:strVal val="#ppt_w"/>
                                          </p:val>
                                        </p:tav>
                                      </p:tavLst>
                                    </p:anim>
                                    <p:anim calcmode="lin" valueType="num">
                                      <p:cBhvr>
                                        <p:cTn id="97" dur="1000" fill="hold"/>
                                        <p:tgtEl>
                                          <p:spTgt spid="21"/>
                                        </p:tgtEl>
                                        <p:attrNameLst>
                                          <p:attrName>ppt_h</p:attrName>
                                        </p:attrNameLst>
                                      </p:cBhvr>
                                      <p:tavLst>
                                        <p:tav tm="0">
                                          <p:val>
                                            <p:fltVal val="0"/>
                                          </p:val>
                                        </p:tav>
                                        <p:tav tm="100000">
                                          <p:val>
                                            <p:strVal val="#ppt_h"/>
                                          </p:val>
                                        </p:tav>
                                      </p:tavLst>
                                    </p:anim>
                                    <p:anim calcmode="lin" valueType="num">
                                      <p:cBhvr>
                                        <p:cTn id="98" dur="1000" fill="hold"/>
                                        <p:tgtEl>
                                          <p:spTgt spid="21"/>
                                        </p:tgtEl>
                                        <p:attrNameLst>
                                          <p:attrName>style.rotation</p:attrName>
                                        </p:attrNameLst>
                                      </p:cBhvr>
                                      <p:tavLst>
                                        <p:tav tm="0">
                                          <p:val>
                                            <p:fltVal val="90"/>
                                          </p:val>
                                        </p:tav>
                                        <p:tav tm="100000">
                                          <p:val>
                                            <p:fltVal val="0"/>
                                          </p:val>
                                        </p:tav>
                                      </p:tavLst>
                                    </p:anim>
                                    <p:animEffect transition="in" filter="fade">
                                      <p:cBhvr>
                                        <p:cTn id="99" dur="1000"/>
                                        <p:tgtEl>
                                          <p:spTgt spid="21"/>
                                        </p:tgtEl>
                                      </p:cBhvr>
                                    </p:animEffect>
                                  </p:childTnLst>
                                </p:cTn>
                              </p:par>
                              <p:par>
                                <p:cTn id="100" presetID="31" presetClass="entr" presetSubtype="0" fill="hold" grpId="0" nodeType="withEffect">
                                  <p:stCondLst>
                                    <p:cond delay="0"/>
                                  </p:stCondLst>
                                  <p:childTnLst>
                                    <p:set>
                                      <p:cBhvr>
                                        <p:cTn id="101" dur="1" fill="hold">
                                          <p:stCondLst>
                                            <p:cond delay="0"/>
                                          </p:stCondLst>
                                        </p:cTn>
                                        <p:tgtEl>
                                          <p:spTgt spid="23"/>
                                        </p:tgtEl>
                                        <p:attrNameLst>
                                          <p:attrName>style.visibility</p:attrName>
                                        </p:attrNameLst>
                                      </p:cBhvr>
                                      <p:to>
                                        <p:strVal val="visible"/>
                                      </p:to>
                                    </p:set>
                                    <p:anim calcmode="lin" valueType="num">
                                      <p:cBhvr>
                                        <p:cTn id="102" dur="1000" fill="hold"/>
                                        <p:tgtEl>
                                          <p:spTgt spid="23"/>
                                        </p:tgtEl>
                                        <p:attrNameLst>
                                          <p:attrName>ppt_w</p:attrName>
                                        </p:attrNameLst>
                                      </p:cBhvr>
                                      <p:tavLst>
                                        <p:tav tm="0">
                                          <p:val>
                                            <p:fltVal val="0"/>
                                          </p:val>
                                        </p:tav>
                                        <p:tav tm="100000">
                                          <p:val>
                                            <p:strVal val="#ppt_w"/>
                                          </p:val>
                                        </p:tav>
                                      </p:tavLst>
                                    </p:anim>
                                    <p:anim calcmode="lin" valueType="num">
                                      <p:cBhvr>
                                        <p:cTn id="103" dur="1000" fill="hold"/>
                                        <p:tgtEl>
                                          <p:spTgt spid="23"/>
                                        </p:tgtEl>
                                        <p:attrNameLst>
                                          <p:attrName>ppt_h</p:attrName>
                                        </p:attrNameLst>
                                      </p:cBhvr>
                                      <p:tavLst>
                                        <p:tav tm="0">
                                          <p:val>
                                            <p:fltVal val="0"/>
                                          </p:val>
                                        </p:tav>
                                        <p:tav tm="100000">
                                          <p:val>
                                            <p:strVal val="#ppt_h"/>
                                          </p:val>
                                        </p:tav>
                                      </p:tavLst>
                                    </p:anim>
                                    <p:anim calcmode="lin" valueType="num">
                                      <p:cBhvr>
                                        <p:cTn id="104" dur="1000" fill="hold"/>
                                        <p:tgtEl>
                                          <p:spTgt spid="23"/>
                                        </p:tgtEl>
                                        <p:attrNameLst>
                                          <p:attrName>style.rotation</p:attrName>
                                        </p:attrNameLst>
                                      </p:cBhvr>
                                      <p:tavLst>
                                        <p:tav tm="0">
                                          <p:val>
                                            <p:fltVal val="90"/>
                                          </p:val>
                                        </p:tav>
                                        <p:tav tm="100000">
                                          <p:val>
                                            <p:fltVal val="0"/>
                                          </p:val>
                                        </p:tav>
                                      </p:tavLst>
                                    </p:anim>
                                    <p:animEffect transition="in" filter="fade">
                                      <p:cBhvr>
                                        <p:cTn id="105" dur="1000"/>
                                        <p:tgtEl>
                                          <p:spTgt spid="23"/>
                                        </p:tgtEl>
                                      </p:cBhvr>
                                    </p:animEffect>
                                  </p:childTnLst>
                                </p:cTn>
                              </p:par>
                              <p:par>
                                <p:cTn id="106" presetID="31" presetClass="entr" presetSubtype="0" fill="hold" grpId="0" nodeType="withEffect">
                                  <p:stCondLst>
                                    <p:cond delay="0"/>
                                  </p:stCondLst>
                                  <p:childTnLst>
                                    <p:set>
                                      <p:cBhvr>
                                        <p:cTn id="107" dur="1" fill="hold">
                                          <p:stCondLst>
                                            <p:cond delay="0"/>
                                          </p:stCondLst>
                                        </p:cTn>
                                        <p:tgtEl>
                                          <p:spTgt spid="25"/>
                                        </p:tgtEl>
                                        <p:attrNameLst>
                                          <p:attrName>style.visibility</p:attrName>
                                        </p:attrNameLst>
                                      </p:cBhvr>
                                      <p:to>
                                        <p:strVal val="visible"/>
                                      </p:to>
                                    </p:set>
                                    <p:anim calcmode="lin" valueType="num">
                                      <p:cBhvr>
                                        <p:cTn id="108" dur="1000" fill="hold"/>
                                        <p:tgtEl>
                                          <p:spTgt spid="25"/>
                                        </p:tgtEl>
                                        <p:attrNameLst>
                                          <p:attrName>ppt_w</p:attrName>
                                        </p:attrNameLst>
                                      </p:cBhvr>
                                      <p:tavLst>
                                        <p:tav tm="0">
                                          <p:val>
                                            <p:fltVal val="0"/>
                                          </p:val>
                                        </p:tav>
                                        <p:tav tm="100000">
                                          <p:val>
                                            <p:strVal val="#ppt_w"/>
                                          </p:val>
                                        </p:tav>
                                      </p:tavLst>
                                    </p:anim>
                                    <p:anim calcmode="lin" valueType="num">
                                      <p:cBhvr>
                                        <p:cTn id="109" dur="1000" fill="hold"/>
                                        <p:tgtEl>
                                          <p:spTgt spid="25"/>
                                        </p:tgtEl>
                                        <p:attrNameLst>
                                          <p:attrName>ppt_h</p:attrName>
                                        </p:attrNameLst>
                                      </p:cBhvr>
                                      <p:tavLst>
                                        <p:tav tm="0">
                                          <p:val>
                                            <p:fltVal val="0"/>
                                          </p:val>
                                        </p:tav>
                                        <p:tav tm="100000">
                                          <p:val>
                                            <p:strVal val="#ppt_h"/>
                                          </p:val>
                                        </p:tav>
                                      </p:tavLst>
                                    </p:anim>
                                    <p:anim calcmode="lin" valueType="num">
                                      <p:cBhvr>
                                        <p:cTn id="110" dur="1000" fill="hold"/>
                                        <p:tgtEl>
                                          <p:spTgt spid="25"/>
                                        </p:tgtEl>
                                        <p:attrNameLst>
                                          <p:attrName>style.rotation</p:attrName>
                                        </p:attrNameLst>
                                      </p:cBhvr>
                                      <p:tavLst>
                                        <p:tav tm="0">
                                          <p:val>
                                            <p:fltVal val="90"/>
                                          </p:val>
                                        </p:tav>
                                        <p:tav tm="100000">
                                          <p:val>
                                            <p:fltVal val="0"/>
                                          </p:val>
                                        </p:tav>
                                      </p:tavLst>
                                    </p:anim>
                                    <p:animEffect transition="in" filter="fade">
                                      <p:cBhvr>
                                        <p:cTn id="111"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0" grpId="0" animBg="1"/>
      <p:bldP spid="11" grpId="0" animBg="1"/>
      <p:bldP spid="13" grpId="0" animBg="1"/>
      <p:bldP spid="14" grpId="0" animBg="1"/>
      <p:bldP spid="15" grpId="0" animBg="1"/>
      <p:bldP spid="16" grpId="0" animBg="1"/>
      <p:bldP spid="18" grpId="0" animBg="1"/>
      <p:bldP spid="19" grpId="0" animBg="1"/>
      <p:bldP spid="20" grpId="0" animBg="1"/>
      <p:bldP spid="21" grpId="0" animBg="1"/>
      <p:bldP spid="22" grpId="0" animBg="1"/>
      <p:bldP spid="23" grpId="0" animBg="1"/>
      <p:bldP spid="24" grpId="0" animBg="1"/>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81000"/>
            <a:lum/>
          </a:blip>
          <a:srcRect/>
          <a:stretch>
            <a:fillRect b="-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04463" y="1177321"/>
            <a:ext cx="10098741" cy="5177117"/>
          </a:xfrm>
        </p:spPr>
        <p:txBody>
          <a:bodyPr>
            <a:noAutofit/>
          </a:bodyPr>
          <a:lstStyle/>
          <a:p>
            <a:pPr>
              <a:lnSpc>
                <a:spcPct val="100000"/>
              </a:lnSpc>
            </a:pP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Hiện</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người</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đó</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đang</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làm</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công</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việc</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gì</a:t>
            </a:r>
            <a:r>
              <a:rPr lang="en-US" sz="4600" dirty="0">
                <a:latin typeface="Times New Roman" panose="02020603050405020304" pitchFamily="18" charset="0"/>
                <a:cs typeface="Times New Roman" panose="02020603050405020304" pitchFamily="18" charset="0"/>
              </a:rPr>
              <a:t>? </a:t>
            </a:r>
            <a:br>
              <a:rPr lang="en-US" sz="4600" dirty="0">
                <a:latin typeface="Times New Roman" panose="02020603050405020304" pitchFamily="18" charset="0"/>
                <a:cs typeface="Times New Roman" panose="02020603050405020304" pitchFamily="18" charset="0"/>
              </a:rPr>
            </a:b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Thợ</a:t>
            </a:r>
            <a:r>
              <a:rPr lang="en-US" sz="4600" dirty="0">
                <a:latin typeface="Times New Roman" panose="02020603050405020304" pitchFamily="18" charset="0"/>
                <a:cs typeface="Times New Roman" panose="02020603050405020304" pitchFamily="18" charset="0"/>
              </a:rPr>
              <a:t> may</a:t>
            </a:r>
            <a:br>
              <a:rPr lang="en-US" sz="4600" dirty="0">
                <a:latin typeface="Times New Roman" panose="02020603050405020304" pitchFamily="18" charset="0"/>
                <a:cs typeface="Times New Roman" panose="02020603050405020304" pitchFamily="18" charset="0"/>
              </a:rPr>
            </a:b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Bác</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sĩ</a:t>
            </a:r>
            <a:r>
              <a:rPr lang="en-US" sz="4600" dirty="0">
                <a:latin typeface="Times New Roman" panose="02020603050405020304" pitchFamily="18" charset="0"/>
                <a:cs typeface="Times New Roman" panose="02020603050405020304" pitchFamily="18" charset="0"/>
              </a:rPr>
              <a:t/>
            </a:r>
            <a:br>
              <a:rPr lang="en-US" sz="4600" dirty="0">
                <a:latin typeface="Times New Roman" panose="02020603050405020304" pitchFamily="18" charset="0"/>
                <a:cs typeface="Times New Roman" panose="02020603050405020304" pitchFamily="18" charset="0"/>
              </a:rPr>
            </a:b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Giáo</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viên</a:t>
            </a:r>
            <a:r>
              <a:rPr lang="en-US" sz="4600" dirty="0">
                <a:latin typeface="Times New Roman" panose="02020603050405020304" pitchFamily="18" charset="0"/>
                <a:cs typeface="Times New Roman" panose="02020603050405020304" pitchFamily="18" charset="0"/>
              </a:rPr>
              <a:t/>
            </a:r>
            <a:br>
              <a:rPr lang="en-US" sz="4600" dirty="0">
                <a:latin typeface="Times New Roman" panose="02020603050405020304" pitchFamily="18" charset="0"/>
                <a:cs typeface="Times New Roman" panose="02020603050405020304" pitchFamily="18" charset="0"/>
              </a:rPr>
            </a:b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Công</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nhân</a:t>
            </a:r>
            <a:r>
              <a:rPr lang="en-US" sz="4600" dirty="0">
                <a:latin typeface="Times New Roman" panose="02020603050405020304" pitchFamily="18" charset="0"/>
                <a:cs typeface="Times New Roman" panose="02020603050405020304" pitchFamily="18" charset="0"/>
              </a:rPr>
              <a:t/>
            </a:r>
            <a:br>
              <a:rPr lang="en-US" sz="4600" dirty="0">
                <a:latin typeface="Times New Roman" panose="02020603050405020304" pitchFamily="18" charset="0"/>
                <a:cs typeface="Times New Roman" panose="02020603050405020304" pitchFamily="18" charset="0"/>
              </a:rPr>
            </a:b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Bộ</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đội</a:t>
            </a:r>
            <a:r>
              <a:rPr lang="en-US" sz="4600" dirty="0">
                <a:latin typeface="Times New Roman" panose="02020603050405020304" pitchFamily="18" charset="0"/>
                <a:cs typeface="Times New Roman" panose="02020603050405020304" pitchFamily="18" charset="0"/>
              </a:rPr>
              <a:t/>
            </a:r>
            <a:br>
              <a:rPr lang="en-US" sz="4600" dirty="0">
                <a:latin typeface="Times New Roman" panose="02020603050405020304" pitchFamily="18" charset="0"/>
                <a:cs typeface="Times New Roman" panose="02020603050405020304" pitchFamily="18" charset="0"/>
              </a:rPr>
            </a:b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Đã</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nghỉ</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hưu</a:t>
            </a:r>
            <a:r>
              <a:rPr lang="en-US" sz="4600" dirty="0">
                <a:latin typeface="Times New Roman" panose="02020603050405020304" pitchFamily="18" charset="0"/>
                <a:cs typeface="Times New Roman" panose="02020603050405020304" pitchFamily="18" charset="0"/>
              </a:rPr>
              <a:t>…</a:t>
            </a:r>
          </a:p>
        </p:txBody>
      </p:sp>
      <p:sp>
        <p:nvSpPr>
          <p:cNvPr id="4" name="Rectangle 3"/>
          <p:cNvSpPr/>
          <p:nvPr/>
        </p:nvSpPr>
        <p:spPr>
          <a:xfrm>
            <a:off x="-150126" y="20272"/>
            <a:ext cx="12191999" cy="1237129"/>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6000" b="1" dirty="0">
                <a:solidFill>
                  <a:srgbClr val="0070C0"/>
                </a:solidFill>
                <a:latin typeface="Times New Roman" panose="02020603050405020304" pitchFamily="18" charset="0"/>
                <a:cs typeface="Times New Roman" panose="02020603050405020304" pitchFamily="18" charset="0"/>
              </a:rPr>
              <a:t>b/ </a:t>
            </a:r>
            <a:r>
              <a:rPr lang="en-US" sz="6000" b="1" dirty="0" err="1">
                <a:solidFill>
                  <a:srgbClr val="0070C0"/>
                </a:solidFill>
                <a:latin typeface="Times New Roman" panose="02020603050405020304" pitchFamily="18" charset="0"/>
                <a:cs typeface="Times New Roman" panose="02020603050405020304" pitchFamily="18" charset="0"/>
              </a:rPr>
              <a:t>Người</a:t>
            </a:r>
            <a:r>
              <a:rPr lang="en-US" sz="6000" b="1" dirty="0">
                <a:solidFill>
                  <a:srgbClr val="0070C0"/>
                </a:solidFill>
                <a:latin typeface="Times New Roman" panose="02020603050405020304" pitchFamily="18" charset="0"/>
                <a:cs typeface="Times New Roman" panose="02020603050405020304" pitchFamily="18" charset="0"/>
              </a:rPr>
              <a:t> </a:t>
            </a:r>
            <a:r>
              <a:rPr lang="en-US" sz="6000" b="1" dirty="0" err="1">
                <a:solidFill>
                  <a:srgbClr val="0070C0"/>
                </a:solidFill>
                <a:latin typeface="Times New Roman" panose="02020603050405020304" pitchFamily="18" charset="0"/>
                <a:cs typeface="Times New Roman" panose="02020603050405020304" pitchFamily="18" charset="0"/>
              </a:rPr>
              <a:t>đó</a:t>
            </a:r>
            <a:r>
              <a:rPr lang="en-US" sz="6000" b="1" dirty="0">
                <a:solidFill>
                  <a:srgbClr val="0070C0"/>
                </a:solidFill>
                <a:latin typeface="Times New Roman" panose="02020603050405020304" pitchFamily="18" charset="0"/>
                <a:cs typeface="Times New Roman" panose="02020603050405020304" pitchFamily="18" charset="0"/>
              </a:rPr>
              <a:t> </a:t>
            </a:r>
            <a:r>
              <a:rPr lang="en-US" sz="6000" b="1" dirty="0" err="1">
                <a:solidFill>
                  <a:srgbClr val="0070C0"/>
                </a:solidFill>
                <a:latin typeface="Times New Roman" panose="02020603050405020304" pitchFamily="18" charset="0"/>
                <a:cs typeface="Times New Roman" panose="02020603050405020304" pitchFamily="18" charset="0"/>
              </a:rPr>
              <a:t>làm</a:t>
            </a:r>
            <a:r>
              <a:rPr lang="en-US" sz="6000" b="1" dirty="0">
                <a:solidFill>
                  <a:srgbClr val="0070C0"/>
                </a:solidFill>
                <a:latin typeface="Times New Roman" panose="02020603050405020304" pitchFamily="18" charset="0"/>
                <a:cs typeface="Times New Roman" panose="02020603050405020304" pitchFamily="18" charset="0"/>
              </a:rPr>
              <a:t> </a:t>
            </a:r>
            <a:r>
              <a:rPr lang="en-US" sz="6000" b="1" dirty="0" err="1">
                <a:solidFill>
                  <a:srgbClr val="0070C0"/>
                </a:solidFill>
                <a:latin typeface="Times New Roman" panose="02020603050405020304" pitchFamily="18" charset="0"/>
                <a:cs typeface="Times New Roman" panose="02020603050405020304" pitchFamily="18" charset="0"/>
              </a:rPr>
              <a:t>nghề</a:t>
            </a:r>
            <a:r>
              <a:rPr lang="en-US" sz="6000" b="1" dirty="0">
                <a:solidFill>
                  <a:srgbClr val="0070C0"/>
                </a:solidFill>
                <a:latin typeface="Times New Roman" panose="02020603050405020304" pitchFamily="18" charset="0"/>
                <a:cs typeface="Times New Roman" panose="02020603050405020304" pitchFamily="18" charset="0"/>
              </a:rPr>
              <a:t> </a:t>
            </a:r>
            <a:r>
              <a:rPr lang="en-US" sz="6000" b="1" dirty="0" err="1">
                <a:solidFill>
                  <a:srgbClr val="0070C0"/>
                </a:solidFill>
                <a:latin typeface="Times New Roman" panose="02020603050405020304" pitchFamily="18" charset="0"/>
                <a:cs typeface="Times New Roman" panose="02020603050405020304" pitchFamily="18" charset="0"/>
              </a:rPr>
              <a:t>gì</a:t>
            </a:r>
            <a:r>
              <a:rPr lang="en-US" sz="6000" b="1" dirty="0">
                <a:solidFill>
                  <a:srgbClr val="0070C0"/>
                </a:solidFill>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3161224898"/>
      </p:ext>
    </p:extLst>
  </p:cSld>
  <p:clrMapOvr>
    <a:masterClrMapping/>
  </p:clrMapOvr>
  <mc:AlternateContent xmlns:mc="http://schemas.openxmlformats.org/markup-compatibility/2006" xmlns:p14="http://schemas.microsoft.com/office/powerpoint/2010/main">
    <mc:Choice Requires="p14">
      <p:transition spd="slow" p14:dur="2000" advClick="0" advTm="21000"/>
    </mc:Choice>
    <mc:Fallback xmlns="">
      <p:transition spd="slow" advClick="0" advTm="2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subTnLst>
                                    <p:audio>
                                      <p:cMediaNode mute="1">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85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2729" y="2003610"/>
            <a:ext cx="11712389" cy="3264426"/>
          </a:xfrm>
        </p:spPr>
        <p:txBody>
          <a:bodyPr>
            <a:noAutofit/>
          </a:bodyPr>
          <a:lstStyle/>
          <a:p>
            <a:pPr indent="627063" algn="just">
              <a:lnSpc>
                <a:spcPct val="100000"/>
              </a:lnSpc>
            </a:pPr>
            <a:r>
              <a:rPr lang="en-US" sz="5400" dirty="0" err="1">
                <a:latin typeface="Times New Roman" panose="02020603050405020304" pitchFamily="18" charset="0"/>
                <a:cs typeface="Times New Roman" panose="02020603050405020304" pitchFamily="18" charset="0"/>
              </a:rPr>
              <a:t>Em</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nói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rõ</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những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việc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làm</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những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hành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động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cụ</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thể</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của</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gia</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đình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em</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đối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với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người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hàng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xóm</a:t>
            </a:r>
            <a:r>
              <a:rPr lang="en-US" sz="5400" dirty="0">
                <a:latin typeface="Times New Roman" panose="02020603050405020304" pitchFamily="18" charset="0"/>
                <a:cs typeface="Times New Roman" panose="02020603050405020304" pitchFamily="18" charset="0"/>
              </a:rPr>
              <a:t>.</a:t>
            </a:r>
          </a:p>
        </p:txBody>
      </p:sp>
      <p:sp>
        <p:nvSpPr>
          <p:cNvPr id="4" name="Rectangle 3"/>
          <p:cNvSpPr/>
          <p:nvPr/>
        </p:nvSpPr>
        <p:spPr>
          <a:xfrm>
            <a:off x="0" y="147919"/>
            <a:ext cx="11869271" cy="2144905"/>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6000" b="1" dirty="0">
                <a:solidFill>
                  <a:srgbClr val="002060"/>
                </a:solidFill>
                <a:latin typeface="Times New Roman" panose="02020603050405020304" pitchFamily="18" charset="0"/>
                <a:cs typeface="Times New Roman" panose="02020603050405020304" pitchFamily="18" charset="0"/>
              </a:rPr>
              <a:t>c/ </a:t>
            </a:r>
            <a:r>
              <a:rPr lang="en-US" sz="6000" b="1" dirty="0" err="1">
                <a:solidFill>
                  <a:srgbClr val="002060"/>
                </a:solidFill>
                <a:latin typeface="Times New Roman" panose="02020603050405020304" pitchFamily="18" charset="0"/>
                <a:cs typeface="Times New Roman" panose="02020603050405020304" pitchFamily="18" charset="0"/>
              </a:rPr>
              <a:t>Tình</a:t>
            </a:r>
            <a:r>
              <a:rPr lang="en-US" sz="6000" b="1" dirty="0">
                <a:solidFill>
                  <a:srgbClr val="002060"/>
                </a:solidFill>
                <a:latin typeface="Times New Roman" panose="02020603050405020304" pitchFamily="18" charset="0"/>
                <a:cs typeface="Times New Roman" panose="02020603050405020304" pitchFamily="18" charset="0"/>
              </a:rPr>
              <a:t> </a:t>
            </a:r>
            <a:r>
              <a:rPr lang="en-US" sz="6000" b="1" dirty="0" err="1">
                <a:solidFill>
                  <a:srgbClr val="002060"/>
                </a:solidFill>
                <a:latin typeface="Times New Roman" panose="02020603050405020304" pitchFamily="18" charset="0"/>
                <a:cs typeface="Times New Roman" panose="02020603050405020304" pitchFamily="18" charset="0"/>
              </a:rPr>
              <a:t>cảm</a:t>
            </a:r>
            <a:r>
              <a:rPr lang="en-US" sz="6000" b="1" dirty="0">
                <a:solidFill>
                  <a:srgbClr val="002060"/>
                </a:solidFill>
                <a:latin typeface="Times New Roman" panose="02020603050405020304" pitchFamily="18" charset="0"/>
                <a:cs typeface="Times New Roman" panose="02020603050405020304" pitchFamily="18" charset="0"/>
              </a:rPr>
              <a:t> </a:t>
            </a:r>
            <a:r>
              <a:rPr lang="en-US" sz="6000" b="1" dirty="0" err="1">
                <a:solidFill>
                  <a:srgbClr val="002060"/>
                </a:solidFill>
                <a:latin typeface="Times New Roman" panose="02020603050405020304" pitchFamily="18" charset="0"/>
                <a:cs typeface="Times New Roman" panose="02020603050405020304" pitchFamily="18" charset="0"/>
              </a:rPr>
              <a:t>của</a:t>
            </a:r>
            <a:r>
              <a:rPr lang="en-US" sz="6000" b="1" dirty="0">
                <a:solidFill>
                  <a:srgbClr val="002060"/>
                </a:solidFill>
                <a:latin typeface="Times New Roman" panose="02020603050405020304" pitchFamily="18" charset="0"/>
                <a:cs typeface="Times New Roman" panose="02020603050405020304" pitchFamily="18" charset="0"/>
              </a:rPr>
              <a:t> </a:t>
            </a:r>
            <a:r>
              <a:rPr lang="en-US" sz="6000" b="1" dirty="0" err="1">
                <a:solidFill>
                  <a:srgbClr val="002060"/>
                </a:solidFill>
                <a:latin typeface="Times New Roman" panose="02020603050405020304" pitchFamily="18" charset="0"/>
                <a:cs typeface="Times New Roman" panose="02020603050405020304" pitchFamily="18" charset="0"/>
              </a:rPr>
              <a:t>gia</a:t>
            </a:r>
            <a:r>
              <a:rPr lang="en-US" sz="6000" b="1" dirty="0">
                <a:solidFill>
                  <a:srgbClr val="002060"/>
                </a:solidFill>
                <a:latin typeface="Times New Roman" panose="02020603050405020304" pitchFamily="18" charset="0"/>
                <a:cs typeface="Times New Roman" panose="02020603050405020304" pitchFamily="18" charset="0"/>
              </a:rPr>
              <a:t> </a:t>
            </a:r>
            <a:r>
              <a:rPr lang="en-US" sz="6000" b="1" dirty="0" err="1">
                <a:solidFill>
                  <a:srgbClr val="002060"/>
                </a:solidFill>
                <a:latin typeface="Times New Roman" panose="02020603050405020304" pitchFamily="18" charset="0"/>
                <a:cs typeface="Times New Roman" panose="02020603050405020304" pitchFamily="18" charset="0"/>
              </a:rPr>
              <a:t>đình</a:t>
            </a:r>
            <a:r>
              <a:rPr lang="en-US" sz="6000" b="1" dirty="0">
                <a:solidFill>
                  <a:srgbClr val="002060"/>
                </a:solidFill>
                <a:latin typeface="Times New Roman" panose="02020603050405020304" pitchFamily="18" charset="0"/>
                <a:cs typeface="Times New Roman" panose="02020603050405020304" pitchFamily="18" charset="0"/>
              </a:rPr>
              <a:t> </a:t>
            </a:r>
            <a:r>
              <a:rPr lang="en-US" sz="6000" b="1" dirty="0" err="1">
                <a:solidFill>
                  <a:srgbClr val="002060"/>
                </a:solidFill>
                <a:latin typeface="Times New Roman" panose="02020603050405020304" pitchFamily="18" charset="0"/>
                <a:cs typeface="Times New Roman" panose="02020603050405020304" pitchFamily="18" charset="0"/>
              </a:rPr>
              <a:t>em</a:t>
            </a:r>
            <a:r>
              <a:rPr lang="en-US" sz="6000" b="1" dirty="0">
                <a:solidFill>
                  <a:srgbClr val="002060"/>
                </a:solidFill>
                <a:latin typeface="Times New Roman" panose="02020603050405020304" pitchFamily="18" charset="0"/>
                <a:cs typeface="Times New Roman" panose="02020603050405020304" pitchFamily="18" charset="0"/>
              </a:rPr>
              <a:t> </a:t>
            </a:r>
            <a:r>
              <a:rPr lang="en-US" sz="6000" b="1" dirty="0" err="1">
                <a:solidFill>
                  <a:srgbClr val="002060"/>
                </a:solidFill>
                <a:latin typeface="Times New Roman" panose="02020603050405020304" pitchFamily="18" charset="0"/>
                <a:cs typeface="Times New Roman" panose="02020603050405020304" pitchFamily="18" charset="0"/>
              </a:rPr>
              <a:t>đối</a:t>
            </a:r>
            <a:r>
              <a:rPr lang="en-US" sz="6000" b="1" dirty="0">
                <a:solidFill>
                  <a:srgbClr val="002060"/>
                </a:solidFill>
                <a:latin typeface="Times New Roman" panose="02020603050405020304" pitchFamily="18" charset="0"/>
                <a:cs typeface="Times New Roman" panose="02020603050405020304" pitchFamily="18" charset="0"/>
              </a:rPr>
              <a:t> </a:t>
            </a:r>
            <a:r>
              <a:rPr lang="en-US" sz="6000" b="1" dirty="0" err="1">
                <a:solidFill>
                  <a:srgbClr val="002060"/>
                </a:solidFill>
                <a:latin typeface="Times New Roman" panose="02020603050405020304" pitchFamily="18" charset="0"/>
                <a:cs typeface="Times New Roman" panose="02020603050405020304" pitchFamily="18" charset="0"/>
              </a:rPr>
              <a:t>với</a:t>
            </a:r>
            <a:r>
              <a:rPr lang="en-US" sz="6000" b="1" dirty="0">
                <a:solidFill>
                  <a:srgbClr val="002060"/>
                </a:solidFill>
                <a:latin typeface="Times New Roman" panose="02020603050405020304" pitchFamily="18" charset="0"/>
                <a:cs typeface="Times New Roman" panose="02020603050405020304" pitchFamily="18" charset="0"/>
              </a:rPr>
              <a:t> </a:t>
            </a:r>
            <a:r>
              <a:rPr lang="en-US" sz="6000" b="1" dirty="0" err="1">
                <a:solidFill>
                  <a:srgbClr val="002060"/>
                </a:solidFill>
                <a:latin typeface="Times New Roman" panose="02020603050405020304" pitchFamily="18" charset="0"/>
                <a:cs typeface="Times New Roman" panose="02020603050405020304" pitchFamily="18" charset="0"/>
              </a:rPr>
              <a:t>người</a:t>
            </a:r>
            <a:r>
              <a:rPr lang="en-US" sz="6000" b="1" dirty="0">
                <a:solidFill>
                  <a:srgbClr val="002060"/>
                </a:solidFill>
                <a:latin typeface="Times New Roman" panose="02020603050405020304" pitchFamily="18" charset="0"/>
                <a:cs typeface="Times New Roman" panose="02020603050405020304" pitchFamily="18" charset="0"/>
              </a:rPr>
              <a:t> </a:t>
            </a:r>
            <a:r>
              <a:rPr lang="en-US" sz="6000" b="1" dirty="0" err="1">
                <a:solidFill>
                  <a:srgbClr val="002060"/>
                </a:solidFill>
                <a:latin typeface="Times New Roman" panose="02020603050405020304" pitchFamily="18" charset="0"/>
                <a:cs typeface="Times New Roman" panose="02020603050405020304" pitchFamily="18" charset="0"/>
              </a:rPr>
              <a:t>hàng</a:t>
            </a:r>
            <a:r>
              <a:rPr lang="en-US" sz="6000" b="1" dirty="0">
                <a:solidFill>
                  <a:srgbClr val="002060"/>
                </a:solidFill>
                <a:latin typeface="Times New Roman" panose="02020603050405020304" pitchFamily="18" charset="0"/>
                <a:cs typeface="Times New Roman" panose="02020603050405020304" pitchFamily="18" charset="0"/>
              </a:rPr>
              <a:t> </a:t>
            </a:r>
            <a:r>
              <a:rPr lang="en-US" sz="6000" b="1" dirty="0" err="1">
                <a:solidFill>
                  <a:srgbClr val="002060"/>
                </a:solidFill>
                <a:latin typeface="Times New Roman" panose="02020603050405020304" pitchFamily="18" charset="0"/>
                <a:cs typeface="Times New Roman" panose="02020603050405020304" pitchFamily="18" charset="0"/>
              </a:rPr>
              <a:t>xóm</a:t>
            </a:r>
            <a:r>
              <a:rPr lang="en-US" sz="6000" b="1" dirty="0">
                <a:solidFill>
                  <a:srgbClr val="002060"/>
                </a:solidFill>
                <a:latin typeface="Times New Roman" panose="02020603050405020304" pitchFamily="18" charset="0"/>
                <a:cs typeface="Times New Roman" panose="02020603050405020304" pitchFamily="18" charset="0"/>
              </a:rPr>
              <a:t> </a:t>
            </a:r>
            <a:r>
              <a:rPr lang="en-US" sz="6000" b="1" dirty="0" err="1">
                <a:solidFill>
                  <a:srgbClr val="002060"/>
                </a:solidFill>
                <a:latin typeface="Times New Roman" panose="02020603050405020304" pitchFamily="18" charset="0"/>
                <a:cs typeface="Times New Roman" panose="02020603050405020304" pitchFamily="18" charset="0"/>
              </a:rPr>
              <a:t>như</a:t>
            </a:r>
            <a:r>
              <a:rPr lang="en-US" sz="6000" b="1" dirty="0">
                <a:solidFill>
                  <a:srgbClr val="002060"/>
                </a:solidFill>
                <a:latin typeface="Times New Roman" panose="02020603050405020304" pitchFamily="18" charset="0"/>
                <a:cs typeface="Times New Roman" panose="02020603050405020304" pitchFamily="18" charset="0"/>
              </a:rPr>
              <a:t> </a:t>
            </a:r>
            <a:r>
              <a:rPr lang="en-US" sz="6000" b="1" dirty="0" err="1">
                <a:solidFill>
                  <a:srgbClr val="002060"/>
                </a:solidFill>
                <a:latin typeface="Times New Roman" panose="02020603050405020304" pitchFamily="18" charset="0"/>
                <a:cs typeface="Times New Roman" panose="02020603050405020304" pitchFamily="18" charset="0"/>
              </a:rPr>
              <a:t>thế</a:t>
            </a:r>
            <a:r>
              <a:rPr lang="en-US" sz="6000" b="1" dirty="0">
                <a:solidFill>
                  <a:srgbClr val="002060"/>
                </a:solidFill>
                <a:latin typeface="Times New Roman" panose="02020603050405020304" pitchFamily="18" charset="0"/>
                <a:cs typeface="Times New Roman" panose="02020603050405020304" pitchFamily="18" charset="0"/>
              </a:rPr>
              <a:t> </a:t>
            </a:r>
            <a:r>
              <a:rPr lang="en-US" sz="6000" b="1" dirty="0" err="1">
                <a:solidFill>
                  <a:srgbClr val="002060"/>
                </a:solidFill>
                <a:latin typeface="Times New Roman" panose="02020603050405020304" pitchFamily="18" charset="0"/>
                <a:cs typeface="Times New Roman" panose="02020603050405020304" pitchFamily="18" charset="0"/>
              </a:rPr>
              <a:t>nào</a:t>
            </a:r>
            <a:r>
              <a:rPr lang="en-US" sz="6000" b="1" dirty="0">
                <a:solidFill>
                  <a:srgbClr val="002060"/>
                </a:solidFill>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1003604996"/>
      </p:ext>
    </p:extLst>
  </p:cSld>
  <p:clrMapOvr>
    <a:masterClrMapping/>
  </p:clrMapOvr>
  <mc:AlternateContent xmlns:mc="http://schemas.openxmlformats.org/markup-compatibility/2006" xmlns:p14="http://schemas.microsoft.com/office/powerpoint/2010/main">
    <mc:Choice Requires="p14">
      <p:transition spd="slow" p14:dur="2000" advClick="0" advTm="13928"/>
    </mc:Choice>
    <mc:Fallback xmlns="">
      <p:transition spd="slow" advClick="0" advTm="1392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subTnLst>
                                    <p:audio>
                                      <p:cMediaNode mute="1">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84000"/>
            <a:lum/>
          </a:blip>
          <a:srcRect/>
          <a:stretch>
            <a:fillRect t="-6000" b="-3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8956" y="2012842"/>
            <a:ext cx="11782835" cy="3132364"/>
          </a:xfrm>
        </p:spPr>
        <p:txBody>
          <a:bodyPr>
            <a:noAutofit/>
          </a:bodyPr>
          <a:lstStyle/>
          <a:p>
            <a:pPr algn="just">
              <a:lnSpc>
                <a:spcPct val="100000"/>
              </a:lnSpc>
            </a:pPr>
            <a:r>
              <a:rPr lang="en-US" sz="5400" dirty="0" err="1">
                <a:latin typeface="Times New Roman" panose="02020603050405020304" pitchFamily="18" charset="0"/>
                <a:cs typeface="Times New Roman" panose="02020603050405020304" pitchFamily="18" charset="0"/>
              </a:rPr>
              <a:t>Người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hàng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xóm</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có</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những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việc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làm</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hành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động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nào</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thể</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hiện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sự</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gần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gũi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thân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thiết</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đối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với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gia</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đình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mình</a:t>
            </a:r>
            <a:r>
              <a:rPr lang="en-US" sz="5400" dirty="0">
                <a:latin typeface="Times New Roman" panose="02020603050405020304" pitchFamily="18" charset="0"/>
                <a:cs typeface="Times New Roman" panose="02020603050405020304" pitchFamily="18" charset="0"/>
              </a:rPr>
              <a:t>.</a:t>
            </a:r>
          </a:p>
        </p:txBody>
      </p:sp>
      <p:sp>
        <p:nvSpPr>
          <p:cNvPr id="4" name="Rectangle 3"/>
          <p:cNvSpPr/>
          <p:nvPr/>
        </p:nvSpPr>
        <p:spPr>
          <a:xfrm>
            <a:off x="0" y="75264"/>
            <a:ext cx="11286699" cy="1855693"/>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rgbClr val="002060"/>
                </a:solidFill>
                <a:latin typeface="Times New Roman" panose="02020603050405020304" pitchFamily="18" charset="0"/>
                <a:cs typeface="Times New Roman" panose="02020603050405020304" pitchFamily="18" charset="0"/>
              </a:rPr>
              <a:t>d/ </a:t>
            </a:r>
            <a:r>
              <a:rPr lang="en-US" sz="5400" b="1" dirty="0" err="1">
                <a:solidFill>
                  <a:srgbClr val="002060"/>
                </a:solidFill>
                <a:latin typeface="Times New Roman" panose="02020603050405020304" pitchFamily="18" charset="0"/>
                <a:cs typeface="Times New Roman" panose="02020603050405020304" pitchFamily="18" charset="0"/>
              </a:rPr>
              <a:t>Tình</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cảm</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của</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người</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hàng</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xóm</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đối</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với</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gia</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đình</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em</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như</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thế</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nào</a:t>
            </a:r>
            <a:r>
              <a:rPr lang="en-US" sz="5400" b="1" dirty="0">
                <a:solidFill>
                  <a:srgbClr val="002060"/>
                </a:solidFill>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2201344639"/>
      </p:ext>
    </p:extLst>
  </p:cSld>
  <p:clrMapOvr>
    <a:masterClrMapping/>
  </p:clrMapOvr>
  <mc:AlternateContent xmlns:mc="http://schemas.openxmlformats.org/markup-compatibility/2006" xmlns:p14="http://schemas.microsoft.com/office/powerpoint/2010/main">
    <mc:Choice Requires="p14">
      <p:transition spd="slow" p14:dur="2000" advClick="0" advTm="15501"/>
    </mc:Choice>
    <mc:Fallback xmlns="">
      <p:transition spd="slow" advClick="0" advTm="1550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subTnLst>
                                    <p:audio>
                                      <p:cMediaNode mute="1">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0" b="-1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024" y="212791"/>
            <a:ext cx="11914094" cy="1450228"/>
          </a:xfrm>
        </p:spPr>
        <p:txBody>
          <a:bodyPr>
            <a:normAutofit fontScale="90000"/>
          </a:bodyPr>
          <a:lstStyle/>
          <a:p>
            <a:r>
              <a:rPr lang="en-US" sz="5200" b="1" dirty="0">
                <a:solidFill>
                  <a:srgbClr val="002060"/>
                </a:solidFill>
                <a:latin typeface="Times New Roman" panose="02020603050405020304" pitchFamily="18" charset="0"/>
                <a:cs typeface="Times New Roman" panose="02020603050405020304" pitchFamily="18" charset="0"/>
              </a:rPr>
              <a:t>* </a:t>
            </a:r>
            <a:r>
              <a:rPr lang="en-US" sz="5200" b="1" dirty="0" err="1">
                <a:solidFill>
                  <a:srgbClr val="002060"/>
                </a:solidFill>
                <a:latin typeface="Times New Roman" panose="02020603050405020304" pitchFamily="18" charset="0"/>
                <a:cs typeface="Times New Roman" panose="02020603050405020304" pitchFamily="18" charset="0"/>
              </a:rPr>
              <a:t>Cảm</a:t>
            </a:r>
            <a:r>
              <a:rPr lang="en-US" sz="5200" b="1" dirty="0">
                <a:solidFill>
                  <a:srgbClr val="002060"/>
                </a:solidFill>
                <a:latin typeface="Times New Roman" panose="02020603050405020304" pitchFamily="18" charset="0"/>
                <a:cs typeface="Times New Roman" panose="02020603050405020304" pitchFamily="18" charset="0"/>
              </a:rPr>
              <a:t> </a:t>
            </a:r>
            <a:r>
              <a:rPr lang="en-US" sz="5200" b="1" dirty="0" err="1">
                <a:solidFill>
                  <a:srgbClr val="002060"/>
                </a:solidFill>
                <a:latin typeface="Times New Roman" panose="02020603050405020304" pitchFamily="18" charset="0"/>
                <a:cs typeface="Times New Roman" panose="02020603050405020304" pitchFamily="18" charset="0"/>
              </a:rPr>
              <a:t>nghĩ</a:t>
            </a:r>
            <a:r>
              <a:rPr lang="en-US" sz="5200" b="1" dirty="0">
                <a:solidFill>
                  <a:srgbClr val="002060"/>
                </a:solidFill>
                <a:latin typeface="Times New Roman" panose="02020603050405020304" pitchFamily="18" charset="0"/>
                <a:cs typeface="Times New Roman" panose="02020603050405020304" pitchFamily="18" charset="0"/>
              </a:rPr>
              <a:t> </a:t>
            </a:r>
            <a:r>
              <a:rPr lang="en-US" sz="5200" b="1" dirty="0" err="1">
                <a:solidFill>
                  <a:srgbClr val="002060"/>
                </a:solidFill>
                <a:latin typeface="Times New Roman" panose="02020603050405020304" pitchFamily="18" charset="0"/>
                <a:cs typeface="Times New Roman" panose="02020603050405020304" pitchFamily="18" charset="0"/>
              </a:rPr>
              <a:t>của</a:t>
            </a:r>
            <a:r>
              <a:rPr lang="en-US" sz="5200" b="1" dirty="0">
                <a:solidFill>
                  <a:srgbClr val="002060"/>
                </a:solidFill>
                <a:latin typeface="Times New Roman" panose="02020603050405020304" pitchFamily="18" charset="0"/>
                <a:cs typeface="Times New Roman" panose="02020603050405020304" pitchFamily="18" charset="0"/>
              </a:rPr>
              <a:t> </a:t>
            </a:r>
            <a:r>
              <a:rPr lang="en-US" sz="5200" b="1" dirty="0" err="1">
                <a:solidFill>
                  <a:srgbClr val="002060"/>
                </a:solidFill>
                <a:latin typeface="Times New Roman" panose="02020603050405020304" pitchFamily="18" charset="0"/>
                <a:cs typeface="Times New Roman" panose="02020603050405020304" pitchFamily="18" charset="0"/>
              </a:rPr>
              <a:t>em</a:t>
            </a:r>
            <a:r>
              <a:rPr lang="en-US" sz="5200" b="1" dirty="0">
                <a:solidFill>
                  <a:srgbClr val="002060"/>
                </a:solidFill>
                <a:latin typeface="Times New Roman" panose="02020603050405020304" pitchFamily="18" charset="0"/>
                <a:cs typeface="Times New Roman" panose="02020603050405020304" pitchFamily="18" charset="0"/>
              </a:rPr>
              <a:t> </a:t>
            </a:r>
            <a:r>
              <a:rPr lang="en-US" sz="5200" b="1" dirty="0" err="1">
                <a:solidFill>
                  <a:srgbClr val="002060"/>
                </a:solidFill>
                <a:latin typeface="Times New Roman" panose="02020603050405020304" pitchFamily="18" charset="0"/>
                <a:cs typeface="Times New Roman" panose="02020603050405020304" pitchFamily="18" charset="0"/>
              </a:rPr>
              <a:t>đối</a:t>
            </a:r>
            <a:r>
              <a:rPr lang="en-US" sz="5200" b="1" dirty="0">
                <a:solidFill>
                  <a:srgbClr val="002060"/>
                </a:solidFill>
                <a:latin typeface="Times New Roman" panose="02020603050405020304" pitchFamily="18" charset="0"/>
                <a:cs typeface="Times New Roman" panose="02020603050405020304" pitchFamily="18" charset="0"/>
              </a:rPr>
              <a:t> </a:t>
            </a:r>
            <a:r>
              <a:rPr lang="en-US" sz="5200" b="1" dirty="0" err="1">
                <a:solidFill>
                  <a:srgbClr val="002060"/>
                </a:solidFill>
                <a:latin typeface="Times New Roman" panose="02020603050405020304" pitchFamily="18" charset="0"/>
                <a:cs typeface="Times New Roman" panose="02020603050405020304" pitchFamily="18" charset="0"/>
              </a:rPr>
              <a:t>với</a:t>
            </a:r>
            <a:r>
              <a:rPr lang="en-US" sz="5200" b="1" dirty="0">
                <a:solidFill>
                  <a:srgbClr val="002060"/>
                </a:solidFill>
                <a:latin typeface="Times New Roman" panose="02020603050405020304" pitchFamily="18" charset="0"/>
                <a:cs typeface="Times New Roman" panose="02020603050405020304" pitchFamily="18" charset="0"/>
              </a:rPr>
              <a:t> </a:t>
            </a:r>
            <a:r>
              <a:rPr lang="en-US" sz="5200" b="1" dirty="0" err="1">
                <a:solidFill>
                  <a:srgbClr val="002060"/>
                </a:solidFill>
                <a:latin typeface="Times New Roman" panose="02020603050405020304" pitchFamily="18" charset="0"/>
                <a:cs typeface="Times New Roman" panose="02020603050405020304" pitchFamily="18" charset="0"/>
              </a:rPr>
              <a:t>người</a:t>
            </a:r>
            <a:r>
              <a:rPr lang="en-US" sz="5200" b="1" dirty="0">
                <a:solidFill>
                  <a:srgbClr val="002060"/>
                </a:solidFill>
                <a:latin typeface="Times New Roman" panose="02020603050405020304" pitchFamily="18" charset="0"/>
                <a:cs typeface="Times New Roman" panose="02020603050405020304" pitchFamily="18" charset="0"/>
              </a:rPr>
              <a:t> </a:t>
            </a:r>
            <a:r>
              <a:rPr lang="en-US" sz="5200" b="1" dirty="0" err="1">
                <a:solidFill>
                  <a:srgbClr val="002060"/>
                </a:solidFill>
                <a:latin typeface="Times New Roman" panose="02020603050405020304" pitchFamily="18" charset="0"/>
                <a:cs typeface="Times New Roman" panose="02020603050405020304" pitchFamily="18" charset="0"/>
              </a:rPr>
              <a:t>hàng</a:t>
            </a:r>
            <a:r>
              <a:rPr lang="en-US" sz="5200" b="1" dirty="0">
                <a:solidFill>
                  <a:srgbClr val="002060"/>
                </a:solidFill>
                <a:latin typeface="Times New Roman" panose="02020603050405020304" pitchFamily="18" charset="0"/>
                <a:cs typeface="Times New Roman" panose="02020603050405020304" pitchFamily="18" charset="0"/>
              </a:rPr>
              <a:t> </a:t>
            </a:r>
            <a:r>
              <a:rPr lang="en-US" sz="5200" b="1" dirty="0" err="1">
                <a:solidFill>
                  <a:srgbClr val="002060"/>
                </a:solidFill>
                <a:latin typeface="Times New Roman" panose="02020603050405020304" pitchFamily="18" charset="0"/>
                <a:cs typeface="Times New Roman" panose="02020603050405020304" pitchFamily="18" charset="0"/>
              </a:rPr>
              <a:t>xóm</a:t>
            </a:r>
            <a:r>
              <a:rPr lang="en-US" sz="5200" b="1" dirty="0">
                <a:solidFill>
                  <a:srgbClr val="002060"/>
                </a:solidFill>
                <a:latin typeface="Times New Roman" panose="02020603050405020304" pitchFamily="18" charset="0"/>
                <a:cs typeface="Times New Roman" panose="02020603050405020304" pitchFamily="18" charset="0"/>
              </a:rPr>
              <a:t>?</a:t>
            </a:r>
          </a:p>
        </p:txBody>
      </p:sp>
      <p:sp>
        <p:nvSpPr>
          <p:cNvPr id="4" name="Title 1"/>
          <p:cNvSpPr txBox="1">
            <a:spLocks/>
          </p:cNvSpPr>
          <p:nvPr/>
        </p:nvSpPr>
        <p:spPr>
          <a:xfrm>
            <a:off x="2647665" y="1314200"/>
            <a:ext cx="8884693" cy="39937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685800" indent="-685800" algn="ctr">
              <a:lnSpc>
                <a:spcPct val="100000"/>
              </a:lnSpc>
              <a:buFont typeface="Arial" panose="020B0604020202020204" pitchFamily="34" charset="0"/>
              <a:buChar char="•"/>
            </a:pPr>
            <a:r>
              <a:rPr lang="en-US" sz="5400" dirty="0" err="1">
                <a:latin typeface="Times New Roman" panose="02020603050405020304" pitchFamily="18" charset="0"/>
                <a:cs typeface="Times New Roman" panose="02020603050405020304" pitchFamily="18" charset="0"/>
              </a:rPr>
              <a:t>Em</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có</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quý</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người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hàng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xóm</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đó</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không</a:t>
            </a:r>
            <a:r>
              <a:rPr lang="en-US" sz="5400" dirty="0">
                <a:latin typeface="Times New Roman" panose="02020603050405020304" pitchFamily="18" charset="0"/>
                <a:cs typeface="Times New Roman" panose="02020603050405020304" pitchFamily="18" charset="0"/>
              </a:rPr>
              <a:t>?</a:t>
            </a:r>
          </a:p>
          <a:p>
            <a:pPr marL="685800" indent="-685800" algn="ctr">
              <a:lnSpc>
                <a:spcPct val="100000"/>
              </a:lnSpc>
              <a:buFont typeface="Arial" panose="020B0604020202020204" pitchFamily="34" charset="0"/>
              <a:buChar char="•"/>
            </a:pPr>
            <a:r>
              <a:rPr lang="en-US" sz="5400" dirty="0" err="1">
                <a:latin typeface="Times New Roman" panose="02020603050405020304" pitchFamily="18" charset="0"/>
                <a:cs typeface="Times New Roman" panose="02020603050405020304" pitchFamily="18" charset="0"/>
              </a:rPr>
              <a:t>Em</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yêu</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quý</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người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hàng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xóm</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đó</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như</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thế</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nào</a:t>
            </a:r>
            <a:r>
              <a:rPr lang="en-US" sz="5400" dirty="0">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2896866031"/>
      </p:ext>
    </p:extLst>
  </p:cSld>
  <p:clrMapOvr>
    <a:masterClrMapping/>
  </p:clrMapOvr>
  <mc:AlternateContent xmlns:mc="http://schemas.openxmlformats.org/markup-compatibility/2006" xmlns:p14="http://schemas.microsoft.com/office/powerpoint/2010/main">
    <mc:Choice Requires="p14">
      <p:transition spd="slow" p14:dur="2000" advClick="0" advTm="48892"/>
    </mc:Choice>
    <mc:Fallback xmlns="">
      <p:transition spd="slow" advClick="0" advTm="488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subTnLst>
                                    <p:audio>
                                      <p:cMediaNode mute="1">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m yêu trường e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9961"/>
            <a:ext cx="12192000" cy="6858001"/>
          </a:xfrm>
          <a:prstGeom prst="rect">
            <a:avLst/>
          </a:prstGeom>
        </p:spPr>
      </p:pic>
    </p:spTree>
    <p:extLst>
      <p:ext uri="{BB962C8B-B14F-4D97-AF65-F5344CB8AC3E}">
        <p14:creationId xmlns:p14="http://schemas.microsoft.com/office/powerpoint/2010/main" val="505985749"/>
      </p:ext>
    </p:extLst>
  </p:cSld>
  <p:clrMapOvr>
    <a:masterClrMapping/>
  </p:clrMapOvr>
  <mc:AlternateContent xmlns:mc="http://schemas.openxmlformats.org/markup-compatibility/2006" xmlns:p14="http://schemas.microsoft.com/office/powerpoint/2010/main">
    <mc:Choice Requires="p14">
      <p:transition spd="slow" p14:dur="2000" advClick="0" advTm="1260"/>
    </mc:Choice>
    <mc:Fallback xmlns="">
      <p:transition spd="slow" advClick="0" advTm="1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4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7413" name="Oval 8"/>
          <p:cNvSpPr>
            <a:spLocks noChangeArrowheads="1"/>
          </p:cNvSpPr>
          <p:nvPr/>
        </p:nvSpPr>
        <p:spPr bwMode="auto">
          <a:xfrm>
            <a:off x="5029200" y="304800"/>
            <a:ext cx="5029200" cy="1066800"/>
          </a:xfrm>
          <a:prstGeom prst="ellipse">
            <a:avLst/>
          </a:prstGeom>
          <a:solidFill>
            <a:srgbClr val="FF3300"/>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00FF00"/>
                </a:solidFill>
                <a:latin typeface="Times New Roman" panose="02020603050405020304" pitchFamily="18" charset="0"/>
                <a:cs typeface="Times New Roman" panose="02020603050405020304" pitchFamily="18" charset="0"/>
              </a:rPr>
              <a:t>Tên là</a:t>
            </a:r>
            <a:r>
              <a:rPr lang="en-US" altLang="en-US" sz="2400" b="1">
                <a:solidFill>
                  <a:srgbClr val="00FF00"/>
                </a:solidFill>
              </a:rPr>
              <a:t>…</a:t>
            </a:r>
            <a:r>
              <a:rPr lang="en-US" altLang="en-US" sz="2400" b="1">
                <a:solidFill>
                  <a:srgbClr val="00FF00"/>
                </a:solidFill>
                <a:latin typeface="Times New Roman" panose="02020603050405020304" pitchFamily="18" charset="0"/>
                <a:cs typeface="Times New Roman" panose="02020603050405020304" pitchFamily="18" charset="0"/>
              </a:rPr>
              <a:t> khoảng…tuổi</a:t>
            </a:r>
          </a:p>
          <a:p>
            <a:pPr eaLnBrk="1" hangingPunct="1"/>
            <a:endParaRPr lang="en-US" altLang="en-US" sz="2800" b="1">
              <a:solidFill>
                <a:schemeClr val="tx2"/>
              </a:solidFill>
            </a:endParaRPr>
          </a:p>
        </p:txBody>
      </p:sp>
      <p:cxnSp>
        <p:nvCxnSpPr>
          <p:cNvPr id="17414" name="Straight Arrow Connector 10"/>
          <p:cNvCxnSpPr>
            <a:cxnSpLocks noChangeShapeType="1"/>
          </p:cNvCxnSpPr>
          <p:nvPr/>
        </p:nvCxnSpPr>
        <p:spPr bwMode="auto">
          <a:xfrm flipV="1">
            <a:off x="3429001" y="990600"/>
            <a:ext cx="1755775" cy="12192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7415" name="Oval 11"/>
          <p:cNvSpPr>
            <a:spLocks noChangeArrowheads="1"/>
          </p:cNvSpPr>
          <p:nvPr/>
        </p:nvSpPr>
        <p:spPr bwMode="auto">
          <a:xfrm>
            <a:off x="5562600" y="1524000"/>
            <a:ext cx="5105400" cy="990600"/>
          </a:xfrm>
          <a:prstGeom prst="ellipse">
            <a:avLst/>
          </a:prstGeom>
          <a:solidFill>
            <a:srgbClr val="FF3300"/>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FFFFFF"/>
                </a:solidFill>
                <a:latin typeface="Times New Roman" panose="02020603050405020304" pitchFamily="18" charset="0"/>
                <a:cs typeface="Times New Roman" panose="02020603050405020304" pitchFamily="18" charset="0"/>
              </a:rPr>
              <a:t>Hình dán</a:t>
            </a:r>
            <a:r>
              <a:rPr lang="en-US" altLang="en-US" sz="2400" b="1">
                <a:solidFill>
                  <a:srgbClr val="FFFFFF"/>
                </a:solidFill>
                <a:latin typeface=".VnTime" panose="020B7200000000000000" pitchFamily="34" charset="0"/>
                <a:cs typeface="Times New Roman" panose="02020603050405020304" pitchFamily="18" charset="0"/>
              </a:rPr>
              <a:t>g…Tính tình… Së thÝch...</a:t>
            </a:r>
          </a:p>
        </p:txBody>
      </p:sp>
      <p:cxnSp>
        <p:nvCxnSpPr>
          <p:cNvPr id="17416" name="Straight Arrow Connector 13"/>
          <p:cNvCxnSpPr>
            <a:cxnSpLocks noChangeShapeType="1"/>
            <a:stCxn id="12" idx="3"/>
          </p:cNvCxnSpPr>
          <p:nvPr/>
        </p:nvCxnSpPr>
        <p:spPr bwMode="auto">
          <a:xfrm>
            <a:off x="3733800" y="3314700"/>
            <a:ext cx="1600200" cy="2667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7417" name="Oval 14"/>
          <p:cNvSpPr>
            <a:spLocks noChangeArrowheads="1"/>
          </p:cNvSpPr>
          <p:nvPr/>
        </p:nvSpPr>
        <p:spPr bwMode="auto">
          <a:xfrm>
            <a:off x="5181600" y="2590800"/>
            <a:ext cx="5486400" cy="762000"/>
          </a:xfrm>
          <a:prstGeom prst="ellipse">
            <a:avLst/>
          </a:prstGeom>
          <a:solidFill>
            <a:srgbClr val="FF3300"/>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a:solidFill>
                  <a:schemeClr val="bg1"/>
                </a:solidFill>
                <a:latin typeface="Times New Roman" panose="02020603050405020304" pitchFamily="18" charset="0"/>
                <a:cs typeface="Times New Roman" panose="02020603050405020304" pitchFamily="18" charset="0"/>
              </a:rPr>
              <a:t>Làm nghề...Công việc…</a:t>
            </a:r>
          </a:p>
        </p:txBody>
      </p:sp>
      <p:cxnSp>
        <p:nvCxnSpPr>
          <p:cNvPr id="17418" name="Straight Arrow Connector 18"/>
          <p:cNvCxnSpPr>
            <a:cxnSpLocks noChangeShapeType="1"/>
          </p:cNvCxnSpPr>
          <p:nvPr/>
        </p:nvCxnSpPr>
        <p:spPr bwMode="auto">
          <a:xfrm flipV="1">
            <a:off x="3657600" y="2133600"/>
            <a:ext cx="1905000" cy="4572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7420" name="Straight Arrow Connector 26"/>
          <p:cNvCxnSpPr>
            <a:cxnSpLocks noChangeShapeType="1"/>
          </p:cNvCxnSpPr>
          <p:nvPr/>
        </p:nvCxnSpPr>
        <p:spPr bwMode="auto">
          <a:xfrm rot="16200000" flipH="1">
            <a:off x="3733800" y="3581400"/>
            <a:ext cx="1143000" cy="11430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7421" name="Oval 29"/>
          <p:cNvSpPr>
            <a:spLocks noChangeArrowheads="1"/>
          </p:cNvSpPr>
          <p:nvPr/>
        </p:nvSpPr>
        <p:spPr bwMode="auto">
          <a:xfrm rot="1049751">
            <a:off x="4794250" y="4900613"/>
            <a:ext cx="4713288" cy="1141412"/>
          </a:xfrm>
          <a:prstGeom prst="ellipse">
            <a:avLst/>
          </a:prstGeom>
          <a:solidFill>
            <a:srgbClr val="FF3300"/>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a:solidFill>
                  <a:srgbClr val="FFFF00"/>
                </a:solidFill>
                <a:latin typeface="Times New Roman" panose="02020603050405020304" pitchFamily="18" charset="0"/>
                <a:cs typeface="Times New Roman" panose="02020603050405020304" pitchFamily="18" charset="0"/>
              </a:rPr>
              <a:t>Tình cảm của em với người hàng xóm </a:t>
            </a:r>
            <a:r>
              <a:rPr lang="en-US" altLang="en-US" sz="2800" b="1">
                <a:solidFill>
                  <a:schemeClr val="bg1"/>
                </a:solidFill>
                <a:latin typeface="Times New Roman" panose="02020603050405020304" pitchFamily="18" charset="0"/>
                <a:cs typeface="Times New Roman" panose="02020603050405020304" pitchFamily="18" charset="0"/>
              </a:rPr>
              <a:t>…</a:t>
            </a:r>
          </a:p>
        </p:txBody>
      </p:sp>
      <p:sp>
        <p:nvSpPr>
          <p:cNvPr id="12" name="Flowchart: Display 5"/>
          <p:cNvSpPr>
            <a:spLocks noChangeArrowheads="1"/>
          </p:cNvSpPr>
          <p:nvPr/>
        </p:nvSpPr>
        <p:spPr bwMode="auto">
          <a:xfrm>
            <a:off x="1647826" y="2133600"/>
            <a:ext cx="2085975" cy="2362200"/>
          </a:xfrm>
          <a:prstGeom prst="flowChartDisplay">
            <a:avLst/>
          </a:prstGeom>
          <a:solidFill>
            <a:srgbClr val="9900CC"/>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vi-VN" altLang="en-US" sz="2800" b="1">
                <a:solidFill>
                  <a:srgbClr val="FFFF00"/>
                </a:solidFill>
                <a:latin typeface="Times New Roman" panose="02020603050405020304" pitchFamily="18" charset="0"/>
                <a:cs typeface="Times New Roman" panose="02020603050405020304" pitchFamily="18" charset="0"/>
              </a:rPr>
              <a:t>Ngườ</a:t>
            </a:r>
            <a:r>
              <a:rPr lang="en-US" altLang="en-US" sz="2800" b="1">
                <a:solidFill>
                  <a:srgbClr val="FFFF00"/>
                </a:solidFill>
                <a:latin typeface="Times New Roman" panose="02020603050405020304" pitchFamily="18" charset="0"/>
                <a:cs typeface="Times New Roman" panose="02020603050405020304" pitchFamily="18" charset="0"/>
              </a:rPr>
              <a:t>i hàng xóm mà em yêu quý</a:t>
            </a:r>
          </a:p>
        </p:txBody>
      </p:sp>
      <p:sp>
        <p:nvSpPr>
          <p:cNvPr id="14" name="Oval 29"/>
          <p:cNvSpPr>
            <a:spLocks noChangeArrowheads="1"/>
          </p:cNvSpPr>
          <p:nvPr/>
        </p:nvSpPr>
        <p:spPr bwMode="auto">
          <a:xfrm rot="1049751">
            <a:off x="5321300" y="3656014"/>
            <a:ext cx="4895850" cy="1220787"/>
          </a:xfrm>
          <a:prstGeom prst="ellipse">
            <a:avLst/>
          </a:prstGeom>
          <a:solidFill>
            <a:srgbClr val="FF3300"/>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a:solidFill>
                  <a:schemeClr val="bg1"/>
                </a:solidFill>
                <a:latin typeface="Times New Roman" panose="02020603050405020304" pitchFamily="18" charset="0"/>
                <a:cs typeface="Times New Roman" panose="02020603050405020304" pitchFamily="18" charset="0"/>
              </a:rPr>
              <a:t>Tình cảm của người đó với  gia đình em  …</a:t>
            </a:r>
          </a:p>
        </p:txBody>
      </p:sp>
      <p:cxnSp>
        <p:nvCxnSpPr>
          <p:cNvPr id="17" name="Straight Arrow Connector 13"/>
          <p:cNvCxnSpPr>
            <a:cxnSpLocks noChangeShapeType="1"/>
            <a:endCxn id="17417" idx="2"/>
          </p:cNvCxnSpPr>
          <p:nvPr/>
        </p:nvCxnSpPr>
        <p:spPr bwMode="auto">
          <a:xfrm>
            <a:off x="3733800" y="2971800"/>
            <a:ext cx="1447800" cy="1588"/>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8395348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edge">
                                      <p:cBhvr>
                                        <p:cTn id="7" dur="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17413"/>
                                        </p:tgtEl>
                                        <p:attrNameLst>
                                          <p:attrName>style.visibility</p:attrName>
                                        </p:attrNameLst>
                                      </p:cBhvr>
                                      <p:to>
                                        <p:strVal val="visible"/>
                                      </p:to>
                                    </p:set>
                                    <p:anim calcmode="lin" valueType="num">
                                      <p:cBhvr additive="base">
                                        <p:cTn id="12" dur="500" fill="hold"/>
                                        <p:tgtEl>
                                          <p:spTgt spid="17413"/>
                                        </p:tgtEl>
                                        <p:attrNameLst>
                                          <p:attrName>ppt_x</p:attrName>
                                        </p:attrNameLst>
                                      </p:cBhvr>
                                      <p:tavLst>
                                        <p:tav tm="0">
                                          <p:val>
                                            <p:strVal val="#ppt_x"/>
                                          </p:val>
                                        </p:tav>
                                        <p:tav tm="100000">
                                          <p:val>
                                            <p:strVal val="#ppt_x"/>
                                          </p:val>
                                        </p:tav>
                                      </p:tavLst>
                                    </p:anim>
                                    <p:anim calcmode="lin" valueType="num">
                                      <p:cBhvr additive="base">
                                        <p:cTn id="13" dur="500" fill="hold"/>
                                        <p:tgtEl>
                                          <p:spTgt spid="17413"/>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17414"/>
                                        </p:tgtEl>
                                        <p:attrNameLst>
                                          <p:attrName>style.visibility</p:attrName>
                                        </p:attrNameLst>
                                      </p:cBhvr>
                                      <p:to>
                                        <p:strVal val="visible"/>
                                      </p:to>
                                    </p:set>
                                    <p:anim calcmode="lin" valueType="num">
                                      <p:cBhvr additive="base">
                                        <p:cTn id="16" dur="500" fill="hold"/>
                                        <p:tgtEl>
                                          <p:spTgt spid="17414"/>
                                        </p:tgtEl>
                                        <p:attrNameLst>
                                          <p:attrName>ppt_x</p:attrName>
                                        </p:attrNameLst>
                                      </p:cBhvr>
                                      <p:tavLst>
                                        <p:tav tm="0">
                                          <p:val>
                                            <p:strVal val="#ppt_x"/>
                                          </p:val>
                                        </p:tav>
                                        <p:tav tm="100000">
                                          <p:val>
                                            <p:strVal val="#ppt_x"/>
                                          </p:val>
                                        </p:tav>
                                      </p:tavLst>
                                    </p:anim>
                                    <p:anim calcmode="lin" valueType="num">
                                      <p:cBhvr additive="base">
                                        <p:cTn id="17" dur="500" fill="hold"/>
                                        <p:tgtEl>
                                          <p:spTgt spid="17414"/>
                                        </p:tgtEl>
                                        <p:attrNameLst>
                                          <p:attrName>ppt_y</p:attrName>
                                        </p:attrNameLst>
                                      </p:cBhvr>
                                      <p:tavLst>
                                        <p:tav tm="0">
                                          <p:val>
                                            <p:strVal val="0-#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8" fill="hold" nodeType="clickEffect">
                                  <p:stCondLst>
                                    <p:cond delay="0"/>
                                  </p:stCondLst>
                                  <p:childTnLst>
                                    <p:set>
                                      <p:cBhvr>
                                        <p:cTn id="21" dur="1" fill="hold">
                                          <p:stCondLst>
                                            <p:cond delay="0"/>
                                          </p:stCondLst>
                                        </p:cTn>
                                        <p:tgtEl>
                                          <p:spTgt spid="17418"/>
                                        </p:tgtEl>
                                        <p:attrNameLst>
                                          <p:attrName>style.visibility</p:attrName>
                                        </p:attrNameLst>
                                      </p:cBhvr>
                                      <p:to>
                                        <p:strVal val="visible"/>
                                      </p:to>
                                    </p:set>
                                    <p:anim calcmode="lin" valueType="num">
                                      <p:cBhvr additive="base">
                                        <p:cTn id="22" dur="500" fill="hold"/>
                                        <p:tgtEl>
                                          <p:spTgt spid="17418"/>
                                        </p:tgtEl>
                                        <p:attrNameLst>
                                          <p:attrName>ppt_x</p:attrName>
                                        </p:attrNameLst>
                                      </p:cBhvr>
                                      <p:tavLst>
                                        <p:tav tm="0">
                                          <p:val>
                                            <p:strVal val="0-#ppt_w/2"/>
                                          </p:val>
                                        </p:tav>
                                        <p:tav tm="100000">
                                          <p:val>
                                            <p:strVal val="#ppt_x"/>
                                          </p:val>
                                        </p:tav>
                                      </p:tavLst>
                                    </p:anim>
                                    <p:anim calcmode="lin" valueType="num">
                                      <p:cBhvr additive="base">
                                        <p:cTn id="23" dur="500" fill="hold"/>
                                        <p:tgtEl>
                                          <p:spTgt spid="17418"/>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17415"/>
                                        </p:tgtEl>
                                        <p:attrNameLst>
                                          <p:attrName>style.visibility</p:attrName>
                                        </p:attrNameLst>
                                      </p:cBhvr>
                                      <p:to>
                                        <p:strVal val="visible"/>
                                      </p:to>
                                    </p:set>
                                    <p:anim calcmode="lin" valueType="num">
                                      <p:cBhvr additive="base">
                                        <p:cTn id="26" dur="500" fill="hold"/>
                                        <p:tgtEl>
                                          <p:spTgt spid="17415"/>
                                        </p:tgtEl>
                                        <p:attrNameLst>
                                          <p:attrName>ppt_x</p:attrName>
                                        </p:attrNameLst>
                                      </p:cBhvr>
                                      <p:tavLst>
                                        <p:tav tm="0">
                                          <p:val>
                                            <p:strVal val="0-#ppt_w/2"/>
                                          </p:val>
                                        </p:tav>
                                        <p:tav tm="100000">
                                          <p:val>
                                            <p:strVal val="#ppt_x"/>
                                          </p:val>
                                        </p:tav>
                                      </p:tavLst>
                                    </p:anim>
                                    <p:anim calcmode="lin" valueType="num">
                                      <p:cBhvr additive="base">
                                        <p:cTn id="27" dur="500" fill="hold"/>
                                        <p:tgtEl>
                                          <p:spTgt spid="17415"/>
                                        </p:tgtEl>
                                        <p:attrNameLst>
                                          <p:attrName>ppt_y</p:attrName>
                                        </p:attrNameLst>
                                      </p:cBhvr>
                                      <p:tavLst>
                                        <p:tav tm="0">
                                          <p:val>
                                            <p:strVal val="#ppt_y"/>
                                          </p:val>
                                        </p:tav>
                                        <p:tav tm="100000">
                                          <p:val>
                                            <p:strVal val="#ppt_y"/>
                                          </p:val>
                                        </p:tav>
                                      </p:tavLst>
                                    </p:anim>
                                  </p:childTnLst>
                                </p:cTn>
                              </p:par>
                              <p:par>
                                <p:cTn id="28" presetID="2" presetClass="entr" presetSubtype="8"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additive="base">
                                        <p:cTn id="30" dur="500" fill="hold"/>
                                        <p:tgtEl>
                                          <p:spTgt spid="17"/>
                                        </p:tgtEl>
                                        <p:attrNameLst>
                                          <p:attrName>ppt_x</p:attrName>
                                        </p:attrNameLst>
                                      </p:cBhvr>
                                      <p:tavLst>
                                        <p:tav tm="0">
                                          <p:val>
                                            <p:strVal val="0-#ppt_w/2"/>
                                          </p:val>
                                        </p:tav>
                                        <p:tav tm="100000">
                                          <p:val>
                                            <p:strVal val="#ppt_x"/>
                                          </p:val>
                                        </p:tav>
                                      </p:tavLst>
                                    </p:anim>
                                    <p:anim calcmode="lin" valueType="num">
                                      <p:cBhvr additive="base">
                                        <p:cTn id="31" dur="500" fill="hold"/>
                                        <p:tgtEl>
                                          <p:spTgt spid="17"/>
                                        </p:tgtEl>
                                        <p:attrNameLst>
                                          <p:attrName>ppt_y</p:attrName>
                                        </p:attrNameLst>
                                      </p:cBhvr>
                                      <p:tavLst>
                                        <p:tav tm="0">
                                          <p:val>
                                            <p:strVal val="#ppt_y"/>
                                          </p:val>
                                        </p:tav>
                                        <p:tav tm="100000">
                                          <p:val>
                                            <p:strVal val="#ppt_y"/>
                                          </p:val>
                                        </p:tav>
                                      </p:tavLst>
                                    </p:anim>
                                  </p:childTnLst>
                                </p:cTn>
                              </p:par>
                              <p:par>
                                <p:cTn id="32" presetID="2" presetClass="entr" presetSubtype="8" fill="hold" grpId="0" nodeType="withEffect">
                                  <p:stCondLst>
                                    <p:cond delay="0"/>
                                  </p:stCondLst>
                                  <p:childTnLst>
                                    <p:set>
                                      <p:cBhvr>
                                        <p:cTn id="33" dur="1" fill="hold">
                                          <p:stCondLst>
                                            <p:cond delay="0"/>
                                          </p:stCondLst>
                                        </p:cTn>
                                        <p:tgtEl>
                                          <p:spTgt spid="17417"/>
                                        </p:tgtEl>
                                        <p:attrNameLst>
                                          <p:attrName>style.visibility</p:attrName>
                                        </p:attrNameLst>
                                      </p:cBhvr>
                                      <p:to>
                                        <p:strVal val="visible"/>
                                      </p:to>
                                    </p:set>
                                    <p:anim calcmode="lin" valueType="num">
                                      <p:cBhvr additive="base">
                                        <p:cTn id="34" dur="500" fill="hold"/>
                                        <p:tgtEl>
                                          <p:spTgt spid="17417"/>
                                        </p:tgtEl>
                                        <p:attrNameLst>
                                          <p:attrName>ppt_x</p:attrName>
                                        </p:attrNameLst>
                                      </p:cBhvr>
                                      <p:tavLst>
                                        <p:tav tm="0">
                                          <p:val>
                                            <p:strVal val="0-#ppt_w/2"/>
                                          </p:val>
                                        </p:tav>
                                        <p:tav tm="100000">
                                          <p:val>
                                            <p:strVal val="#ppt_x"/>
                                          </p:val>
                                        </p:tav>
                                      </p:tavLst>
                                    </p:anim>
                                    <p:anim calcmode="lin" valueType="num">
                                      <p:cBhvr additive="base">
                                        <p:cTn id="35" dur="500" fill="hold"/>
                                        <p:tgtEl>
                                          <p:spTgt spid="17417"/>
                                        </p:tgtEl>
                                        <p:attrNameLst>
                                          <p:attrName>ppt_y</p:attrName>
                                        </p:attrNameLst>
                                      </p:cBhvr>
                                      <p:tavLst>
                                        <p:tav tm="0">
                                          <p:val>
                                            <p:strVal val="#ppt_y"/>
                                          </p:val>
                                        </p:tav>
                                        <p:tav tm="100000">
                                          <p:val>
                                            <p:strVal val="#ppt_y"/>
                                          </p:val>
                                        </p:tav>
                                      </p:tavLst>
                                    </p:anim>
                                  </p:childTnLst>
                                </p:cTn>
                              </p:par>
                              <p:par>
                                <p:cTn id="36" presetID="2" presetClass="entr" presetSubtype="8" fill="hold" nodeType="withEffect">
                                  <p:stCondLst>
                                    <p:cond delay="0"/>
                                  </p:stCondLst>
                                  <p:childTnLst>
                                    <p:set>
                                      <p:cBhvr>
                                        <p:cTn id="37" dur="1" fill="hold">
                                          <p:stCondLst>
                                            <p:cond delay="0"/>
                                          </p:stCondLst>
                                        </p:cTn>
                                        <p:tgtEl>
                                          <p:spTgt spid="17416"/>
                                        </p:tgtEl>
                                        <p:attrNameLst>
                                          <p:attrName>style.visibility</p:attrName>
                                        </p:attrNameLst>
                                      </p:cBhvr>
                                      <p:to>
                                        <p:strVal val="visible"/>
                                      </p:to>
                                    </p:set>
                                    <p:anim calcmode="lin" valueType="num">
                                      <p:cBhvr additive="base">
                                        <p:cTn id="38" dur="500" fill="hold"/>
                                        <p:tgtEl>
                                          <p:spTgt spid="17416"/>
                                        </p:tgtEl>
                                        <p:attrNameLst>
                                          <p:attrName>ppt_x</p:attrName>
                                        </p:attrNameLst>
                                      </p:cBhvr>
                                      <p:tavLst>
                                        <p:tav tm="0">
                                          <p:val>
                                            <p:strVal val="0-#ppt_w/2"/>
                                          </p:val>
                                        </p:tav>
                                        <p:tav tm="100000">
                                          <p:val>
                                            <p:strVal val="#ppt_x"/>
                                          </p:val>
                                        </p:tav>
                                      </p:tavLst>
                                    </p:anim>
                                    <p:anim calcmode="lin" valueType="num">
                                      <p:cBhvr additive="base">
                                        <p:cTn id="39" dur="500" fill="hold"/>
                                        <p:tgtEl>
                                          <p:spTgt spid="17416"/>
                                        </p:tgtEl>
                                        <p:attrNameLst>
                                          <p:attrName>ppt_y</p:attrName>
                                        </p:attrNameLst>
                                      </p:cBhvr>
                                      <p:tavLst>
                                        <p:tav tm="0">
                                          <p:val>
                                            <p:strVal val="#ppt_y"/>
                                          </p:val>
                                        </p:tav>
                                        <p:tav tm="100000">
                                          <p:val>
                                            <p:strVal val="#ppt_y"/>
                                          </p:val>
                                        </p:tav>
                                      </p:tavLst>
                                    </p:anim>
                                  </p:childTnLst>
                                </p:cTn>
                              </p:par>
                              <p:par>
                                <p:cTn id="40" presetID="2" presetClass="entr" presetSubtype="8"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additive="base">
                                        <p:cTn id="42" dur="500" fill="hold"/>
                                        <p:tgtEl>
                                          <p:spTgt spid="14"/>
                                        </p:tgtEl>
                                        <p:attrNameLst>
                                          <p:attrName>ppt_x</p:attrName>
                                        </p:attrNameLst>
                                      </p:cBhvr>
                                      <p:tavLst>
                                        <p:tav tm="0">
                                          <p:val>
                                            <p:strVal val="0-#ppt_w/2"/>
                                          </p:val>
                                        </p:tav>
                                        <p:tav tm="100000">
                                          <p:val>
                                            <p:strVal val="#ppt_x"/>
                                          </p:val>
                                        </p:tav>
                                      </p:tavLst>
                                    </p:anim>
                                    <p:anim calcmode="lin" valueType="num">
                                      <p:cBhvr additive="base">
                                        <p:cTn id="43"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4" fill="hold" nodeType="clickEffect">
                                  <p:stCondLst>
                                    <p:cond delay="0"/>
                                  </p:stCondLst>
                                  <p:childTnLst>
                                    <p:set>
                                      <p:cBhvr>
                                        <p:cTn id="47" dur="1" fill="hold">
                                          <p:stCondLst>
                                            <p:cond delay="0"/>
                                          </p:stCondLst>
                                        </p:cTn>
                                        <p:tgtEl>
                                          <p:spTgt spid="17420"/>
                                        </p:tgtEl>
                                        <p:attrNameLst>
                                          <p:attrName>style.visibility</p:attrName>
                                        </p:attrNameLst>
                                      </p:cBhvr>
                                      <p:to>
                                        <p:strVal val="visible"/>
                                      </p:to>
                                    </p:set>
                                    <p:anim calcmode="lin" valueType="num">
                                      <p:cBhvr additive="base">
                                        <p:cTn id="48" dur="500" fill="hold"/>
                                        <p:tgtEl>
                                          <p:spTgt spid="17420"/>
                                        </p:tgtEl>
                                        <p:attrNameLst>
                                          <p:attrName>ppt_x</p:attrName>
                                        </p:attrNameLst>
                                      </p:cBhvr>
                                      <p:tavLst>
                                        <p:tav tm="0">
                                          <p:val>
                                            <p:strVal val="#ppt_x"/>
                                          </p:val>
                                        </p:tav>
                                        <p:tav tm="100000">
                                          <p:val>
                                            <p:strVal val="#ppt_x"/>
                                          </p:val>
                                        </p:tav>
                                      </p:tavLst>
                                    </p:anim>
                                    <p:anim calcmode="lin" valueType="num">
                                      <p:cBhvr additive="base">
                                        <p:cTn id="49" dur="500" fill="hold"/>
                                        <p:tgtEl>
                                          <p:spTgt spid="17420"/>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17421"/>
                                        </p:tgtEl>
                                        <p:attrNameLst>
                                          <p:attrName>style.visibility</p:attrName>
                                        </p:attrNameLst>
                                      </p:cBhvr>
                                      <p:to>
                                        <p:strVal val="visible"/>
                                      </p:to>
                                    </p:set>
                                    <p:anim calcmode="lin" valueType="num">
                                      <p:cBhvr additive="base">
                                        <p:cTn id="52" dur="500" fill="hold"/>
                                        <p:tgtEl>
                                          <p:spTgt spid="17421"/>
                                        </p:tgtEl>
                                        <p:attrNameLst>
                                          <p:attrName>ppt_x</p:attrName>
                                        </p:attrNameLst>
                                      </p:cBhvr>
                                      <p:tavLst>
                                        <p:tav tm="0">
                                          <p:val>
                                            <p:strVal val="#ppt_x"/>
                                          </p:val>
                                        </p:tav>
                                        <p:tav tm="100000">
                                          <p:val>
                                            <p:strVal val="#ppt_x"/>
                                          </p:val>
                                        </p:tav>
                                      </p:tavLst>
                                    </p:anim>
                                    <p:anim calcmode="lin" valueType="num">
                                      <p:cBhvr additive="base">
                                        <p:cTn id="53" dur="500" fill="hold"/>
                                        <p:tgtEl>
                                          <p:spTgt spid="174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animBg="1"/>
      <p:bldP spid="17415" grpId="0" animBg="1"/>
      <p:bldP spid="17417" grpId="0" animBg="1"/>
      <p:bldP spid="17421" grpId="0" animBg="1"/>
      <p:bldP spid="12"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3455077" y="2688556"/>
            <a:ext cx="7974923" cy="246027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err="1">
                <a:latin typeface="Times New Roman" panose="02020603050405020304" pitchFamily="18" charset="0"/>
                <a:cs typeface="Times New Roman" panose="02020603050405020304" pitchFamily="18" charset="0"/>
              </a:rPr>
              <a:t>Viết</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những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điều</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em</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vừa</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kể</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thành</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một</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đoạn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văn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ngắn</a:t>
            </a:r>
            <a:r>
              <a:rPr lang="en-US" sz="4800" b="1" dirty="0">
                <a:latin typeface="Times New Roman" panose="02020603050405020304" pitchFamily="18" charset="0"/>
                <a:cs typeface="Times New Roman" panose="02020603050405020304" pitchFamily="18" charset="0"/>
              </a:rPr>
              <a:t> </a:t>
            </a:r>
          </a:p>
          <a:p>
            <a:pPr algn="ctr"/>
            <a:r>
              <a:rPr lang="en-US" sz="4800" b="1" dirty="0">
                <a:latin typeface="Times New Roman" panose="02020603050405020304" pitchFamily="18" charset="0"/>
                <a:cs typeface="Times New Roman" panose="02020603050405020304" pitchFamily="18" charset="0"/>
              </a:rPr>
              <a:t>(</a:t>
            </a:r>
            <a:r>
              <a:rPr lang="en-US" sz="4800" b="1" dirty="0" err="1">
                <a:latin typeface="Times New Roman" panose="02020603050405020304" pitchFamily="18" charset="0"/>
                <a:cs typeface="Times New Roman" panose="02020603050405020304" pitchFamily="18" charset="0"/>
              </a:rPr>
              <a:t>từ</a:t>
            </a:r>
            <a:r>
              <a:rPr lang="en-US" sz="4800" b="1" dirty="0">
                <a:latin typeface="Times New Roman" panose="02020603050405020304" pitchFamily="18" charset="0"/>
                <a:cs typeface="Times New Roman" panose="02020603050405020304" pitchFamily="18" charset="0"/>
              </a:rPr>
              <a:t> 5 </a:t>
            </a:r>
            <a:r>
              <a:rPr lang="en-US" sz="4800" b="1" dirty="0" err="1">
                <a:latin typeface="Times New Roman" panose="02020603050405020304" pitchFamily="18" charset="0"/>
                <a:cs typeface="Times New Roman" panose="02020603050405020304" pitchFamily="18" charset="0"/>
              </a:rPr>
              <a:t>đến</a:t>
            </a:r>
            <a:r>
              <a:rPr lang="en-US" sz="4800" b="1" dirty="0">
                <a:latin typeface="Times New Roman" panose="02020603050405020304" pitchFamily="18" charset="0"/>
                <a:cs typeface="Times New Roman" panose="02020603050405020304" pitchFamily="18" charset="0"/>
              </a:rPr>
              <a:t> 7 </a:t>
            </a:r>
            <a:r>
              <a:rPr lang="en-US" sz="4800" b="1" dirty="0" err="1">
                <a:latin typeface="Times New Roman" panose="02020603050405020304" pitchFamily="18" charset="0"/>
                <a:cs typeface="Times New Roman" panose="02020603050405020304" pitchFamily="18" charset="0"/>
              </a:rPr>
              <a:t>câu</a:t>
            </a:r>
            <a:r>
              <a:rPr lang="en-US" sz="4800" b="1" dirty="0">
                <a:latin typeface="Times New Roman" panose="02020603050405020304" pitchFamily="18" charset="0"/>
                <a:cs typeface="Times New Roman" panose="02020603050405020304" pitchFamily="18" charset="0"/>
              </a:rPr>
              <a:t>).</a:t>
            </a:r>
          </a:p>
        </p:txBody>
      </p:sp>
      <p:sp>
        <p:nvSpPr>
          <p:cNvPr id="5" name="Title 1"/>
          <p:cNvSpPr txBox="1">
            <a:spLocks/>
          </p:cNvSpPr>
          <p:nvPr/>
        </p:nvSpPr>
        <p:spPr>
          <a:xfrm>
            <a:off x="5045526" y="1581512"/>
            <a:ext cx="5927271" cy="13536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5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Nhiệm</a:t>
            </a:r>
            <a:r>
              <a:rPr lang="en-US"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vụ</a:t>
            </a:r>
            <a:r>
              <a:rPr lang="en-US"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thứ</a:t>
            </a:r>
            <a:r>
              <a:rPr lang="en-US"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a:t>
            </a:r>
          </a:p>
        </p:txBody>
      </p:sp>
    </p:spTree>
    <p:custDataLst>
      <p:tags r:id="rId1"/>
    </p:custDataLst>
    <p:extLst>
      <p:ext uri="{BB962C8B-B14F-4D97-AF65-F5344CB8AC3E}">
        <p14:creationId xmlns:p14="http://schemas.microsoft.com/office/powerpoint/2010/main" val="3206810521"/>
      </p:ext>
    </p:extLst>
  </p:cSld>
  <p:clrMapOvr>
    <a:masterClrMapping/>
  </p:clrMapOvr>
  <mc:AlternateContent xmlns:mc="http://schemas.openxmlformats.org/markup-compatibility/2006" xmlns:p14="http://schemas.microsoft.com/office/powerpoint/2010/main">
    <mc:Choice Requires="p14">
      <p:transition spd="slow" p14:dur="2000" advClick="0" advTm="39447"/>
    </mc:Choice>
    <mc:Fallback xmlns="">
      <p:transition spd="slow" advClick="0" advTm="3944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5">
                                            <p:txEl>
                                              <p:pRg st="0" end="0"/>
                                            </p:txEl>
                                          </p:spTgt>
                                        </p:tgtEl>
                                        <p:attrNameLst>
                                          <p:attrName>style.color</p:attrName>
                                        </p:attrNameLst>
                                      </p:cBhvr>
                                      <p:to>
                                        <p:clrVal>
                                          <a:schemeClr val="accent2"/>
                                        </p:clrVal>
                                      </p:to>
                                    </p:set>
                                    <p:set>
                                      <p:cBhvr>
                                        <p:cTn id="7" dur="500" fill="hold"/>
                                        <p:tgtEl>
                                          <p:spTgt spid="5">
                                            <p:txEl>
                                              <p:pRg st="0" end="0"/>
                                            </p:txEl>
                                          </p:spTgt>
                                        </p:tgtEl>
                                        <p:attrNameLst>
                                          <p:attrName>fillcolor</p:attrName>
                                        </p:attrNameLst>
                                      </p:cBhvr>
                                      <p:to>
                                        <p:clrVal>
                                          <a:schemeClr val="accent2"/>
                                        </p:clrVal>
                                      </p:to>
                                    </p:set>
                                    <p:set>
                                      <p:cBhvr>
                                        <p:cTn id="8" dur="500" fill="hold"/>
                                        <p:tgtEl>
                                          <p:spTgt spid="5">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11"/>
          <p:cNvSpPr txBox="1">
            <a:spLocks noChangeArrowheads="1"/>
          </p:cNvSpPr>
          <p:nvPr/>
        </p:nvSpPr>
        <p:spPr bwMode="auto">
          <a:xfrm>
            <a:off x="1524000" y="0"/>
            <a:ext cx="9296400" cy="508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vi-VN" altLang="en-US" sz="2700" b="1">
              <a:solidFill>
                <a:srgbClr val="0000FF"/>
              </a:solidFill>
              <a:latin typeface="Times New Roman" panose="02020603050405020304" pitchFamily="18" charset="0"/>
            </a:endParaRPr>
          </a:p>
        </p:txBody>
      </p:sp>
      <p:sp>
        <p:nvSpPr>
          <p:cNvPr id="13315" name="Text Box 9"/>
          <p:cNvSpPr txBox="1">
            <a:spLocks noChangeArrowheads="1"/>
          </p:cNvSpPr>
          <p:nvPr/>
        </p:nvSpPr>
        <p:spPr bwMode="auto">
          <a:xfrm>
            <a:off x="4648200" y="914401"/>
            <a:ext cx="2514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u="sng">
                <a:solidFill>
                  <a:srgbClr val="FF0000"/>
                </a:solidFill>
                <a:latin typeface="Times New Roman" panose="02020603050405020304" pitchFamily="18" charset="0"/>
                <a:cs typeface="Times New Roman" panose="02020603050405020304" pitchFamily="18" charset="0"/>
              </a:rPr>
              <a:t>Gợi ý:</a:t>
            </a:r>
          </a:p>
        </p:txBody>
      </p:sp>
      <p:sp>
        <p:nvSpPr>
          <p:cNvPr id="13316" name="Text Box 10"/>
          <p:cNvSpPr txBox="1">
            <a:spLocks noChangeArrowheads="1"/>
          </p:cNvSpPr>
          <p:nvPr/>
        </p:nvSpPr>
        <p:spPr bwMode="auto">
          <a:xfrm>
            <a:off x="1524000" y="137160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700" b="1">
                <a:solidFill>
                  <a:srgbClr val="0000FF"/>
                </a:solidFill>
                <a:latin typeface="Times New Roman" panose="02020603050405020304" pitchFamily="18" charset="0"/>
                <a:cs typeface="Times New Roman" panose="02020603050405020304" pitchFamily="18" charset="0"/>
              </a:rPr>
              <a:t>a, Người đó tên là gì, bao nhiêu tuổi?</a:t>
            </a:r>
          </a:p>
        </p:txBody>
      </p:sp>
      <p:sp>
        <p:nvSpPr>
          <p:cNvPr id="13317" name="TextBox 21"/>
          <p:cNvSpPr txBox="1">
            <a:spLocks noChangeArrowheads="1"/>
          </p:cNvSpPr>
          <p:nvPr/>
        </p:nvSpPr>
        <p:spPr bwMode="auto">
          <a:xfrm>
            <a:off x="1524000" y="1828801"/>
            <a:ext cx="9144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700" b="1">
                <a:latin typeface="Times New Roman" panose="02020603050405020304" pitchFamily="18" charset="0"/>
                <a:cs typeface="Times New Roman" panose="02020603050405020304" pitchFamily="18" charset="0"/>
              </a:rPr>
              <a:t>*Giới thiệu về tên ,tuổi, cách gọi, lời xưng hô…</a:t>
            </a:r>
          </a:p>
          <a:p>
            <a:pPr eaLnBrk="1" hangingPunct="1"/>
            <a:r>
              <a:rPr lang="en-US" altLang="en-US" sz="2700" b="1">
                <a:latin typeface="Times New Roman" panose="02020603050405020304" pitchFamily="18" charset="0"/>
                <a:cs typeface="Times New Roman" panose="02020603050405020304" pitchFamily="18" charset="0"/>
              </a:rPr>
              <a:t>*Tả đặc điểm nổi bật về ngoại hình, tính tình, sở thích…</a:t>
            </a:r>
          </a:p>
        </p:txBody>
      </p:sp>
      <p:sp>
        <p:nvSpPr>
          <p:cNvPr id="13318" name="Text Box 12"/>
          <p:cNvSpPr txBox="1">
            <a:spLocks noChangeArrowheads="1"/>
          </p:cNvSpPr>
          <p:nvPr/>
        </p:nvSpPr>
        <p:spPr bwMode="auto">
          <a:xfrm>
            <a:off x="1524000" y="274320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700" b="1" dirty="0">
                <a:solidFill>
                  <a:srgbClr val="0000FF"/>
                </a:solidFill>
                <a:latin typeface="Times New Roman" panose="02020603050405020304" pitchFamily="18" charset="0"/>
                <a:cs typeface="Times New Roman" panose="02020603050405020304" pitchFamily="18" charset="0"/>
              </a:rPr>
              <a:t>b) </a:t>
            </a:r>
            <a:r>
              <a:rPr lang="en-US" altLang="en-US" sz="2700" b="1" dirty="0" err="1">
                <a:solidFill>
                  <a:srgbClr val="0000FF"/>
                </a:solidFill>
                <a:latin typeface="Times New Roman" panose="02020603050405020304" pitchFamily="18" charset="0"/>
                <a:cs typeface="Times New Roman" panose="02020603050405020304" pitchFamily="18" charset="0"/>
              </a:rPr>
              <a:t>Người</a:t>
            </a:r>
            <a:r>
              <a:rPr lang="en-US" altLang="en-US" sz="2700" b="1" dirty="0">
                <a:solidFill>
                  <a:srgbClr val="0000FF"/>
                </a:solidFill>
                <a:latin typeface="Times New Roman" panose="02020603050405020304" pitchFamily="18" charset="0"/>
                <a:cs typeface="Times New Roman" panose="02020603050405020304" pitchFamily="18" charset="0"/>
              </a:rPr>
              <a:t> </a:t>
            </a:r>
            <a:r>
              <a:rPr lang="en-US" altLang="en-US" sz="2700" b="1" dirty="0" err="1">
                <a:solidFill>
                  <a:srgbClr val="0000FF"/>
                </a:solidFill>
                <a:latin typeface="Times New Roman" panose="02020603050405020304" pitchFamily="18" charset="0"/>
                <a:cs typeface="Times New Roman" panose="02020603050405020304" pitchFamily="18" charset="0"/>
              </a:rPr>
              <a:t>đó</a:t>
            </a:r>
            <a:r>
              <a:rPr lang="en-US" altLang="en-US" sz="2700" b="1" dirty="0">
                <a:solidFill>
                  <a:srgbClr val="0000FF"/>
                </a:solidFill>
                <a:latin typeface="Times New Roman" panose="02020603050405020304" pitchFamily="18" charset="0"/>
                <a:cs typeface="Times New Roman" panose="02020603050405020304" pitchFamily="18" charset="0"/>
              </a:rPr>
              <a:t> </a:t>
            </a:r>
            <a:r>
              <a:rPr lang="en-US" altLang="en-US" sz="2700" b="1" dirty="0" err="1">
                <a:solidFill>
                  <a:srgbClr val="0000FF"/>
                </a:solidFill>
                <a:latin typeface="Times New Roman" panose="02020603050405020304" pitchFamily="18" charset="0"/>
                <a:cs typeface="Times New Roman" panose="02020603050405020304" pitchFamily="18" charset="0"/>
              </a:rPr>
              <a:t>làm</a:t>
            </a:r>
            <a:r>
              <a:rPr lang="en-US" altLang="en-US" sz="2700" b="1" dirty="0">
                <a:solidFill>
                  <a:srgbClr val="0000FF"/>
                </a:solidFill>
                <a:latin typeface="Times New Roman" panose="02020603050405020304" pitchFamily="18" charset="0"/>
                <a:cs typeface="Times New Roman" panose="02020603050405020304" pitchFamily="18" charset="0"/>
              </a:rPr>
              <a:t> </a:t>
            </a:r>
            <a:r>
              <a:rPr lang="en-US" altLang="en-US" sz="2700" b="1" dirty="0" err="1">
                <a:solidFill>
                  <a:srgbClr val="0000FF"/>
                </a:solidFill>
                <a:latin typeface="Times New Roman" panose="02020603050405020304" pitchFamily="18" charset="0"/>
                <a:cs typeface="Times New Roman" panose="02020603050405020304" pitchFamily="18" charset="0"/>
              </a:rPr>
              <a:t>nghề</a:t>
            </a:r>
            <a:r>
              <a:rPr lang="en-US" altLang="en-US" sz="2700" b="1" dirty="0">
                <a:solidFill>
                  <a:srgbClr val="0000FF"/>
                </a:solidFill>
                <a:latin typeface="Times New Roman" panose="02020603050405020304" pitchFamily="18" charset="0"/>
                <a:cs typeface="Times New Roman" panose="02020603050405020304" pitchFamily="18" charset="0"/>
              </a:rPr>
              <a:t> </a:t>
            </a:r>
            <a:r>
              <a:rPr lang="en-US" altLang="en-US" sz="2700" b="1" dirty="0" err="1">
                <a:solidFill>
                  <a:srgbClr val="0000FF"/>
                </a:solidFill>
                <a:latin typeface="Times New Roman" panose="02020603050405020304" pitchFamily="18" charset="0"/>
                <a:cs typeface="Times New Roman" panose="02020603050405020304" pitchFamily="18" charset="0"/>
              </a:rPr>
              <a:t>gì</a:t>
            </a:r>
            <a:r>
              <a:rPr lang="en-US" altLang="en-US" sz="2700" b="1" dirty="0">
                <a:solidFill>
                  <a:srgbClr val="0000FF"/>
                </a:solidFill>
                <a:latin typeface="Times New Roman" panose="02020603050405020304" pitchFamily="18" charset="0"/>
                <a:cs typeface="Times New Roman" panose="02020603050405020304" pitchFamily="18" charset="0"/>
              </a:rPr>
              <a:t>?</a:t>
            </a:r>
          </a:p>
        </p:txBody>
      </p:sp>
      <p:sp>
        <p:nvSpPr>
          <p:cNvPr id="13319" name="Text Box 13"/>
          <p:cNvSpPr txBox="1">
            <a:spLocks noChangeArrowheads="1"/>
          </p:cNvSpPr>
          <p:nvPr/>
        </p:nvSpPr>
        <p:spPr bwMode="auto">
          <a:xfrm>
            <a:off x="1524000" y="3200401"/>
            <a:ext cx="9144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700" b="1">
                <a:latin typeface="Times New Roman" panose="02020603050405020304" pitchFamily="18" charset="0"/>
                <a:cs typeface="Times New Roman" panose="02020603050405020304" pitchFamily="18" charset="0"/>
              </a:rPr>
              <a:t>*Chú (cô, bác …) làm nghề bác sĩ, (giáo viên, thợ xây hoặc là nông dân, về hưu…) </a:t>
            </a:r>
          </a:p>
        </p:txBody>
      </p:sp>
      <p:sp>
        <p:nvSpPr>
          <p:cNvPr id="13320" name="Text Box 14"/>
          <p:cNvSpPr txBox="1">
            <a:spLocks noChangeArrowheads="1"/>
          </p:cNvSpPr>
          <p:nvPr/>
        </p:nvSpPr>
        <p:spPr bwMode="auto">
          <a:xfrm>
            <a:off x="1524000" y="4114801"/>
            <a:ext cx="9144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700" b="1">
                <a:solidFill>
                  <a:srgbClr val="0000FF"/>
                </a:solidFill>
                <a:latin typeface="Times New Roman" panose="02020603050405020304" pitchFamily="18" charset="0"/>
                <a:cs typeface="Times New Roman" panose="02020603050405020304" pitchFamily="18" charset="0"/>
              </a:rPr>
              <a:t>c) Người đó có tình cảm thế nào với gia đình em và với riêng em?</a:t>
            </a:r>
          </a:p>
        </p:txBody>
      </p:sp>
      <p:sp>
        <p:nvSpPr>
          <p:cNvPr id="13321" name="Text Box 10"/>
          <p:cNvSpPr txBox="1">
            <a:spLocks noChangeArrowheads="1"/>
          </p:cNvSpPr>
          <p:nvPr/>
        </p:nvSpPr>
        <p:spPr bwMode="auto">
          <a:xfrm>
            <a:off x="1524000" y="5029201"/>
            <a:ext cx="9144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 typeface="Arial" panose="020B0604020202020204" pitchFamily="34" charset="0"/>
              <a:buNone/>
            </a:pPr>
            <a:r>
              <a:rPr lang="en-US" altLang="en-US" sz="2400" b="1">
                <a:latin typeface="Times New Roman" panose="02020603050405020304" pitchFamily="18" charset="0"/>
                <a:cs typeface="Times New Roman" panose="02020603050405020304" pitchFamily="18" charset="0"/>
              </a:rPr>
              <a:t>* Chơi, trò chuyện , giúp đỡ trao đổi kinh nghiệm làm ăn…                      * Nhắc nhở, khuyên bảo học hành, yêu thương , chăm sóc chu đáo ... </a:t>
            </a:r>
          </a:p>
        </p:txBody>
      </p:sp>
      <p:sp>
        <p:nvSpPr>
          <p:cNvPr id="13322" name="Text Box 16"/>
          <p:cNvSpPr txBox="1">
            <a:spLocks noChangeArrowheads="1"/>
          </p:cNvSpPr>
          <p:nvPr/>
        </p:nvSpPr>
        <p:spPr bwMode="auto">
          <a:xfrm>
            <a:off x="1524000" y="5943601"/>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0000FF"/>
                </a:solidFill>
                <a:latin typeface="Times New Roman" panose="02020603050405020304" pitchFamily="18" charset="0"/>
                <a:cs typeface="Times New Roman" panose="02020603050405020304" pitchFamily="18" charset="0"/>
              </a:rPr>
              <a:t>d) Tình cảm của gia đình em đối với người hàng xóm như thế nào?</a:t>
            </a:r>
          </a:p>
        </p:txBody>
      </p:sp>
      <p:sp>
        <p:nvSpPr>
          <p:cNvPr id="13323" name="Text Box 10"/>
          <p:cNvSpPr txBox="1">
            <a:spLocks noChangeArrowheads="1"/>
          </p:cNvSpPr>
          <p:nvPr/>
        </p:nvSpPr>
        <p:spPr bwMode="auto">
          <a:xfrm>
            <a:off x="1524000" y="635000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700" b="1">
                <a:latin typeface="Times New Roman" panose="02020603050405020304" pitchFamily="18" charset="0"/>
                <a:cs typeface="Times New Roman" panose="02020603050405020304" pitchFamily="18" charset="0"/>
              </a:rPr>
              <a:t>*Tôn trọng ,quý mến, coi như người thân…</a:t>
            </a:r>
          </a:p>
        </p:txBody>
      </p:sp>
      <p:sp>
        <p:nvSpPr>
          <p:cNvPr id="13324" name="Rectangle 12"/>
          <p:cNvSpPr>
            <a:spLocks noChangeArrowheads="1"/>
          </p:cNvSpPr>
          <p:nvPr/>
        </p:nvSpPr>
        <p:spPr bwMode="auto">
          <a:xfrm>
            <a:off x="1524000" y="1"/>
            <a:ext cx="9144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a:solidFill>
                  <a:srgbClr val="0000FF"/>
                </a:solidFill>
                <a:latin typeface="Times New Roman" panose="02020603050405020304" pitchFamily="18" charset="0"/>
                <a:cs typeface="Times New Roman" panose="02020603050405020304" pitchFamily="18" charset="0"/>
              </a:rPr>
              <a:t>2.Viết những điều em vừa kể thành một đoạn văn ngắn (từ 5 đến 7 câu):</a:t>
            </a:r>
          </a:p>
        </p:txBody>
      </p:sp>
    </p:spTree>
    <p:extLst>
      <p:ext uri="{BB962C8B-B14F-4D97-AF65-F5344CB8AC3E}">
        <p14:creationId xmlns:p14="http://schemas.microsoft.com/office/powerpoint/2010/main" val="13814966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9000"/>
            <a:lum/>
          </a:blip>
          <a:srcRect/>
          <a:stretch>
            <a:fillRect t="-2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6857999"/>
          </a:xfrm>
        </p:spPr>
        <p:txBody>
          <a:bodyPr>
            <a:noAutofit/>
          </a:bodyPr>
          <a:lstStyle/>
          <a:p>
            <a:pPr algn="just"/>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Chú</a:t>
            </a:r>
            <a:r>
              <a:rPr lang="en-US" sz="3800" dirty="0">
                <a:latin typeface="Times New Roman" panose="02020603050405020304" pitchFamily="18" charset="0"/>
                <a:cs typeface="Times New Roman" panose="02020603050405020304" pitchFamily="18" charset="0"/>
              </a:rPr>
              <a:t> Nam, </a:t>
            </a:r>
            <a:r>
              <a:rPr lang="en-US" sz="3800" dirty="0" err="1">
                <a:latin typeface="Times New Roman" panose="02020603050405020304" pitchFamily="18" charset="0"/>
                <a:cs typeface="Times New Roman" panose="02020603050405020304" pitchFamily="18" charset="0"/>
              </a:rPr>
              <a:t>Chú</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Hùng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cô</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Hồng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cô</a:t>
            </a:r>
            <a:r>
              <a:rPr lang="en-US" sz="3800" dirty="0">
                <a:latin typeface="Times New Roman" panose="02020603050405020304" pitchFamily="18" charset="0"/>
                <a:cs typeface="Times New Roman" panose="02020603050405020304" pitchFamily="18" charset="0"/>
              </a:rPr>
              <a:t> Lan </a:t>
            </a:r>
            <a:r>
              <a:rPr lang="en-US" sz="3800" dirty="0" err="1">
                <a:latin typeface="Times New Roman" panose="02020603050405020304" pitchFamily="18" charset="0"/>
                <a:cs typeface="Times New Roman" panose="02020603050405020304" pitchFamily="18" charset="0"/>
              </a:rPr>
              <a:t>là</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những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người</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hàng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xóm</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tốt</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bụng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của</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gia</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đình</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em</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Nhưng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người</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hàng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xóm</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mà</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em</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rất</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yêu</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quý</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đó</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là</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chú</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Hùng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Chú</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ấy</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năm</a:t>
            </a:r>
            <a:r>
              <a:rPr lang="en-US" sz="3800" dirty="0">
                <a:latin typeface="Times New Roman" panose="02020603050405020304" pitchFamily="18" charset="0"/>
                <a:cs typeface="Times New Roman" panose="02020603050405020304" pitchFamily="18" charset="0"/>
              </a:rPr>
              <a:t> nay 42 </a:t>
            </a:r>
            <a:r>
              <a:rPr lang="en-US" sz="3800" dirty="0" err="1">
                <a:latin typeface="Times New Roman" panose="02020603050405020304" pitchFamily="18" charset="0"/>
                <a:cs typeface="Times New Roman" panose="02020603050405020304" pitchFamily="18" charset="0"/>
              </a:rPr>
              <a:t>tuổi</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Chú</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có</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dáng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người</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cao</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khỏe</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mạnh</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Gương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mặt</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chú</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trông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thật</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phúc</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hậu</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Chú</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Hùng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là</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một</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bác</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sĩ</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giỏi</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Hiện</a:t>
            </a:r>
            <a:r>
              <a:rPr lang="en-US" sz="3800" dirty="0">
                <a:latin typeface="Times New Roman" panose="02020603050405020304" pitchFamily="18" charset="0"/>
                <a:cs typeface="Times New Roman" panose="02020603050405020304" pitchFamily="18" charset="0"/>
              </a:rPr>
              <a:t> nay </a:t>
            </a:r>
            <a:r>
              <a:rPr lang="en-US" sz="3800" dirty="0" err="1">
                <a:latin typeface="Times New Roman" panose="02020603050405020304" pitchFamily="18" charset="0"/>
                <a:cs typeface="Times New Roman" panose="02020603050405020304" pitchFamily="18" charset="0"/>
              </a:rPr>
              <a:t>chú</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đang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công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tác</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tại</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bệnh</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viện</a:t>
            </a:r>
            <a:r>
              <a:rPr lang="en-US" sz="3800" dirty="0">
                <a:latin typeface="Times New Roman" panose="02020603050405020304" pitchFamily="18" charset="0"/>
                <a:cs typeface="Times New Roman" panose="02020603050405020304" pitchFamily="18" charset="0"/>
              </a:rPr>
              <a:t> 115. </a:t>
            </a:r>
            <a:r>
              <a:rPr lang="en-US" sz="3800" dirty="0" err="1">
                <a:latin typeface="Times New Roman" panose="02020603050405020304" pitchFamily="18" charset="0"/>
                <a:cs typeface="Times New Roman" panose="02020603050405020304" pitchFamily="18" charset="0"/>
              </a:rPr>
              <a:t>Chú</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rất</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tốt</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bụng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Chú</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thường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khám</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chữa</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bệnh</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miễn</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phí</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cho</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những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người</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nghèo</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trong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xóm</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em</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Những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lúc</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rãnh</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rỗi</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chú</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thường</a:t>
            </a:r>
            <a:r>
              <a:rPr lang="en-US" sz="3800" dirty="0">
                <a:latin typeface="Times New Roman" panose="02020603050405020304" pitchFamily="18" charset="0"/>
                <a:cs typeface="Times New Roman" panose="02020603050405020304" pitchFamily="18" charset="0"/>
              </a:rPr>
              <a:t> sang </a:t>
            </a:r>
            <a:r>
              <a:rPr lang="en-US" sz="3800" dirty="0" err="1">
                <a:latin typeface="Times New Roman" panose="02020603050405020304" pitchFamily="18" charset="0"/>
                <a:cs typeface="Times New Roman" panose="02020603050405020304" pitchFamily="18" charset="0"/>
              </a:rPr>
              <a:t>nhà</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em</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trò</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chuyện</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với</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bố</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mẹ</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rất</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thân</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mật</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Khi</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em</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bị</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ốm</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chú</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ấy</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chăm</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sóc</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nhiệt</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tình</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Gia</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đình</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em</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thường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mời</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chú</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Hùng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dùng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cơm</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vào</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dịp</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cuối</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tuần</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và</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xem</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chú</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là</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người</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thân</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trong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gia</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đình</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Em</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rất</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quý</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mến</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chú</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Hùng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Em</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sẽ</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cố</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gắng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học</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hành</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để</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trở</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thành</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bác</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sĩ</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giỏi</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như</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chú</a:t>
            </a:r>
            <a:r>
              <a:rPr lang="en-US" sz="3800" dirty="0">
                <a:latin typeface="Times New Roman" panose="02020603050405020304" pitchFamily="18" charset="0"/>
                <a:cs typeface="Times New Roman" panose="02020603050405020304" pitchFamily="18" charset="0"/>
              </a:rPr>
              <a:t>.</a:t>
            </a:r>
          </a:p>
        </p:txBody>
      </p:sp>
      <p:cxnSp>
        <p:nvCxnSpPr>
          <p:cNvPr id="4" name="Straight Connector 3"/>
          <p:cNvCxnSpPr/>
          <p:nvPr/>
        </p:nvCxnSpPr>
        <p:spPr>
          <a:xfrm>
            <a:off x="5117908" y="1555844"/>
            <a:ext cx="182879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0604307" y="1517175"/>
            <a:ext cx="139662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151190" y="2065359"/>
            <a:ext cx="81659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976265" y="2599895"/>
            <a:ext cx="195800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860725" y="2599895"/>
            <a:ext cx="131428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9169471" y="3093489"/>
            <a:ext cx="18579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723704" y="3628026"/>
            <a:ext cx="1027722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7253330" y="4157201"/>
            <a:ext cx="493867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9115" y="4676315"/>
            <a:ext cx="463841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9115" y="5195277"/>
            <a:ext cx="396967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36478" y="6245748"/>
            <a:ext cx="629161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535075" y="5704793"/>
            <a:ext cx="646585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490732238"/>
      </p:ext>
    </p:extLst>
  </p:cSld>
  <p:clrMapOvr>
    <a:masterClrMapping/>
  </p:clrMapOvr>
  <mc:AlternateContent xmlns:mc="http://schemas.openxmlformats.org/markup-compatibility/2006" xmlns:p14="http://schemas.microsoft.com/office/powerpoint/2010/main">
    <mc:Choice Requires="p14">
      <p:transition spd="slow" p14:dur="2000" advClick="0" advTm="40047"/>
    </mc:Choice>
    <mc:Fallback xmlns="">
      <p:transition spd="slow" advClick="0" advTm="4004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additive="base">
                                        <p:cTn id="47" dur="500" fill="hold"/>
                                        <p:tgtEl>
                                          <p:spTgt spid="22"/>
                                        </p:tgtEl>
                                        <p:attrNameLst>
                                          <p:attrName>ppt_x</p:attrName>
                                        </p:attrNameLst>
                                      </p:cBhvr>
                                      <p:tavLst>
                                        <p:tav tm="0">
                                          <p:val>
                                            <p:strVal val="#ppt_x"/>
                                          </p:val>
                                        </p:tav>
                                        <p:tav tm="100000">
                                          <p:val>
                                            <p:strVal val="#ppt_x"/>
                                          </p:val>
                                        </p:tav>
                                      </p:tavLst>
                                    </p:anim>
                                    <p:anim calcmode="lin" valueType="num">
                                      <p:cBhvr additive="base">
                                        <p:cTn id="48" dur="500" fill="hold"/>
                                        <p:tgtEl>
                                          <p:spTgt spid="22"/>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anim calcmode="lin" valueType="num">
                                      <p:cBhvr additive="base">
                                        <p:cTn id="51" dur="500" fill="hold"/>
                                        <p:tgtEl>
                                          <p:spTgt spid="24"/>
                                        </p:tgtEl>
                                        <p:attrNameLst>
                                          <p:attrName>ppt_x</p:attrName>
                                        </p:attrNameLst>
                                      </p:cBhvr>
                                      <p:tavLst>
                                        <p:tav tm="0">
                                          <p:val>
                                            <p:strVal val="#ppt_x"/>
                                          </p:val>
                                        </p:tav>
                                        <p:tav tm="100000">
                                          <p:val>
                                            <p:strVal val="#ppt_x"/>
                                          </p:val>
                                        </p:tav>
                                      </p:tavLst>
                                    </p:anim>
                                    <p:anim calcmode="lin" valueType="num">
                                      <p:cBhvr additive="base">
                                        <p:cTn id="52" dur="500" fill="hold"/>
                                        <p:tgtEl>
                                          <p:spTgt spid="24"/>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28"/>
                                        </p:tgtEl>
                                        <p:attrNameLst>
                                          <p:attrName>style.visibility</p:attrName>
                                        </p:attrNameLst>
                                      </p:cBhvr>
                                      <p:to>
                                        <p:strVal val="visible"/>
                                      </p:to>
                                    </p:set>
                                    <p:anim calcmode="lin" valueType="num">
                                      <p:cBhvr additive="base">
                                        <p:cTn id="55" dur="500" fill="hold"/>
                                        <p:tgtEl>
                                          <p:spTgt spid="28"/>
                                        </p:tgtEl>
                                        <p:attrNameLst>
                                          <p:attrName>ppt_x</p:attrName>
                                        </p:attrNameLst>
                                      </p:cBhvr>
                                      <p:tavLst>
                                        <p:tav tm="0">
                                          <p:val>
                                            <p:strVal val="#ppt_x"/>
                                          </p:val>
                                        </p:tav>
                                        <p:tav tm="100000">
                                          <p:val>
                                            <p:strVal val="#ppt_x"/>
                                          </p:val>
                                        </p:tav>
                                      </p:tavLst>
                                    </p:anim>
                                    <p:anim calcmode="lin" valueType="num">
                                      <p:cBhvr additive="base">
                                        <p:cTn id="56" dur="500" fill="hold"/>
                                        <p:tgtEl>
                                          <p:spTgt spid="28"/>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26"/>
                                        </p:tgtEl>
                                        <p:attrNameLst>
                                          <p:attrName>style.visibility</p:attrName>
                                        </p:attrNameLst>
                                      </p:cBhvr>
                                      <p:to>
                                        <p:strVal val="visible"/>
                                      </p:to>
                                    </p:set>
                                    <p:anim calcmode="lin" valueType="num">
                                      <p:cBhvr additive="base">
                                        <p:cTn id="59" dur="500" fill="hold"/>
                                        <p:tgtEl>
                                          <p:spTgt spid="26"/>
                                        </p:tgtEl>
                                        <p:attrNameLst>
                                          <p:attrName>ppt_x</p:attrName>
                                        </p:attrNameLst>
                                      </p:cBhvr>
                                      <p:tavLst>
                                        <p:tav tm="0">
                                          <p:val>
                                            <p:strVal val="#ppt_x"/>
                                          </p:val>
                                        </p:tav>
                                        <p:tav tm="100000">
                                          <p:val>
                                            <p:strVal val="#ppt_x"/>
                                          </p:val>
                                        </p:tav>
                                      </p:tavLst>
                                    </p:anim>
                                    <p:anim calcmode="lin" valueType="num">
                                      <p:cBhvr additive="base">
                                        <p:cTn id="6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90" name="Object 2"/>
          <p:cNvGraphicFramePr>
            <a:graphicFrameLocks noChangeAspect="1"/>
          </p:cNvGraphicFramePr>
          <p:nvPr/>
        </p:nvGraphicFramePr>
        <p:xfrm>
          <a:off x="3354389" y="3327400"/>
          <a:ext cx="5483225" cy="204788"/>
        </p:xfrm>
        <a:graphic>
          <a:graphicData uri="http://schemas.openxmlformats.org/presentationml/2006/ole">
            <mc:AlternateContent xmlns:mc="http://schemas.openxmlformats.org/markup-compatibility/2006">
              <mc:Choice xmlns:v="urn:schemas-microsoft-com:vml" Requires="v">
                <p:oleObj spid="_x0000_s1032" name="Document" r:id="rId3" imgW="5483500" imgH="204413" progId="Word.Document.8">
                  <p:embed/>
                </p:oleObj>
              </mc:Choice>
              <mc:Fallback>
                <p:oleObj name="Document" r:id="rId3" imgW="5483500" imgH="204413"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4389" y="3327400"/>
                        <a:ext cx="5483225" cy="204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291" name="Object 3"/>
          <p:cNvGraphicFramePr>
            <a:graphicFrameLocks noChangeAspect="1"/>
          </p:cNvGraphicFramePr>
          <p:nvPr/>
        </p:nvGraphicFramePr>
        <p:xfrm>
          <a:off x="3354389" y="3327400"/>
          <a:ext cx="5483225" cy="204788"/>
        </p:xfrm>
        <a:graphic>
          <a:graphicData uri="http://schemas.openxmlformats.org/presentationml/2006/ole">
            <mc:AlternateContent xmlns:mc="http://schemas.openxmlformats.org/markup-compatibility/2006">
              <mc:Choice xmlns:v="urn:schemas-microsoft-com:vml" Requires="v">
                <p:oleObj spid="_x0000_s1033" name="Document" r:id="rId5" imgW="5483500" imgH="204413" progId="Word.Document.8">
                  <p:embed/>
                </p:oleObj>
              </mc:Choice>
              <mc:Fallback>
                <p:oleObj name="Document" r:id="rId5" imgW="5483500" imgH="204413"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4389" y="3327400"/>
                        <a:ext cx="5483225" cy="204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292" name="Text Box 4"/>
          <p:cNvSpPr txBox="1">
            <a:spLocks noChangeArrowheads="1"/>
          </p:cNvSpPr>
          <p:nvPr/>
        </p:nvSpPr>
        <p:spPr bwMode="auto">
          <a:xfrm>
            <a:off x="1524000" y="1"/>
            <a:ext cx="914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vi-VN" altLang="en-US"/>
          </a:p>
        </p:txBody>
      </p:sp>
      <p:sp>
        <p:nvSpPr>
          <p:cNvPr id="12293" name="Text Box 20"/>
          <p:cNvSpPr txBox="1">
            <a:spLocks noChangeArrowheads="1"/>
          </p:cNvSpPr>
          <p:nvPr/>
        </p:nvSpPr>
        <p:spPr bwMode="auto">
          <a:xfrm>
            <a:off x="532326" y="862226"/>
            <a:ext cx="11535178" cy="4862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100" b="1" dirty="0">
                <a:solidFill>
                  <a:srgbClr val="0000FF"/>
                </a:solidFill>
                <a:latin typeface="Times New Roman" panose="02020603050405020304" pitchFamily="18" charset="0"/>
                <a:cs typeface="Times New Roman" panose="02020603050405020304" pitchFamily="18" charset="0"/>
              </a:rPr>
              <a:t> </a:t>
            </a:r>
            <a:r>
              <a:rPr lang="en-US" altLang="en-US" sz="3100" b="1" dirty="0" smtClean="0">
                <a:solidFill>
                  <a:srgbClr val="FF0000"/>
                </a:solidFill>
                <a:latin typeface="Times New Roman" panose="02020603050405020304" pitchFamily="18" charset="0"/>
                <a:cs typeface="Times New Roman" panose="02020603050405020304" pitchFamily="18" charset="0"/>
              </a:rPr>
              <a:t>      </a:t>
            </a:r>
            <a:r>
              <a:rPr lang="en-US" altLang="en-US" sz="3100" b="1" dirty="0" err="1" smtClean="0">
                <a:solidFill>
                  <a:srgbClr val="FF0000"/>
                </a:solidFill>
                <a:latin typeface="Times New Roman" panose="02020603050405020304" pitchFamily="18" charset="0"/>
                <a:cs typeface="Times New Roman" panose="02020603050405020304" pitchFamily="18" charset="0"/>
              </a:rPr>
              <a:t>Cô</a:t>
            </a:r>
            <a:r>
              <a:rPr lang="en-US" altLang="en-US" sz="3100" b="1" dirty="0" smtClean="0">
                <a:solidFill>
                  <a:srgbClr val="FF0000"/>
                </a:solidFill>
                <a:latin typeface="Times New Roman" panose="02020603050405020304" pitchFamily="18" charset="0"/>
                <a:cs typeface="Times New Roman" panose="02020603050405020304" pitchFamily="18" charset="0"/>
              </a:rPr>
              <a:t> </a:t>
            </a:r>
            <a:r>
              <a:rPr lang="en-US" altLang="en-US" sz="3100" b="1" dirty="0" err="1">
                <a:solidFill>
                  <a:srgbClr val="FF0000"/>
                </a:solidFill>
                <a:latin typeface="Times New Roman" panose="02020603050405020304" pitchFamily="18" charset="0"/>
                <a:cs typeface="Times New Roman" panose="02020603050405020304" pitchFamily="18" charset="0"/>
              </a:rPr>
              <a:t>Hà</a:t>
            </a:r>
            <a:r>
              <a:rPr lang="en-US" altLang="en-US" sz="3100" b="1" dirty="0">
                <a:solidFill>
                  <a:srgbClr val="FF0000"/>
                </a:solidFill>
                <a:latin typeface="Times New Roman" panose="02020603050405020304" pitchFamily="18" charset="0"/>
                <a:cs typeface="Times New Roman" panose="02020603050405020304" pitchFamily="18" charset="0"/>
              </a:rPr>
              <a:t> </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là</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người</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hàng</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xóm</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rất</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thân</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thiết</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với</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gia</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đình</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của</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em</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năm</a:t>
            </a:r>
            <a:r>
              <a:rPr lang="en-US" altLang="en-US" sz="3100" b="1" dirty="0">
                <a:latin typeface="Times New Roman" panose="02020603050405020304" pitchFamily="18" charset="0"/>
                <a:cs typeface="Times New Roman" panose="02020603050405020304" pitchFamily="18" charset="0"/>
              </a:rPr>
              <a:t> nay </a:t>
            </a:r>
            <a:r>
              <a:rPr lang="en-US" altLang="en-US" sz="3100" b="1" dirty="0" err="1">
                <a:latin typeface="Times New Roman" panose="02020603050405020304" pitchFamily="18" charset="0"/>
                <a:cs typeface="Times New Roman" panose="02020603050405020304" pitchFamily="18" charset="0"/>
              </a:rPr>
              <a:t>cô</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khoảng</a:t>
            </a:r>
            <a:r>
              <a:rPr lang="en-US" altLang="en-US" sz="3100" b="1" dirty="0">
                <a:latin typeface="Times New Roman" panose="02020603050405020304" pitchFamily="18" charset="0"/>
                <a:cs typeface="Times New Roman" panose="02020603050405020304" pitchFamily="18" charset="0"/>
              </a:rPr>
              <a:t> 40 </a:t>
            </a:r>
            <a:r>
              <a:rPr lang="en-US" altLang="en-US" sz="3100" b="1" dirty="0" err="1">
                <a:latin typeface="Times New Roman" panose="02020603050405020304" pitchFamily="18" charset="0"/>
                <a:cs typeface="Times New Roman" panose="02020603050405020304" pitchFamily="18" charset="0"/>
              </a:rPr>
              <a:t>tuổi</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Cô</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là</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giáo</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viên</a:t>
            </a:r>
            <a:r>
              <a:rPr lang="en-US" altLang="en-US" sz="3100" b="1" dirty="0">
                <a:latin typeface="Times New Roman" panose="02020603050405020304" pitchFamily="18" charset="0"/>
                <a:cs typeface="Times New Roman" panose="02020603050405020304" pitchFamily="18" charset="0"/>
              </a:rPr>
              <a:t> ở </a:t>
            </a:r>
            <a:r>
              <a:rPr lang="en-US" altLang="en-US" sz="3100" b="1" dirty="0" err="1">
                <a:latin typeface="Times New Roman" panose="02020603050405020304" pitchFamily="18" charset="0"/>
                <a:cs typeface="Times New Roman" panose="02020603050405020304" pitchFamily="18" charset="0"/>
              </a:rPr>
              <a:t>trường</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Tiểu</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học</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Khuôn</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mặt</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cô</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tròn</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trông</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thật</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phúc</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hậu</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Hằng</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ngày</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với</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bà</a:t>
            </a:r>
            <a:r>
              <a:rPr lang="en-US" altLang="en-US" sz="3100" b="1" dirty="0">
                <a:latin typeface="Times New Roman" panose="02020603050405020304" pitchFamily="18" charset="0"/>
                <a:cs typeface="Times New Roman" panose="02020603050405020304" pitchFamily="18" charset="0"/>
              </a:rPr>
              <a:t> con </a:t>
            </a:r>
            <a:r>
              <a:rPr lang="en-US" altLang="en-US" sz="3100" b="1" dirty="0" err="1">
                <a:latin typeface="Times New Roman" panose="02020603050405020304" pitchFamily="18" charset="0"/>
                <a:cs typeface="Times New Roman" panose="02020603050405020304" pitchFamily="18" charset="0"/>
              </a:rPr>
              <a:t>làng</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xóm</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cô</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thật</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gần</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gũi</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và</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giàu</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lòng</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thương</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người</a:t>
            </a:r>
            <a:r>
              <a:rPr lang="en-US" altLang="en-US" sz="3100" b="1" dirty="0">
                <a:latin typeface="Times New Roman" panose="02020603050405020304" pitchFamily="18" charset="0"/>
                <a:cs typeface="Times New Roman" panose="02020603050405020304" pitchFamily="18" charset="0"/>
              </a:rPr>
              <a:t> . </a:t>
            </a:r>
            <a:r>
              <a:rPr lang="en-US" altLang="en-US" sz="3100" b="1" dirty="0" err="1">
                <a:latin typeface="Times New Roman" panose="02020603050405020304" pitchFamily="18" charset="0"/>
                <a:cs typeface="Times New Roman" panose="02020603050405020304" pitchFamily="18" charset="0"/>
              </a:rPr>
              <a:t>Những</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lúc</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rảnh</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rỗi</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cô</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thường</a:t>
            </a:r>
            <a:r>
              <a:rPr lang="en-US" altLang="en-US" sz="3100" b="1" dirty="0">
                <a:latin typeface="Times New Roman" panose="02020603050405020304" pitchFamily="18" charset="0"/>
                <a:cs typeface="Times New Roman" panose="02020603050405020304" pitchFamily="18" charset="0"/>
              </a:rPr>
              <a:t> sang </a:t>
            </a:r>
            <a:r>
              <a:rPr lang="en-US" altLang="en-US" sz="3100" b="1" dirty="0" err="1">
                <a:latin typeface="Times New Roman" panose="02020603050405020304" pitchFamily="18" charset="0"/>
                <a:cs typeface="Times New Roman" panose="02020603050405020304" pitchFamily="18" charset="0"/>
              </a:rPr>
              <a:t>nhà</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trò</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chuyện</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cùng</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bố</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mẹ</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em</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thật</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là</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thân</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mật</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Khi</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hàng</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xóm</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có</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công</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việc</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gì</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cần</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giúp</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đỡ</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thì</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cô</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đều</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rất</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vui</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vẻ</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làm</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giúp</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Thỉnh</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thoảng</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vào</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mùa</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hè</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cô</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còn</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cho</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hai</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anh</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em</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em</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đi</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tắm</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bể</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bơi</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cùng</a:t>
            </a:r>
            <a:r>
              <a:rPr lang="en-US" altLang="en-US" sz="3100" b="1" dirty="0">
                <a:latin typeface="Times New Roman" panose="02020603050405020304" pitchFamily="18" charset="0"/>
                <a:cs typeface="Times New Roman" panose="02020603050405020304" pitchFamily="18" charset="0"/>
              </a:rPr>
              <a:t> con </a:t>
            </a:r>
            <a:r>
              <a:rPr lang="en-US" altLang="en-US" sz="3100" b="1" dirty="0" err="1">
                <a:latin typeface="Times New Roman" panose="02020603050405020304" pitchFamily="18" charset="0"/>
                <a:cs typeface="Times New Roman" panose="02020603050405020304" pitchFamily="18" charset="0"/>
              </a:rPr>
              <a:t>của</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cô</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Sống</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cùng</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khu</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phố</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em</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luôn</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mong</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muốn</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có</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nhiều</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người</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hàng</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xóm</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tốt</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bụng</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như</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cô</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để</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lúc</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nào</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khu</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phố</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cũng</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rộn</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vang</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tiếng</a:t>
            </a:r>
            <a:r>
              <a:rPr lang="en-US" altLang="en-US" sz="3100" b="1" dirty="0">
                <a:latin typeface="Times New Roman" panose="02020603050405020304" pitchFamily="18" charset="0"/>
                <a:cs typeface="Times New Roman" panose="02020603050405020304" pitchFamily="18" charset="0"/>
              </a:rPr>
              <a:t> </a:t>
            </a:r>
            <a:r>
              <a:rPr lang="en-US" altLang="en-US" sz="3100" b="1" dirty="0" err="1">
                <a:latin typeface="Times New Roman" panose="02020603050405020304" pitchFamily="18" charset="0"/>
                <a:cs typeface="Times New Roman" panose="02020603050405020304" pitchFamily="18" charset="0"/>
              </a:rPr>
              <a:t>cười</a:t>
            </a:r>
            <a:r>
              <a:rPr lang="en-US" altLang="en-US" sz="3100" b="1" dirty="0">
                <a:latin typeface="Times New Roman" panose="02020603050405020304" pitchFamily="18" charset="0"/>
                <a:cs typeface="Times New Roman" panose="02020603050405020304" pitchFamily="18" charset="0"/>
              </a:rPr>
              <a:t>.</a:t>
            </a:r>
          </a:p>
        </p:txBody>
      </p:sp>
      <p:sp>
        <p:nvSpPr>
          <p:cNvPr id="12294" name="Text Box 11"/>
          <p:cNvSpPr txBox="1">
            <a:spLocks noChangeArrowheads="1"/>
          </p:cNvSpPr>
          <p:nvPr/>
        </p:nvSpPr>
        <p:spPr bwMode="auto">
          <a:xfrm>
            <a:off x="1524000" y="0"/>
            <a:ext cx="9144000" cy="63023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500" b="1">
                <a:solidFill>
                  <a:srgbClr val="0000FF"/>
                </a:solidFill>
                <a:latin typeface="Times New Roman" panose="02020603050405020304" pitchFamily="18" charset="0"/>
              </a:rPr>
              <a:t>1. Kể về một người hàng xóm mà em quý mến.</a:t>
            </a:r>
          </a:p>
        </p:txBody>
      </p:sp>
    </p:spTree>
    <p:extLst>
      <p:ext uri="{BB962C8B-B14F-4D97-AF65-F5344CB8AC3E}">
        <p14:creationId xmlns:p14="http://schemas.microsoft.com/office/powerpoint/2010/main" val="10513368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4000"/>
            <a:lum/>
          </a:blip>
          <a:srcRect/>
          <a:stretch>
            <a:fillRect t="-9000" b="-9000"/>
          </a:stretch>
        </a:blipFill>
        <a:effectLst/>
      </p:bgPr>
    </p:bg>
    <p:spTree>
      <p:nvGrpSpPr>
        <p:cNvPr id="1" name=""/>
        <p:cNvGrpSpPr/>
        <p:nvPr/>
      </p:nvGrpSpPr>
      <p:grpSpPr>
        <a:xfrm>
          <a:off x="0" y="0"/>
          <a:ext cx="0" cy="0"/>
          <a:chOff x="0" y="0"/>
          <a:chExt cx="0" cy="0"/>
        </a:xfrm>
      </p:grpSpPr>
      <p:sp>
        <p:nvSpPr>
          <p:cNvPr id="19458" name="TextBox 1"/>
          <p:cNvSpPr txBox="1">
            <a:spLocks noChangeArrowheads="1"/>
          </p:cNvSpPr>
          <p:nvPr/>
        </p:nvSpPr>
        <p:spPr bwMode="auto">
          <a:xfrm>
            <a:off x="2781300" y="1056382"/>
            <a:ext cx="6858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b="1" i="1" dirty="0" err="1">
                <a:solidFill>
                  <a:srgbClr val="0000FF"/>
                </a:solidFill>
                <a:latin typeface="Times New Roman" panose="02020603050405020304" pitchFamily="18" charset="0"/>
                <a:cs typeface="Times New Roman" panose="02020603050405020304" pitchFamily="18" charset="0"/>
              </a:rPr>
              <a:t>Tục</a:t>
            </a:r>
            <a:r>
              <a:rPr lang="en-US" altLang="en-US" sz="3200" b="1" i="1" dirty="0">
                <a:solidFill>
                  <a:srgbClr val="0000FF"/>
                </a:solidFill>
                <a:latin typeface="Times New Roman" panose="02020603050405020304" pitchFamily="18" charset="0"/>
                <a:cs typeface="Times New Roman" panose="02020603050405020304" pitchFamily="18" charset="0"/>
              </a:rPr>
              <a:t> </a:t>
            </a:r>
            <a:r>
              <a:rPr lang="en-US" altLang="en-US" sz="3200" b="1" i="1" dirty="0" err="1">
                <a:solidFill>
                  <a:srgbClr val="0000FF"/>
                </a:solidFill>
                <a:latin typeface="Times New Roman" panose="02020603050405020304" pitchFamily="18" charset="0"/>
                <a:cs typeface="Times New Roman" panose="02020603050405020304" pitchFamily="18" charset="0"/>
              </a:rPr>
              <a:t>ngữ</a:t>
            </a:r>
            <a:endParaRPr lang="en-US" altLang="en-US" sz="3200" b="1" i="1" dirty="0">
              <a:solidFill>
                <a:srgbClr val="0000FF"/>
              </a:solidFill>
              <a:latin typeface="Times New Roman" panose="02020603050405020304" pitchFamily="18" charset="0"/>
              <a:cs typeface="Times New Roman" panose="02020603050405020304" pitchFamily="18" charset="0"/>
            </a:endParaRPr>
          </a:p>
          <a:p>
            <a:pPr algn="ctr" eaLnBrk="1" hangingPunct="1"/>
            <a:r>
              <a:rPr lang="en-US" altLang="en-US" sz="3200" b="1" i="1" dirty="0">
                <a:solidFill>
                  <a:srgbClr val="0000FF"/>
                </a:solidFill>
                <a:latin typeface="Times New Roman" panose="02020603050405020304" pitchFamily="18" charset="0"/>
                <a:cs typeface="Times New Roman" panose="02020603050405020304" pitchFamily="18" charset="0"/>
              </a:rPr>
              <a:t> </a:t>
            </a:r>
            <a:r>
              <a:rPr lang="en-US" altLang="en-US" sz="3200" b="1" i="1" dirty="0" err="1">
                <a:solidFill>
                  <a:srgbClr val="0000FF"/>
                </a:solidFill>
                <a:latin typeface="Times New Roman" panose="02020603050405020304" pitchFamily="18" charset="0"/>
                <a:cs typeface="Times New Roman" panose="02020603050405020304" pitchFamily="18" charset="0"/>
              </a:rPr>
              <a:t>về</a:t>
            </a:r>
            <a:r>
              <a:rPr lang="en-US" altLang="en-US" sz="3200" b="1" i="1" dirty="0">
                <a:solidFill>
                  <a:srgbClr val="0000FF"/>
                </a:solidFill>
                <a:latin typeface="Times New Roman" panose="02020603050405020304" pitchFamily="18" charset="0"/>
                <a:cs typeface="Times New Roman" panose="02020603050405020304" pitchFamily="18" charset="0"/>
              </a:rPr>
              <a:t> </a:t>
            </a:r>
            <a:r>
              <a:rPr lang="en-US" altLang="en-US" sz="3200" b="1" i="1" dirty="0" err="1">
                <a:solidFill>
                  <a:srgbClr val="0000FF"/>
                </a:solidFill>
                <a:latin typeface="Times New Roman" panose="02020603050405020304" pitchFamily="18" charset="0"/>
                <a:cs typeface="Times New Roman" panose="02020603050405020304" pitchFamily="18" charset="0"/>
              </a:rPr>
              <a:t>tình</a:t>
            </a:r>
            <a:r>
              <a:rPr lang="en-US" altLang="en-US" sz="3200" b="1" i="1" dirty="0">
                <a:solidFill>
                  <a:srgbClr val="0000FF"/>
                </a:solidFill>
                <a:latin typeface="Times New Roman" panose="02020603050405020304" pitchFamily="18" charset="0"/>
                <a:cs typeface="Times New Roman" panose="02020603050405020304" pitchFamily="18" charset="0"/>
              </a:rPr>
              <a:t> </a:t>
            </a:r>
            <a:r>
              <a:rPr lang="en-US" altLang="en-US" sz="3200" b="1" i="1" dirty="0" err="1">
                <a:solidFill>
                  <a:srgbClr val="0000FF"/>
                </a:solidFill>
                <a:latin typeface="Times New Roman" panose="02020603050405020304" pitchFamily="18" charset="0"/>
                <a:cs typeface="Times New Roman" panose="02020603050405020304" pitchFamily="18" charset="0"/>
              </a:rPr>
              <a:t>làng</a:t>
            </a:r>
            <a:r>
              <a:rPr lang="en-US" altLang="en-US" sz="3200" b="1" i="1" dirty="0">
                <a:solidFill>
                  <a:srgbClr val="0000FF"/>
                </a:solidFill>
                <a:latin typeface="Times New Roman" panose="02020603050405020304" pitchFamily="18" charset="0"/>
                <a:cs typeface="Times New Roman" panose="02020603050405020304" pitchFamily="18" charset="0"/>
              </a:rPr>
              <a:t> </a:t>
            </a:r>
            <a:r>
              <a:rPr lang="en-US" altLang="en-US" sz="3200" b="1" i="1" dirty="0" err="1">
                <a:solidFill>
                  <a:srgbClr val="0000FF"/>
                </a:solidFill>
                <a:latin typeface="Times New Roman" panose="02020603050405020304" pitchFamily="18" charset="0"/>
                <a:cs typeface="Times New Roman" panose="02020603050405020304" pitchFamily="18" charset="0"/>
              </a:rPr>
              <a:t>nghĩa</a:t>
            </a:r>
            <a:r>
              <a:rPr lang="en-US" altLang="en-US" sz="3200" b="1" i="1" dirty="0">
                <a:solidFill>
                  <a:srgbClr val="0000FF"/>
                </a:solidFill>
                <a:latin typeface="Times New Roman" panose="02020603050405020304" pitchFamily="18" charset="0"/>
                <a:cs typeface="Times New Roman" panose="02020603050405020304" pitchFamily="18" charset="0"/>
              </a:rPr>
              <a:t> </a:t>
            </a:r>
            <a:r>
              <a:rPr lang="en-US" altLang="en-US" sz="3200" b="1" i="1" dirty="0" err="1">
                <a:solidFill>
                  <a:srgbClr val="0000FF"/>
                </a:solidFill>
                <a:latin typeface="Times New Roman" panose="02020603050405020304" pitchFamily="18" charset="0"/>
                <a:cs typeface="Times New Roman" panose="02020603050405020304" pitchFamily="18" charset="0"/>
              </a:rPr>
              <a:t>xóm</a:t>
            </a:r>
            <a:endParaRPr lang="en-US" altLang="en-US" sz="3200" b="1" i="1" dirty="0">
              <a:solidFill>
                <a:srgbClr val="0000FF"/>
              </a:solidFill>
              <a:latin typeface="Times New Roman" panose="02020603050405020304" pitchFamily="18" charset="0"/>
              <a:cs typeface="Times New Roman" panose="02020603050405020304" pitchFamily="18" charset="0"/>
            </a:endParaRPr>
          </a:p>
        </p:txBody>
      </p:sp>
      <p:sp>
        <p:nvSpPr>
          <p:cNvPr id="28675" name="Rectangle 2"/>
          <p:cNvSpPr>
            <a:spLocks noChangeArrowheads="1"/>
          </p:cNvSpPr>
          <p:nvPr/>
        </p:nvSpPr>
        <p:spPr bwMode="auto">
          <a:xfrm>
            <a:off x="2223655" y="2755901"/>
            <a:ext cx="7543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Bán</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anh</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em</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xa</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mua</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láng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giềng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gần</a:t>
            </a:r>
            <a:r>
              <a:rPr lang="en-US" altLang="en-US" sz="3200" b="1" dirty="0">
                <a:solidFill>
                  <a:srgbClr val="FF0000"/>
                </a:solidFill>
                <a:latin typeface="Times New Roman" panose="02020603050405020304" pitchFamily="18" charset="0"/>
                <a:cs typeface="Times New Roman" panose="02020603050405020304" pitchFamily="18" charset="0"/>
              </a:rPr>
              <a:t>. </a:t>
            </a:r>
          </a:p>
        </p:txBody>
      </p:sp>
      <p:sp>
        <p:nvSpPr>
          <p:cNvPr id="28676" name="Rectangle 4"/>
          <p:cNvSpPr>
            <a:spLocks noChangeArrowheads="1"/>
          </p:cNvSpPr>
          <p:nvPr/>
        </p:nvSpPr>
        <p:spPr bwMode="auto">
          <a:xfrm>
            <a:off x="2036618" y="3505201"/>
            <a:ext cx="852054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a:solidFill>
                  <a:srgbClr val="FF0000"/>
                </a:solidFill>
                <a:latin typeface="Times New Roman" panose="02020603050405020304" pitchFamily="18" charset="0"/>
                <a:cs typeface="Times New Roman" panose="02020603050405020304" pitchFamily="18" charset="0"/>
              </a:rPr>
              <a:t> -</a:t>
            </a:r>
            <a:r>
              <a:rPr lang="en-US" altLang="en-US" sz="3200" b="1">
                <a:latin typeface="Times New Roman" panose="02020603050405020304" pitchFamily="18" charset="0"/>
                <a:cs typeface="Times New Roman" panose="02020603050405020304" pitchFamily="18" charset="0"/>
              </a:rPr>
              <a:t> </a:t>
            </a:r>
            <a:r>
              <a:rPr lang="en-US" altLang="en-US" sz="3200" b="1">
                <a:solidFill>
                  <a:srgbClr val="FF0000"/>
                </a:solidFill>
                <a:latin typeface="Times New Roman" panose="02020603050405020304" pitchFamily="18" charset="0"/>
                <a:cs typeface="Times New Roman" panose="02020603050405020304" pitchFamily="18" charset="0"/>
              </a:rPr>
              <a:t>Hàng xóm láng giềng tối lửa tắt đèn có nhau.</a:t>
            </a:r>
          </a:p>
        </p:txBody>
      </p:sp>
      <p:sp>
        <p:nvSpPr>
          <p:cNvPr id="28677" name="Rectangle 4"/>
          <p:cNvSpPr>
            <a:spLocks noChangeArrowheads="1"/>
          </p:cNvSpPr>
          <p:nvPr/>
        </p:nvSpPr>
        <p:spPr bwMode="auto">
          <a:xfrm>
            <a:off x="2036618" y="4420177"/>
            <a:ext cx="7543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dirty="0">
                <a:solidFill>
                  <a:srgbClr val="FF0000"/>
                </a:solidFill>
                <a:latin typeface="Times New Roman" panose="02020603050405020304" pitchFamily="18" charset="0"/>
                <a:cs typeface="Times New Roman" panose="02020603050405020304" pitchFamily="18" charset="0"/>
              </a:rPr>
              <a:t> - </a:t>
            </a:r>
            <a:r>
              <a:rPr lang="en-US" altLang="en-US" sz="3200" b="1" dirty="0" err="1">
                <a:solidFill>
                  <a:srgbClr val="FF0000"/>
                </a:solidFill>
                <a:latin typeface="Times New Roman" panose="02020603050405020304" pitchFamily="18" charset="0"/>
                <a:cs typeface="Times New Roman" panose="02020603050405020304" pitchFamily="18" charset="0"/>
              </a:rPr>
              <a:t>Dâu</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giư</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mất</a:t>
            </a:r>
            <a:r>
              <a:rPr lang="en-US" altLang="en-US" sz="3200" b="1" dirty="0">
                <a:solidFill>
                  <a:srgbClr val="FF0000"/>
                </a:solidFill>
                <a:latin typeface="Times New Roman" panose="02020603050405020304" pitchFamily="18" charset="0"/>
                <a:cs typeface="Times New Roman" panose="02020603050405020304" pitchFamily="18" charset="0"/>
              </a:rPr>
              <a:t> họ, </a:t>
            </a:r>
            <a:r>
              <a:rPr lang="en-US" altLang="en-US" sz="3200" b="1" dirty="0" err="1">
                <a:solidFill>
                  <a:srgbClr val="FF0000"/>
                </a:solidFill>
                <a:latin typeface="Times New Roman" panose="02020603050405020304" pitchFamily="18" charset="0"/>
                <a:cs typeface="Times New Roman" panose="02020603050405020304" pitchFamily="18" charset="0"/>
              </a:rPr>
              <a:t>cho</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giư</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mất</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láng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giềng</a:t>
            </a:r>
            <a:r>
              <a:rPr lang="en-US" altLang="en-US" sz="32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388251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wedge">
                                      <p:cBhvr>
                                        <p:cTn id="7" dur="500"/>
                                        <p:tgtEl>
                                          <p:spTgt spid="19458"/>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28675"/>
                                        </p:tgtEl>
                                        <p:attrNameLst>
                                          <p:attrName>style.visibility</p:attrName>
                                        </p:attrNameLst>
                                      </p:cBhvr>
                                      <p:to>
                                        <p:strVal val="visible"/>
                                      </p:to>
                                    </p:set>
                                    <p:animEffect transition="in" filter="wedge">
                                      <p:cBhvr>
                                        <p:cTn id="10" dur="500"/>
                                        <p:tgtEl>
                                          <p:spTgt spid="28675"/>
                                        </p:tgtEl>
                                      </p:cBhvr>
                                    </p:animEffect>
                                  </p:childTnLst>
                                </p:cTn>
                              </p:par>
                              <p:par>
                                <p:cTn id="11" presetID="20" presetClass="entr" presetSubtype="0" fill="hold" grpId="0" nodeType="withEffect">
                                  <p:stCondLst>
                                    <p:cond delay="0"/>
                                  </p:stCondLst>
                                  <p:childTnLst>
                                    <p:set>
                                      <p:cBhvr>
                                        <p:cTn id="12" dur="1" fill="hold">
                                          <p:stCondLst>
                                            <p:cond delay="0"/>
                                          </p:stCondLst>
                                        </p:cTn>
                                        <p:tgtEl>
                                          <p:spTgt spid="28676"/>
                                        </p:tgtEl>
                                        <p:attrNameLst>
                                          <p:attrName>style.visibility</p:attrName>
                                        </p:attrNameLst>
                                      </p:cBhvr>
                                      <p:to>
                                        <p:strVal val="visible"/>
                                      </p:to>
                                    </p:set>
                                    <p:animEffect transition="in" filter="wedge">
                                      <p:cBhvr>
                                        <p:cTn id="13" dur="500"/>
                                        <p:tgtEl>
                                          <p:spTgt spid="28676"/>
                                        </p:tgtEl>
                                      </p:cBhvr>
                                    </p:animEffect>
                                  </p:childTnLst>
                                </p:cTn>
                              </p:par>
                              <p:par>
                                <p:cTn id="14" presetID="20" presetClass="entr" presetSubtype="0" fill="hold" grpId="0" nodeType="withEffect">
                                  <p:stCondLst>
                                    <p:cond delay="0"/>
                                  </p:stCondLst>
                                  <p:childTnLst>
                                    <p:set>
                                      <p:cBhvr>
                                        <p:cTn id="15" dur="1" fill="hold">
                                          <p:stCondLst>
                                            <p:cond delay="0"/>
                                          </p:stCondLst>
                                        </p:cTn>
                                        <p:tgtEl>
                                          <p:spTgt spid="28677"/>
                                        </p:tgtEl>
                                        <p:attrNameLst>
                                          <p:attrName>style.visibility</p:attrName>
                                        </p:attrNameLst>
                                      </p:cBhvr>
                                      <p:to>
                                        <p:strVal val="visible"/>
                                      </p:to>
                                    </p:set>
                                    <p:animEffect transition="in" filter="wedge">
                                      <p:cBhvr>
                                        <p:cTn id="16" dur="500"/>
                                        <p:tgtEl>
                                          <p:spTgt spid="286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P spid="28675" grpId="0"/>
      <p:bldP spid="28676" grpId="0"/>
      <p:bldP spid="2867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444137" y="404949"/>
            <a:ext cx="10842172" cy="4545877"/>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9600" b="1" dirty="0">
                <a:solidFill>
                  <a:srgbClr val="FF0000"/>
                </a:solidFill>
                <a:latin typeface="Times New Roman" panose="02020603050405020304" pitchFamily="18" charset="0"/>
                <a:cs typeface="Times New Roman" panose="02020603050405020304" pitchFamily="18" charset="0"/>
              </a:rPr>
              <a:t>VẬN DỤNG</a:t>
            </a: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310372692"/>
      </p:ext>
    </p:extLst>
  </p:cSld>
  <p:clrMapOvr>
    <a:masterClrMapping/>
  </p:clrMapOvr>
  <mc:AlternateContent xmlns:mc="http://schemas.openxmlformats.org/markup-compatibility/2006" xmlns:p14="http://schemas.microsoft.com/office/powerpoint/2010/main">
    <mc:Choice Requires="p14">
      <p:transition spd="slow" p14:dur="2000" advClick="0" advTm="7950"/>
    </mc:Choice>
    <mc:Fallback xmlns="">
      <p:transition spd="slow" advClick="0" advTm="7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subTnLst>
                                    <p:audio>
                                      <p:cMediaNode mute="1">
                                        <p:cTn display="0" masterRel="sameClick">
                                          <p:stCondLst>
                                            <p:cond evt="begin" delay="0">
                                              <p:tn val="9"/>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6"/>
                </p:tgtEl>
              </p:cMediaNode>
            </p:audio>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3000" r="-3000" b="-5000"/>
          </a:stretch>
        </a:blipFill>
        <a:effectLst/>
      </p:bgPr>
    </p:bg>
    <p:spTree>
      <p:nvGrpSpPr>
        <p:cNvPr id="1" name=""/>
        <p:cNvGrpSpPr/>
        <p:nvPr/>
      </p:nvGrpSpPr>
      <p:grpSpPr>
        <a:xfrm>
          <a:off x="0" y="0"/>
          <a:ext cx="0" cy="0"/>
          <a:chOff x="0" y="0"/>
          <a:chExt cx="0" cy="0"/>
        </a:xfrm>
      </p:grpSpPr>
      <p:sp>
        <p:nvSpPr>
          <p:cNvPr id="5" name="Rectangle 4"/>
          <p:cNvSpPr/>
          <p:nvPr/>
        </p:nvSpPr>
        <p:spPr>
          <a:xfrm>
            <a:off x="444137" y="404949"/>
            <a:ext cx="10842172" cy="4545877"/>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1037228" y="1649241"/>
            <a:ext cx="9376013" cy="3785652"/>
          </a:xfrm>
          <a:prstGeom prst="rect">
            <a:avLst/>
          </a:prstGeom>
        </p:spPr>
        <p:txBody>
          <a:bodyPr wrap="square">
            <a:spAutoFit/>
          </a:bodyPr>
          <a:lstStyle/>
          <a:p>
            <a:pPr lvl="0" algn="ctr"/>
            <a:r>
              <a:rPr lang="en-US" sz="6000" b="1" dirty="0" err="1">
                <a:solidFill>
                  <a:srgbClr val="FF0000"/>
                </a:solidFill>
                <a:latin typeface="Times New Roman" panose="02020603050405020304" pitchFamily="18" charset="0"/>
                <a:cs typeface="Times New Roman" panose="02020603050405020304" pitchFamily="18" charset="0"/>
              </a:rPr>
              <a:t>Dặn</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dò</a:t>
            </a:r>
            <a:r>
              <a:rPr lang="en-US" sz="6000" b="1" dirty="0">
                <a:solidFill>
                  <a:srgbClr val="FF0000"/>
                </a:solidFill>
                <a:latin typeface="Times New Roman" panose="02020603050405020304" pitchFamily="18" charset="0"/>
                <a:cs typeface="Times New Roman" panose="02020603050405020304" pitchFamily="18" charset="0"/>
              </a:rPr>
              <a:t>:</a:t>
            </a:r>
          </a:p>
          <a:p>
            <a:pPr lvl="0"/>
            <a:r>
              <a:rPr lang="vi-VN" sz="6000" dirty="0">
                <a:solidFill>
                  <a:prstClr val="black"/>
                </a:solidFill>
                <a:latin typeface="Times New Roman" pitchFamily="18" charset="0"/>
                <a:cs typeface="Times New Roman" pitchFamily="18" charset="0"/>
              </a:rPr>
              <a:t>Các em viết hoàn chỉnh </a:t>
            </a:r>
            <a:endParaRPr lang="en-US" sz="6000" dirty="0">
              <a:solidFill>
                <a:prstClr val="black"/>
              </a:solidFill>
              <a:latin typeface="Times New Roman" pitchFamily="18" charset="0"/>
              <a:cs typeface="Times New Roman" pitchFamily="18" charset="0"/>
            </a:endParaRPr>
          </a:p>
          <a:p>
            <a:pPr lvl="0"/>
            <a:r>
              <a:rPr lang="vi-VN" sz="6000" dirty="0">
                <a:solidFill>
                  <a:prstClr val="black"/>
                </a:solidFill>
                <a:latin typeface="Times New Roman" pitchFamily="18" charset="0"/>
                <a:cs typeface="Times New Roman" pitchFamily="18" charset="0"/>
              </a:rPr>
              <a:t>đoạn văn vào vở và nhờ người thân kiểm tra giúp</a:t>
            </a:r>
            <a:r>
              <a:rPr lang="en-US" sz="6000" dirty="0">
                <a:solidFill>
                  <a:prstClr val="black"/>
                </a:solidFill>
                <a:latin typeface="Times New Roman" pitchFamily="18" charset="0"/>
                <a:cs typeface="Times New Roman" pitchFamily="18" charset="0"/>
              </a:rPr>
              <a:t> </a:t>
            </a:r>
            <a:r>
              <a:rPr lang="en-US" sz="6000" dirty="0" err="1">
                <a:solidFill>
                  <a:prstClr val="black"/>
                </a:solidFill>
                <a:latin typeface="Times New Roman" pitchFamily="18" charset="0"/>
                <a:cs typeface="Times New Roman" pitchFamily="18" charset="0"/>
              </a:rPr>
              <a:t>nhé</a:t>
            </a:r>
            <a:r>
              <a:rPr lang="en-US" sz="6000" dirty="0">
                <a:solidFill>
                  <a:prstClr val="black"/>
                </a:solidFill>
                <a:latin typeface="Times New Roman" pitchFamily="18" charset="0"/>
                <a:cs typeface="Times New Roman" pitchFamily="18" charset="0"/>
              </a:rPr>
              <a:t>!</a:t>
            </a:r>
            <a:endParaRPr lang="en-US" sz="6000" b="1" dirty="0">
              <a:solidFill>
                <a:srgbClr val="FF0000"/>
              </a:solidFill>
              <a:latin typeface="Times New Roman" panose="02020603050405020304" pitchFamily="18" charset="0"/>
              <a:cs typeface="Times New Roman" panose="02020603050405020304" pitchFamily="18" charset="0"/>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84119290"/>
      </p:ext>
    </p:extLst>
  </p:cSld>
  <p:clrMapOvr>
    <a:masterClrMapping/>
  </p:clrMapOvr>
  <mc:AlternateContent xmlns:mc="http://schemas.openxmlformats.org/markup-compatibility/2006" xmlns:p14="http://schemas.microsoft.com/office/powerpoint/2010/main">
    <mc:Choice Requires="p14">
      <p:transition spd="slow" p14:dur="2000" advTm="15845"/>
    </mc:Choice>
    <mc:Fallback xmlns="">
      <p:transition spd="slow" advTm="158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nodePh="1">
                                  <p:stCondLst>
                                    <p:cond delay="0"/>
                                  </p:stCondLst>
                                  <p:endCondLst>
                                    <p:cond evt="begin" delay="0">
                                      <p:tn val="9"/>
                                    </p:cond>
                                  </p:end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6"/>
                </p:tgtEl>
              </p:cMediaNode>
            </p:audio>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5875"/>
            <a:ext cx="12192000" cy="6826250"/>
          </a:xfrm>
          <a:prstGeom prst="rect">
            <a:avLst/>
          </a:prstGeom>
        </p:spPr>
      </p:pic>
      <p:sp>
        <p:nvSpPr>
          <p:cNvPr id="6" name="Rectangle 5"/>
          <p:cNvSpPr/>
          <p:nvPr/>
        </p:nvSpPr>
        <p:spPr>
          <a:xfrm>
            <a:off x="3004457" y="1123406"/>
            <a:ext cx="8112034" cy="3553097"/>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9600" b="1" dirty="0" err="1">
                <a:solidFill>
                  <a:schemeClr val="tx1"/>
                </a:solidFill>
                <a:latin typeface="Times New Roman" panose="02020603050405020304" pitchFamily="18" charset="0"/>
                <a:cs typeface="Times New Roman" panose="02020603050405020304" pitchFamily="18" charset="0"/>
              </a:rPr>
              <a:t>Chào</a:t>
            </a:r>
            <a:r>
              <a:rPr lang="en-US" sz="9600" b="1" dirty="0">
                <a:solidFill>
                  <a:schemeClr val="tx1"/>
                </a:solidFill>
                <a:latin typeface="Times New Roman" panose="02020603050405020304" pitchFamily="18" charset="0"/>
                <a:cs typeface="Times New Roman" panose="02020603050405020304" pitchFamily="18" charset="0"/>
              </a:rPr>
              <a:t> </a:t>
            </a:r>
            <a:r>
              <a:rPr lang="en-US" sz="9600" b="1" dirty="0" err="1">
                <a:solidFill>
                  <a:schemeClr val="tx1"/>
                </a:solidFill>
                <a:latin typeface="Times New Roman" panose="02020603050405020304" pitchFamily="18" charset="0"/>
                <a:cs typeface="Times New Roman" panose="02020603050405020304" pitchFamily="18" charset="0"/>
              </a:rPr>
              <a:t>tạm</a:t>
            </a:r>
            <a:r>
              <a:rPr lang="en-US" sz="9600" b="1" dirty="0">
                <a:solidFill>
                  <a:schemeClr val="tx1"/>
                </a:solidFill>
                <a:latin typeface="Times New Roman" panose="02020603050405020304" pitchFamily="18" charset="0"/>
                <a:cs typeface="Times New Roman" panose="02020603050405020304" pitchFamily="18" charset="0"/>
              </a:rPr>
              <a:t> </a:t>
            </a:r>
            <a:r>
              <a:rPr lang="en-US" sz="9600" b="1" dirty="0" err="1">
                <a:solidFill>
                  <a:schemeClr val="tx1"/>
                </a:solidFill>
                <a:latin typeface="Times New Roman" panose="02020603050405020304" pitchFamily="18" charset="0"/>
                <a:cs typeface="Times New Roman" panose="02020603050405020304" pitchFamily="18" charset="0"/>
              </a:rPr>
              <a:t>biệt</a:t>
            </a:r>
            <a:r>
              <a:rPr lang="en-US" sz="9600" b="1" dirty="0">
                <a:solidFill>
                  <a:schemeClr val="tx1"/>
                </a:solidFill>
                <a:latin typeface="Times New Roman" panose="02020603050405020304" pitchFamily="18" charset="0"/>
                <a:cs typeface="Times New Roman" panose="02020603050405020304" pitchFamily="18" charset="0"/>
              </a:rPr>
              <a:t> </a:t>
            </a:r>
            <a:r>
              <a:rPr lang="en-US" sz="9600" b="1" dirty="0" err="1">
                <a:solidFill>
                  <a:schemeClr val="tx1"/>
                </a:solidFill>
                <a:latin typeface="Times New Roman" panose="02020603050405020304" pitchFamily="18" charset="0"/>
                <a:cs typeface="Times New Roman" panose="02020603050405020304" pitchFamily="18" charset="0"/>
              </a:rPr>
              <a:t>các</a:t>
            </a:r>
            <a:r>
              <a:rPr lang="en-US" sz="9600" b="1" dirty="0">
                <a:solidFill>
                  <a:schemeClr val="tx1"/>
                </a:solidFill>
                <a:latin typeface="Times New Roman" panose="02020603050405020304" pitchFamily="18" charset="0"/>
                <a:cs typeface="Times New Roman" panose="02020603050405020304" pitchFamily="18" charset="0"/>
              </a:rPr>
              <a:t> </a:t>
            </a:r>
            <a:r>
              <a:rPr lang="en-US" sz="9600" b="1" dirty="0" err="1">
                <a:solidFill>
                  <a:schemeClr val="tx1"/>
                </a:solidFill>
                <a:latin typeface="Times New Roman" panose="02020603050405020304" pitchFamily="18" charset="0"/>
                <a:cs typeface="Times New Roman" panose="02020603050405020304" pitchFamily="18" charset="0"/>
              </a:rPr>
              <a:t>em</a:t>
            </a:r>
            <a:r>
              <a:rPr lang="en-US" sz="9600" b="1" dirty="0">
                <a:solidFill>
                  <a:schemeClr val="tx1"/>
                </a:solidFill>
                <a:latin typeface="Times New Roman" panose="02020603050405020304" pitchFamily="18" charset="0"/>
                <a:cs typeface="Times New Roman" panose="02020603050405020304" pitchFamily="18" charset="0"/>
              </a:rPr>
              <a:t>!</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3">
                  <p14:trim st="1195.4732"/>
                </p14:media>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284149914"/>
      </p:ext>
    </p:extLst>
  </p:cSld>
  <p:clrMapOvr>
    <a:masterClrMapping/>
  </p:clrMapOvr>
  <mc:AlternateContent xmlns:mc="http://schemas.openxmlformats.org/markup-compatibility/2006" xmlns:p14="http://schemas.microsoft.com/office/powerpoint/2010/main">
    <mc:Choice Requires="p14">
      <p:transition spd="slow" p14:dur="2000" advTm="9000"/>
    </mc:Choice>
    <mc:Fallback xmlns="">
      <p:transition spd="slow" advTm="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subTnLst>
                                    <p:audio>
                                      <p:cMediaNode>
                                        <p:cTn display="0" masterRel="sameClick">
                                          <p:stCondLst>
                                            <p:cond evt="begin" delay="0">
                                              <p:tn val="9"/>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6146" name="Text Box 4"/>
          <p:cNvSpPr txBox="1">
            <a:spLocks noChangeArrowheads="1"/>
          </p:cNvSpPr>
          <p:nvPr/>
        </p:nvSpPr>
        <p:spPr bwMode="auto">
          <a:xfrm>
            <a:off x="3048644" y="1243030"/>
            <a:ext cx="665778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r>
              <a:rPr lang="en-US" altLang="en-US" sz="3600" b="1" dirty="0" err="1">
                <a:solidFill>
                  <a:schemeClr val="bg1"/>
                </a:solidFill>
                <a:latin typeface="HP001 4 hàng" panose="020B0603050302020204" pitchFamily="34" charset="0"/>
                <a:cs typeface="Arial" panose="020B0604020202020204" pitchFamily="34" charset="0"/>
              </a:rPr>
              <a:t>Thứ</a:t>
            </a:r>
            <a:r>
              <a:rPr lang="en-US" altLang="en-US" sz="3600" b="1" dirty="0">
                <a:solidFill>
                  <a:schemeClr val="bg1"/>
                </a:solidFill>
                <a:latin typeface="HP001 4 hàng" panose="020B0603050302020204" pitchFamily="34" charset="0"/>
                <a:cs typeface="Arial" panose="020B0604020202020204" pitchFamily="34" charset="0"/>
              </a:rPr>
              <a:t> </a:t>
            </a:r>
            <a:r>
              <a:rPr lang="en-US" altLang="en-US" sz="3600" b="1" dirty="0" err="1" smtClean="0">
                <a:solidFill>
                  <a:schemeClr val="bg1"/>
                </a:solidFill>
                <a:latin typeface="HP001 4 hàng" panose="020B0603050302020204" pitchFamily="34" charset="0"/>
                <a:cs typeface="Arial" panose="020B0604020202020204" pitchFamily="34" charset="0"/>
              </a:rPr>
              <a:t>ngày</a:t>
            </a:r>
            <a:r>
              <a:rPr lang="en-US" altLang="en-US" sz="3600" b="1" dirty="0" smtClean="0">
                <a:solidFill>
                  <a:schemeClr val="bg1"/>
                </a:solidFill>
                <a:latin typeface="HP001 4 hàng" panose="020B0603050302020204" pitchFamily="34" charset="0"/>
                <a:cs typeface="Arial" panose="020B0604020202020204" pitchFamily="34" charset="0"/>
              </a:rPr>
              <a:t> </a:t>
            </a:r>
            <a:r>
              <a:rPr lang="en-US" altLang="en-US" sz="3600" b="1" dirty="0" err="1" smtClean="0">
                <a:solidFill>
                  <a:schemeClr val="bg1"/>
                </a:solidFill>
                <a:latin typeface="HP001 4 hàng" panose="020B0603050302020204" pitchFamily="34" charset="0"/>
                <a:cs typeface="Arial" panose="020B0604020202020204" pitchFamily="34" charset="0"/>
              </a:rPr>
              <a:t>tháng</a:t>
            </a:r>
            <a:r>
              <a:rPr lang="en-US" altLang="en-US" sz="3600" b="1" dirty="0" smtClean="0">
                <a:solidFill>
                  <a:schemeClr val="bg1"/>
                </a:solidFill>
                <a:latin typeface="HP001 4 hàng" panose="020B0603050302020204" pitchFamily="34" charset="0"/>
                <a:cs typeface="Arial" panose="020B0604020202020204" pitchFamily="34" charset="0"/>
              </a:rPr>
              <a:t> </a:t>
            </a:r>
            <a:r>
              <a:rPr lang="en-US" altLang="en-US" sz="3600" b="1" dirty="0">
                <a:solidFill>
                  <a:schemeClr val="bg1"/>
                </a:solidFill>
                <a:latin typeface="HP001 4 hàng" panose="020B0603050302020204" pitchFamily="34" charset="0"/>
                <a:cs typeface="Arial" panose="020B0604020202020204" pitchFamily="34" charset="0"/>
              </a:rPr>
              <a:t>10 </a:t>
            </a:r>
            <a:r>
              <a:rPr lang="en-US" altLang="en-US" sz="3600" b="1" dirty="0" err="1">
                <a:solidFill>
                  <a:schemeClr val="bg1"/>
                </a:solidFill>
                <a:latin typeface="HP001 4 hàng" panose="020B0603050302020204" pitchFamily="34" charset="0"/>
                <a:cs typeface="Arial" panose="020B0604020202020204" pitchFamily="34" charset="0"/>
              </a:rPr>
              <a:t>năm</a:t>
            </a:r>
            <a:r>
              <a:rPr lang="en-US" altLang="en-US" sz="3600" b="1" dirty="0">
                <a:solidFill>
                  <a:schemeClr val="bg1"/>
                </a:solidFill>
                <a:latin typeface="HP001 4 hàng" panose="020B0603050302020204" pitchFamily="34" charset="0"/>
                <a:cs typeface="Arial" panose="020B0604020202020204" pitchFamily="34" charset="0"/>
              </a:rPr>
              <a:t> 2021</a:t>
            </a:r>
          </a:p>
          <a:p>
            <a:pPr algn="ctr" eaLnBrk="1" hangingPunct="1">
              <a:lnSpc>
                <a:spcPct val="150000"/>
              </a:lnSpc>
              <a:spcBef>
                <a:spcPct val="0"/>
              </a:spcBef>
              <a:buFontTx/>
              <a:buNone/>
            </a:pPr>
            <a:r>
              <a:rPr lang="en-US" altLang="en-US" sz="3600" b="1" dirty="0" err="1">
                <a:solidFill>
                  <a:schemeClr val="bg1"/>
                </a:solidFill>
                <a:latin typeface="HP001 4 hàng" panose="020B0603050302020204" pitchFamily="34" charset="0"/>
                <a:cs typeface="Arial" panose="020B0604020202020204" pitchFamily="34" charset="0"/>
              </a:rPr>
              <a:t>Tập</a:t>
            </a:r>
            <a:r>
              <a:rPr lang="en-US" altLang="en-US" sz="3600" b="1" dirty="0">
                <a:solidFill>
                  <a:schemeClr val="bg1"/>
                </a:solidFill>
                <a:latin typeface="HP001 4 hàng" panose="020B0603050302020204" pitchFamily="34" charset="0"/>
                <a:cs typeface="Arial" panose="020B0604020202020204" pitchFamily="34" charset="0"/>
              </a:rPr>
              <a:t> </a:t>
            </a:r>
            <a:r>
              <a:rPr lang="en-US" altLang="en-US" sz="3600" b="1" dirty="0" err="1">
                <a:solidFill>
                  <a:schemeClr val="bg1"/>
                </a:solidFill>
                <a:latin typeface="HP001 4 hàng" panose="020B0603050302020204" pitchFamily="34" charset="0"/>
                <a:cs typeface="Arial" panose="020B0604020202020204" pitchFamily="34" charset="0"/>
              </a:rPr>
              <a:t>làm</a:t>
            </a:r>
            <a:r>
              <a:rPr lang="en-US" altLang="en-US" sz="3600" b="1" dirty="0">
                <a:solidFill>
                  <a:schemeClr val="bg1"/>
                </a:solidFill>
                <a:latin typeface="HP001 4 hàng" panose="020B0603050302020204" pitchFamily="34" charset="0"/>
                <a:cs typeface="Arial" panose="020B0604020202020204" pitchFamily="34" charset="0"/>
              </a:rPr>
              <a:t> </a:t>
            </a:r>
            <a:r>
              <a:rPr lang="en-US" altLang="en-US" sz="3600" b="1" dirty="0" err="1">
                <a:solidFill>
                  <a:schemeClr val="bg1"/>
                </a:solidFill>
                <a:latin typeface="HP001 4 hàng" panose="020B0603050302020204" pitchFamily="34" charset="0"/>
                <a:cs typeface="Arial" panose="020B0604020202020204" pitchFamily="34" charset="0"/>
              </a:rPr>
              <a:t>văn</a:t>
            </a:r>
            <a:endParaRPr lang="en-US" altLang="en-US" sz="1800" b="1" dirty="0">
              <a:solidFill>
                <a:schemeClr val="bg1"/>
              </a:solidFill>
              <a:latin typeface="HP001 4 hàng" panose="020B0603050302020204" pitchFamily="34" charset="0"/>
              <a:cs typeface="Arial" panose="020B0604020202020204" pitchFamily="34" charset="0"/>
            </a:endParaRPr>
          </a:p>
        </p:txBody>
      </p:sp>
      <p:sp>
        <p:nvSpPr>
          <p:cNvPr id="8" name="Text Box 7"/>
          <p:cNvSpPr txBox="1">
            <a:spLocks noChangeArrowheads="1"/>
          </p:cNvSpPr>
          <p:nvPr/>
        </p:nvSpPr>
        <p:spPr bwMode="auto">
          <a:xfrm>
            <a:off x="3945733" y="3381828"/>
            <a:ext cx="486360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dirty="0" err="1" smtClean="0">
                <a:solidFill>
                  <a:schemeClr val="bg1"/>
                </a:solidFill>
                <a:latin typeface="HP001 4 hàng" panose="020B0603050302020204" pitchFamily="34" charset="0"/>
                <a:cs typeface="Arial" panose="020B0604020202020204" pitchFamily="34" charset="0"/>
              </a:rPr>
              <a:t>Kể</a:t>
            </a:r>
            <a:r>
              <a:rPr lang="en-US" altLang="en-US" sz="3600" b="1" dirty="0" smtClean="0">
                <a:solidFill>
                  <a:schemeClr val="bg1"/>
                </a:solidFill>
                <a:latin typeface="HP001 4 hàng" panose="020B0603050302020204" pitchFamily="34" charset="0"/>
                <a:cs typeface="Arial" panose="020B0604020202020204" pitchFamily="34" charset="0"/>
              </a:rPr>
              <a:t> </a:t>
            </a:r>
            <a:r>
              <a:rPr lang="en-US" altLang="en-US" sz="3600" b="1" dirty="0" err="1" smtClean="0">
                <a:solidFill>
                  <a:schemeClr val="bg1"/>
                </a:solidFill>
                <a:latin typeface="HP001 4 hàng" panose="020B0603050302020204" pitchFamily="34" charset="0"/>
                <a:cs typeface="Arial" panose="020B0604020202020204" pitchFamily="34" charset="0"/>
              </a:rPr>
              <a:t>về</a:t>
            </a:r>
            <a:r>
              <a:rPr lang="en-US" altLang="en-US" sz="3600" b="1" dirty="0" smtClean="0">
                <a:solidFill>
                  <a:schemeClr val="bg1"/>
                </a:solidFill>
                <a:latin typeface="HP001 4 hàng" panose="020B0603050302020204" pitchFamily="34" charset="0"/>
                <a:cs typeface="Arial" panose="020B0604020202020204" pitchFamily="34" charset="0"/>
              </a:rPr>
              <a:t> </a:t>
            </a:r>
            <a:r>
              <a:rPr lang="en-US" altLang="en-US" sz="3600" b="1" dirty="0" err="1" smtClean="0">
                <a:solidFill>
                  <a:schemeClr val="bg1"/>
                </a:solidFill>
                <a:latin typeface="HP001 4 hàng" panose="020B0603050302020204" pitchFamily="34" charset="0"/>
                <a:cs typeface="Arial" panose="020B0604020202020204" pitchFamily="34" charset="0"/>
              </a:rPr>
              <a:t>người</a:t>
            </a:r>
            <a:r>
              <a:rPr lang="en-US" altLang="en-US" sz="3600" b="1" dirty="0" smtClean="0">
                <a:solidFill>
                  <a:schemeClr val="bg1"/>
                </a:solidFill>
                <a:latin typeface="HP001 4 hàng" panose="020B0603050302020204" pitchFamily="34" charset="0"/>
                <a:cs typeface="Arial" panose="020B0604020202020204" pitchFamily="34" charset="0"/>
              </a:rPr>
              <a:t> </a:t>
            </a:r>
            <a:r>
              <a:rPr lang="en-US" altLang="en-US" sz="3600" b="1" dirty="0" err="1" smtClean="0">
                <a:solidFill>
                  <a:schemeClr val="bg1"/>
                </a:solidFill>
                <a:latin typeface="HP001 4 hàng" panose="020B0603050302020204" pitchFamily="34" charset="0"/>
                <a:cs typeface="Arial" panose="020B0604020202020204" pitchFamily="34" charset="0"/>
              </a:rPr>
              <a:t>hàng</a:t>
            </a:r>
            <a:r>
              <a:rPr lang="en-US" altLang="en-US" sz="3600" b="1" dirty="0" smtClean="0">
                <a:solidFill>
                  <a:schemeClr val="bg1"/>
                </a:solidFill>
                <a:latin typeface="HP001 4 hàng" panose="020B0603050302020204" pitchFamily="34" charset="0"/>
                <a:cs typeface="Arial" panose="020B0604020202020204" pitchFamily="34" charset="0"/>
              </a:rPr>
              <a:t> </a:t>
            </a:r>
            <a:r>
              <a:rPr lang="en-US" altLang="en-US" sz="3600" b="1" dirty="0" err="1" smtClean="0">
                <a:solidFill>
                  <a:schemeClr val="bg1"/>
                </a:solidFill>
                <a:latin typeface="HP001 4 hàng" panose="020B0603050302020204" pitchFamily="34" charset="0"/>
                <a:cs typeface="Arial" panose="020B0604020202020204" pitchFamily="34" charset="0"/>
              </a:rPr>
              <a:t>xóm</a:t>
            </a:r>
            <a:endParaRPr lang="en-US" altLang="en-US" sz="3600" b="1" dirty="0">
              <a:solidFill>
                <a:schemeClr val="bg1"/>
              </a:solidFill>
              <a:latin typeface="HP001 4 hàng" panose="020B0603050302020204" pitchFamily="34" charset="0"/>
              <a:cs typeface="Arial" panose="020B0604020202020204" pitchFamily="34" charset="0"/>
            </a:endParaRPr>
          </a:p>
        </p:txBody>
      </p:sp>
    </p:spTree>
    <p:extLst>
      <p:ext uri="{BB962C8B-B14F-4D97-AF65-F5344CB8AC3E}">
        <p14:creationId xmlns:p14="http://schemas.microsoft.com/office/powerpoint/2010/main" val="423473532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3743" r="14210" b="3451"/>
          <a:stretch/>
        </p:blipFill>
        <p:spPr>
          <a:xfrm rot="16200000">
            <a:off x="2636075" y="-2697925"/>
            <a:ext cx="6857998" cy="12253851"/>
          </a:xfrm>
          <a:prstGeom prst="rect">
            <a:avLst/>
          </a:prstGeom>
        </p:spPr>
      </p:pic>
    </p:spTree>
    <p:custDataLst>
      <p:tags r:id="rId1"/>
    </p:custDataLst>
    <p:extLst>
      <p:ext uri="{BB962C8B-B14F-4D97-AF65-F5344CB8AC3E}">
        <p14:creationId xmlns:p14="http://schemas.microsoft.com/office/powerpoint/2010/main" val="3944545374"/>
      </p:ext>
    </p:extLst>
  </p:cSld>
  <p:clrMapOvr>
    <a:masterClrMapping/>
  </p:clrMapOvr>
  <mc:AlternateContent xmlns:mc="http://schemas.openxmlformats.org/markup-compatibility/2006" xmlns:p14="http://schemas.microsoft.com/office/powerpoint/2010/main">
    <mc:Choice Requires="p14">
      <p:transition spd="slow" p14:dur="2000" advTm="7394"/>
    </mc:Choice>
    <mc:Fallback xmlns="">
      <p:transition spd="slow" advTm="7394"/>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46359" y="1106906"/>
            <a:ext cx="7170820" cy="1272675"/>
          </a:xfrm>
        </p:spPr>
        <p:txBody>
          <a:bodyPr>
            <a:normAutofit fontScale="90000"/>
          </a:bodyPr>
          <a:lstStyle/>
          <a:p>
            <a:pPr algn="just"/>
            <a:r>
              <a:rPr lang="en-US" b="1" dirty="0" err="1">
                <a:solidFill>
                  <a:srgbClr val="002060"/>
                </a:solidFill>
                <a:latin typeface="Times New Roman" panose="02020603050405020304" pitchFamily="18" charset="0"/>
                <a:cs typeface="Times New Roman" panose="02020603050405020304" pitchFamily="18" charset="0"/>
              </a:rPr>
              <a:t>Kể</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về</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một</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người</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hàng</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xóm</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mà</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em</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quý</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mến</a:t>
            </a:r>
            <a:r>
              <a:rPr lang="en-US" b="1" dirty="0">
                <a:solidFill>
                  <a:srgbClr val="002060"/>
                </a:solidFill>
                <a:latin typeface="Times New Roman" panose="02020603050405020304" pitchFamily="18" charset="0"/>
                <a:cs typeface="Times New Roman" panose="02020603050405020304" pitchFamily="18" charset="0"/>
              </a:rPr>
              <a:t>.</a:t>
            </a:r>
          </a:p>
        </p:txBody>
      </p:sp>
      <p:sp>
        <p:nvSpPr>
          <p:cNvPr id="5" name="Title 1"/>
          <p:cNvSpPr txBox="1">
            <a:spLocks/>
          </p:cNvSpPr>
          <p:nvPr/>
        </p:nvSpPr>
        <p:spPr>
          <a:xfrm>
            <a:off x="3729790" y="4419218"/>
            <a:ext cx="7652084"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800" b="1" dirty="0" err="1">
                <a:solidFill>
                  <a:srgbClr val="002060"/>
                </a:solidFill>
                <a:latin typeface="Times New Roman" panose="02020603050405020304" pitchFamily="18" charset="0"/>
                <a:cs typeface="Times New Roman" panose="02020603050405020304" pitchFamily="18" charset="0"/>
              </a:rPr>
              <a:t>Viết</a:t>
            </a:r>
            <a:r>
              <a:rPr lang="en-US" sz="3800" b="1" dirty="0">
                <a:solidFill>
                  <a:srgbClr val="002060"/>
                </a:solidFill>
                <a:latin typeface="Times New Roman" panose="02020603050405020304" pitchFamily="18" charset="0"/>
                <a:cs typeface="Times New Roman" panose="02020603050405020304" pitchFamily="18" charset="0"/>
              </a:rPr>
              <a:t> </a:t>
            </a:r>
            <a:r>
              <a:rPr lang="en-US" sz="3800" b="1" dirty="0" err="1">
                <a:solidFill>
                  <a:srgbClr val="002060"/>
                </a:solidFill>
                <a:latin typeface="Times New Roman" panose="02020603050405020304" pitchFamily="18" charset="0"/>
                <a:cs typeface="Times New Roman" panose="02020603050405020304" pitchFamily="18" charset="0"/>
              </a:rPr>
              <a:t>những</a:t>
            </a:r>
            <a:r>
              <a:rPr lang="en-US" sz="3800" b="1" dirty="0">
                <a:solidFill>
                  <a:srgbClr val="002060"/>
                </a:solidFill>
                <a:latin typeface="Times New Roman" panose="02020603050405020304" pitchFamily="18" charset="0"/>
                <a:cs typeface="Times New Roman" panose="02020603050405020304" pitchFamily="18" charset="0"/>
              </a:rPr>
              <a:t> </a:t>
            </a:r>
            <a:r>
              <a:rPr lang="en-US" sz="3800" b="1" dirty="0" err="1">
                <a:solidFill>
                  <a:srgbClr val="002060"/>
                </a:solidFill>
                <a:latin typeface="Times New Roman" panose="02020603050405020304" pitchFamily="18" charset="0"/>
                <a:cs typeface="Times New Roman" panose="02020603050405020304" pitchFamily="18" charset="0"/>
              </a:rPr>
              <a:t>điều</a:t>
            </a:r>
            <a:r>
              <a:rPr lang="en-US" sz="3800" b="1" dirty="0">
                <a:solidFill>
                  <a:srgbClr val="002060"/>
                </a:solidFill>
                <a:latin typeface="Times New Roman" panose="02020603050405020304" pitchFamily="18" charset="0"/>
                <a:cs typeface="Times New Roman" panose="02020603050405020304" pitchFamily="18" charset="0"/>
              </a:rPr>
              <a:t> </a:t>
            </a:r>
            <a:r>
              <a:rPr lang="en-US" sz="3800" b="1" dirty="0" err="1">
                <a:solidFill>
                  <a:srgbClr val="002060"/>
                </a:solidFill>
                <a:latin typeface="Times New Roman" panose="02020603050405020304" pitchFamily="18" charset="0"/>
                <a:cs typeface="Times New Roman" panose="02020603050405020304" pitchFamily="18" charset="0"/>
              </a:rPr>
              <a:t>em</a:t>
            </a:r>
            <a:r>
              <a:rPr lang="en-US" sz="3800" b="1" dirty="0">
                <a:solidFill>
                  <a:srgbClr val="002060"/>
                </a:solidFill>
                <a:latin typeface="Times New Roman" panose="02020603050405020304" pitchFamily="18" charset="0"/>
                <a:cs typeface="Times New Roman" panose="02020603050405020304" pitchFamily="18" charset="0"/>
              </a:rPr>
              <a:t> </a:t>
            </a:r>
            <a:r>
              <a:rPr lang="en-US" sz="3800" b="1" dirty="0" err="1">
                <a:solidFill>
                  <a:srgbClr val="002060"/>
                </a:solidFill>
                <a:latin typeface="Times New Roman" panose="02020603050405020304" pitchFamily="18" charset="0"/>
                <a:cs typeface="Times New Roman" panose="02020603050405020304" pitchFamily="18" charset="0"/>
              </a:rPr>
              <a:t>vừa</a:t>
            </a:r>
            <a:r>
              <a:rPr lang="en-US" sz="3800" b="1" dirty="0">
                <a:solidFill>
                  <a:srgbClr val="002060"/>
                </a:solidFill>
                <a:latin typeface="Times New Roman" panose="02020603050405020304" pitchFamily="18" charset="0"/>
                <a:cs typeface="Times New Roman" panose="02020603050405020304" pitchFamily="18" charset="0"/>
              </a:rPr>
              <a:t> </a:t>
            </a:r>
            <a:r>
              <a:rPr lang="en-US" sz="3800" b="1" dirty="0" err="1">
                <a:solidFill>
                  <a:srgbClr val="002060"/>
                </a:solidFill>
                <a:latin typeface="Times New Roman" panose="02020603050405020304" pitchFamily="18" charset="0"/>
                <a:cs typeface="Times New Roman" panose="02020603050405020304" pitchFamily="18" charset="0"/>
              </a:rPr>
              <a:t>kể</a:t>
            </a:r>
            <a:r>
              <a:rPr lang="en-US" sz="3800" b="1" dirty="0">
                <a:solidFill>
                  <a:srgbClr val="002060"/>
                </a:solidFill>
                <a:latin typeface="Times New Roman" panose="02020603050405020304" pitchFamily="18" charset="0"/>
                <a:cs typeface="Times New Roman" panose="02020603050405020304" pitchFamily="18" charset="0"/>
              </a:rPr>
              <a:t> </a:t>
            </a:r>
            <a:r>
              <a:rPr lang="en-US" sz="3800" b="1" dirty="0" err="1">
                <a:solidFill>
                  <a:srgbClr val="002060"/>
                </a:solidFill>
                <a:latin typeface="Times New Roman" panose="02020603050405020304" pitchFamily="18" charset="0"/>
                <a:cs typeface="Times New Roman" panose="02020603050405020304" pitchFamily="18" charset="0"/>
              </a:rPr>
              <a:t>thành</a:t>
            </a:r>
            <a:r>
              <a:rPr lang="en-US" sz="3800" b="1" dirty="0">
                <a:solidFill>
                  <a:srgbClr val="002060"/>
                </a:solidFill>
                <a:latin typeface="Times New Roman" panose="02020603050405020304" pitchFamily="18" charset="0"/>
                <a:cs typeface="Times New Roman" panose="02020603050405020304" pitchFamily="18" charset="0"/>
              </a:rPr>
              <a:t> </a:t>
            </a:r>
            <a:r>
              <a:rPr lang="en-US" sz="3800" b="1" dirty="0" err="1">
                <a:solidFill>
                  <a:srgbClr val="002060"/>
                </a:solidFill>
                <a:latin typeface="Times New Roman" panose="02020603050405020304" pitchFamily="18" charset="0"/>
                <a:cs typeface="Times New Roman" panose="02020603050405020304" pitchFamily="18" charset="0"/>
              </a:rPr>
              <a:t>một</a:t>
            </a:r>
            <a:r>
              <a:rPr lang="en-US" sz="3800" b="1" dirty="0">
                <a:solidFill>
                  <a:srgbClr val="002060"/>
                </a:solidFill>
                <a:latin typeface="Times New Roman" panose="02020603050405020304" pitchFamily="18" charset="0"/>
                <a:cs typeface="Times New Roman" panose="02020603050405020304" pitchFamily="18" charset="0"/>
              </a:rPr>
              <a:t> </a:t>
            </a:r>
            <a:r>
              <a:rPr lang="en-US" sz="3800" b="1" dirty="0" err="1">
                <a:solidFill>
                  <a:srgbClr val="002060"/>
                </a:solidFill>
                <a:latin typeface="Times New Roman" panose="02020603050405020304" pitchFamily="18" charset="0"/>
                <a:cs typeface="Times New Roman" panose="02020603050405020304" pitchFamily="18" charset="0"/>
              </a:rPr>
              <a:t>đoạn</a:t>
            </a:r>
            <a:r>
              <a:rPr lang="en-US" sz="3800" b="1" dirty="0">
                <a:solidFill>
                  <a:srgbClr val="002060"/>
                </a:solidFill>
                <a:latin typeface="Times New Roman" panose="02020603050405020304" pitchFamily="18" charset="0"/>
                <a:cs typeface="Times New Roman" panose="02020603050405020304" pitchFamily="18" charset="0"/>
              </a:rPr>
              <a:t> </a:t>
            </a:r>
            <a:r>
              <a:rPr lang="en-US" sz="3800" b="1" dirty="0" err="1">
                <a:solidFill>
                  <a:srgbClr val="002060"/>
                </a:solidFill>
                <a:latin typeface="Times New Roman" panose="02020603050405020304" pitchFamily="18" charset="0"/>
                <a:cs typeface="Times New Roman" panose="02020603050405020304" pitchFamily="18" charset="0"/>
              </a:rPr>
              <a:t>văn</a:t>
            </a:r>
            <a:r>
              <a:rPr lang="en-US" sz="3800" b="1" dirty="0">
                <a:solidFill>
                  <a:srgbClr val="002060"/>
                </a:solidFill>
                <a:latin typeface="Times New Roman" panose="02020603050405020304" pitchFamily="18" charset="0"/>
                <a:cs typeface="Times New Roman" panose="02020603050405020304" pitchFamily="18" charset="0"/>
              </a:rPr>
              <a:t> </a:t>
            </a:r>
            <a:r>
              <a:rPr lang="en-US" sz="3800" b="1" dirty="0" err="1">
                <a:solidFill>
                  <a:srgbClr val="002060"/>
                </a:solidFill>
                <a:latin typeface="Times New Roman" panose="02020603050405020304" pitchFamily="18" charset="0"/>
                <a:cs typeface="Times New Roman" panose="02020603050405020304" pitchFamily="18" charset="0"/>
              </a:rPr>
              <a:t>ngắn</a:t>
            </a:r>
            <a:r>
              <a:rPr lang="en-US" sz="3800" b="1" dirty="0">
                <a:solidFill>
                  <a:srgbClr val="002060"/>
                </a:solidFill>
                <a:latin typeface="Times New Roman" panose="02020603050405020304" pitchFamily="18" charset="0"/>
                <a:cs typeface="Times New Roman" panose="02020603050405020304" pitchFamily="18" charset="0"/>
              </a:rPr>
              <a:t> (</a:t>
            </a:r>
            <a:r>
              <a:rPr lang="en-US" sz="3800" b="1" dirty="0" err="1">
                <a:solidFill>
                  <a:srgbClr val="002060"/>
                </a:solidFill>
                <a:latin typeface="Times New Roman" panose="02020603050405020304" pitchFamily="18" charset="0"/>
                <a:cs typeface="Times New Roman" panose="02020603050405020304" pitchFamily="18" charset="0"/>
              </a:rPr>
              <a:t>từ</a:t>
            </a:r>
            <a:r>
              <a:rPr lang="en-US" sz="3800" b="1" dirty="0">
                <a:solidFill>
                  <a:srgbClr val="002060"/>
                </a:solidFill>
                <a:latin typeface="Times New Roman" panose="02020603050405020304" pitchFamily="18" charset="0"/>
                <a:cs typeface="Times New Roman" panose="02020603050405020304" pitchFamily="18" charset="0"/>
              </a:rPr>
              <a:t> 5 </a:t>
            </a:r>
            <a:r>
              <a:rPr lang="en-US" sz="3800" b="1" dirty="0" err="1">
                <a:solidFill>
                  <a:srgbClr val="002060"/>
                </a:solidFill>
                <a:latin typeface="Times New Roman" panose="02020603050405020304" pitchFamily="18" charset="0"/>
                <a:cs typeface="Times New Roman" panose="02020603050405020304" pitchFamily="18" charset="0"/>
              </a:rPr>
              <a:t>đến</a:t>
            </a:r>
            <a:r>
              <a:rPr lang="en-US" sz="3800" b="1" dirty="0">
                <a:solidFill>
                  <a:srgbClr val="002060"/>
                </a:solidFill>
                <a:latin typeface="Times New Roman" panose="02020603050405020304" pitchFamily="18" charset="0"/>
                <a:cs typeface="Times New Roman" panose="02020603050405020304" pitchFamily="18" charset="0"/>
              </a:rPr>
              <a:t> 7 </a:t>
            </a:r>
            <a:r>
              <a:rPr lang="en-US" sz="3800" b="1" dirty="0" err="1">
                <a:solidFill>
                  <a:srgbClr val="002060"/>
                </a:solidFill>
                <a:latin typeface="Times New Roman" panose="02020603050405020304" pitchFamily="18" charset="0"/>
                <a:cs typeface="Times New Roman" panose="02020603050405020304" pitchFamily="18" charset="0"/>
              </a:rPr>
              <a:t>câu</a:t>
            </a:r>
            <a:r>
              <a:rPr lang="en-US" sz="3800" b="1" dirty="0">
                <a:solidFill>
                  <a:srgbClr val="002060"/>
                </a:solidFill>
                <a:latin typeface="Times New Roman" panose="02020603050405020304" pitchFamily="18" charset="0"/>
                <a:cs typeface="Times New Roman" panose="02020603050405020304" pitchFamily="18" charset="0"/>
              </a:rPr>
              <a:t>).</a:t>
            </a:r>
          </a:p>
        </p:txBody>
      </p:sp>
      <p:sp>
        <p:nvSpPr>
          <p:cNvPr id="7" name="Title 1"/>
          <p:cNvSpPr txBox="1">
            <a:spLocks/>
          </p:cNvSpPr>
          <p:nvPr/>
        </p:nvSpPr>
        <p:spPr>
          <a:xfrm>
            <a:off x="1138991" y="1235242"/>
            <a:ext cx="2277977" cy="127267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err="1">
                <a:solidFill>
                  <a:srgbClr val="FF0000"/>
                </a:solidFill>
                <a:latin typeface="Times New Roman" panose="02020603050405020304" pitchFamily="18" charset="0"/>
                <a:cs typeface="Times New Roman" panose="02020603050405020304" pitchFamily="18" charset="0"/>
              </a:rPr>
              <a:t>Nhiệm</a:t>
            </a:r>
            <a:endParaRPr lang="en-US" b="1" dirty="0">
              <a:solidFill>
                <a:srgbClr val="FF0000"/>
              </a:solidFill>
              <a:latin typeface="Times New Roman" panose="02020603050405020304" pitchFamily="18" charset="0"/>
              <a:cs typeface="Times New Roman" panose="02020603050405020304" pitchFamily="18" charset="0"/>
            </a:endParaRPr>
          </a:p>
          <a:p>
            <a:pPr algn="ctr"/>
            <a:r>
              <a:rPr lang="en-US" b="1" dirty="0" err="1">
                <a:solidFill>
                  <a:srgbClr val="FF0000"/>
                </a:solidFill>
                <a:latin typeface="Times New Roman" panose="02020603050405020304" pitchFamily="18" charset="0"/>
                <a:cs typeface="Times New Roman" panose="02020603050405020304" pitchFamily="18" charset="0"/>
              </a:rPr>
              <a:t>vụ</a:t>
            </a:r>
            <a:r>
              <a:rPr lang="en-US" b="1" dirty="0">
                <a:solidFill>
                  <a:srgbClr val="FF0000"/>
                </a:solidFill>
                <a:latin typeface="Times New Roman" panose="02020603050405020304" pitchFamily="18" charset="0"/>
                <a:cs typeface="Times New Roman" panose="02020603050405020304" pitchFamily="18" charset="0"/>
              </a:rPr>
              <a:t> 1</a:t>
            </a:r>
          </a:p>
        </p:txBody>
      </p:sp>
      <p:sp>
        <p:nvSpPr>
          <p:cNvPr id="8" name="Title 1"/>
          <p:cNvSpPr txBox="1">
            <a:spLocks/>
          </p:cNvSpPr>
          <p:nvPr/>
        </p:nvSpPr>
        <p:spPr>
          <a:xfrm>
            <a:off x="1138990" y="4581728"/>
            <a:ext cx="2277977" cy="127267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err="1">
                <a:solidFill>
                  <a:srgbClr val="FF0000"/>
                </a:solidFill>
                <a:latin typeface="Times New Roman" panose="02020603050405020304" pitchFamily="18" charset="0"/>
                <a:cs typeface="Times New Roman" panose="02020603050405020304" pitchFamily="18" charset="0"/>
              </a:rPr>
              <a:t>Nhiệm</a:t>
            </a:r>
            <a:endParaRPr lang="en-US" b="1" dirty="0">
              <a:solidFill>
                <a:srgbClr val="FF0000"/>
              </a:solidFill>
              <a:latin typeface="Times New Roman" panose="02020603050405020304" pitchFamily="18" charset="0"/>
              <a:cs typeface="Times New Roman" panose="02020603050405020304" pitchFamily="18" charset="0"/>
            </a:endParaRPr>
          </a:p>
          <a:p>
            <a:pPr algn="ctr"/>
            <a:r>
              <a:rPr lang="en-US" b="1" dirty="0" err="1">
                <a:solidFill>
                  <a:srgbClr val="FF0000"/>
                </a:solidFill>
                <a:latin typeface="Times New Roman" panose="02020603050405020304" pitchFamily="18" charset="0"/>
                <a:cs typeface="Times New Roman" panose="02020603050405020304" pitchFamily="18" charset="0"/>
              </a:rPr>
              <a:t>vụ</a:t>
            </a:r>
            <a:r>
              <a:rPr lang="en-US" b="1" dirty="0">
                <a:solidFill>
                  <a:srgbClr val="FF0000"/>
                </a:solidFill>
                <a:latin typeface="Times New Roman" panose="02020603050405020304" pitchFamily="18" charset="0"/>
                <a:cs typeface="Times New Roman" panose="02020603050405020304" pitchFamily="18" charset="0"/>
              </a:rPr>
              <a:t> 2</a:t>
            </a:r>
          </a:p>
        </p:txBody>
      </p:sp>
      <p:sp>
        <p:nvSpPr>
          <p:cNvPr id="9" name="Rectangle 8"/>
          <p:cNvSpPr/>
          <p:nvPr/>
        </p:nvSpPr>
        <p:spPr>
          <a:xfrm>
            <a:off x="1039586" y="-119746"/>
            <a:ext cx="10390414" cy="957941"/>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err="1">
                <a:solidFill>
                  <a:srgbClr val="FF0000"/>
                </a:solidFill>
                <a:latin typeface="Times New Roman" panose="02020603050405020304" pitchFamily="18" charset="0"/>
                <a:cs typeface="Times New Roman" panose="02020603050405020304" pitchFamily="18" charset="0"/>
              </a:rPr>
              <a:t>Nhiệm</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vụ</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của</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em</a:t>
            </a:r>
            <a:endParaRPr lang="en-US" sz="5400" b="1"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470307939"/>
      </p:ext>
    </p:extLst>
  </p:cSld>
  <p:clrMapOvr>
    <a:masterClrMapping/>
  </p:clrMapOvr>
  <mc:AlternateContent xmlns:mc="http://schemas.openxmlformats.org/markup-compatibility/2006" xmlns:p14="http://schemas.microsoft.com/office/powerpoint/2010/main">
    <mc:Choice Requires="p14">
      <p:transition spd="slow" p14:dur="2000" advTm="28903"/>
    </mc:Choice>
    <mc:Fallback xmlns="">
      <p:transition spd="slow" advTm="2890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3000"/>
            <a:lum/>
          </a:blip>
          <a:srcRect/>
          <a:stretch>
            <a:fillRect r="-7000"/>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143691" y="0"/>
            <a:ext cx="11702566" cy="1272675"/>
          </a:xfrm>
        </p:spPr>
        <p:txBody>
          <a:bodyPr>
            <a:normAutofit/>
          </a:bodyPr>
          <a:lstStyle/>
          <a:p>
            <a:pPr algn="just"/>
            <a:r>
              <a:rPr lang="en-US" b="1" dirty="0">
                <a:latin typeface="Times New Roman" panose="02020603050405020304" pitchFamily="18" charset="0"/>
                <a:cs typeface="Times New Roman" panose="02020603050405020304" pitchFamily="18" charset="0"/>
              </a:rPr>
              <a:t>1. </a:t>
            </a:r>
            <a:r>
              <a:rPr lang="en-US" b="1" dirty="0" err="1">
                <a:latin typeface="Times New Roman" panose="02020603050405020304" pitchFamily="18" charset="0"/>
                <a:cs typeface="Times New Roman" panose="02020603050405020304" pitchFamily="18" charset="0"/>
              </a:rPr>
              <a:t>Kể</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về</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một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người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hàng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xóm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em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quý</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mến</a:t>
            </a:r>
            <a:r>
              <a:rPr lang="en-US" b="1" dirty="0">
                <a:latin typeface="Times New Roman" panose="02020603050405020304" pitchFamily="18" charset="0"/>
                <a:cs typeface="Times New Roman" panose="02020603050405020304" pitchFamily="18" charset="0"/>
              </a:rPr>
              <a:t>.</a:t>
            </a:r>
          </a:p>
        </p:txBody>
      </p:sp>
      <p:sp>
        <p:nvSpPr>
          <p:cNvPr id="5" name="Title 1"/>
          <p:cNvSpPr txBox="1">
            <a:spLocks/>
          </p:cNvSpPr>
          <p:nvPr/>
        </p:nvSpPr>
        <p:spPr>
          <a:xfrm>
            <a:off x="143691" y="593200"/>
            <a:ext cx="12048309" cy="48259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000" dirty="0" err="1">
                <a:latin typeface="Times New Roman" panose="02020603050405020304" pitchFamily="18" charset="0"/>
                <a:cs typeface="Times New Roman" panose="02020603050405020304" pitchFamily="18" charset="0"/>
              </a:rPr>
              <a:t>Gợi</a:t>
            </a:r>
            <a:r>
              <a:rPr lang="en-US" sz="4000" dirty="0">
                <a:latin typeface="Times New Roman" panose="02020603050405020304" pitchFamily="18" charset="0"/>
                <a:cs typeface="Times New Roman" panose="02020603050405020304" pitchFamily="18" charset="0"/>
              </a:rPr>
              <a:t> ý:</a:t>
            </a:r>
          </a:p>
          <a:p>
            <a:pPr marL="742950" indent="-742950" algn="just">
              <a:buAutoNum type="alphaLcParenR"/>
            </a:pP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bao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nhiêu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tuổi</a:t>
            </a:r>
            <a:r>
              <a:rPr lang="en-US" sz="4000" dirty="0">
                <a:latin typeface="Times New Roman" panose="02020603050405020304" pitchFamily="18" charset="0"/>
                <a:cs typeface="Times New Roman" panose="02020603050405020304" pitchFamily="18" charset="0"/>
              </a:rPr>
              <a:t>?</a:t>
            </a:r>
          </a:p>
          <a:p>
            <a:pPr marL="742950" indent="-742950" algn="just">
              <a:buAutoNum type="alphaLcParenR"/>
            </a:pP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gì</a:t>
            </a:r>
            <a:r>
              <a:rPr lang="en-US" sz="4000" dirty="0">
                <a:latin typeface="Times New Roman" panose="02020603050405020304" pitchFamily="18" charset="0"/>
                <a:cs typeface="Times New Roman" panose="02020603050405020304" pitchFamily="18" charset="0"/>
              </a:rPr>
              <a:t>?</a:t>
            </a:r>
          </a:p>
          <a:p>
            <a:pPr marL="742950" indent="-742950" algn="just">
              <a:buAutoNum type="alphaLcParenR"/>
            </a:pPr>
            <a:r>
              <a:rPr lang="en-US" sz="4000" dirty="0" err="1">
                <a:latin typeface="Times New Roman" panose="02020603050405020304" pitchFamily="18" charset="0"/>
                <a:cs typeface="Times New Roman" panose="02020603050405020304" pitchFamily="18" charset="0"/>
              </a:rPr>
              <a:t>Tình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cảm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em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xóm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như</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nào</a:t>
            </a:r>
            <a:r>
              <a:rPr lang="en-US" sz="4000" dirty="0">
                <a:latin typeface="Times New Roman" panose="02020603050405020304" pitchFamily="18" charset="0"/>
                <a:cs typeface="Times New Roman" panose="02020603050405020304" pitchFamily="18" charset="0"/>
              </a:rPr>
              <a:t>?</a:t>
            </a:r>
          </a:p>
          <a:p>
            <a:pPr marL="742950" indent="-742950" algn="just">
              <a:buAutoNum type="alphaLcParenR"/>
            </a:pPr>
            <a:r>
              <a:rPr lang="en-US" sz="4000" dirty="0" err="1">
                <a:latin typeface="Times New Roman" panose="02020603050405020304" pitchFamily="18" charset="0"/>
                <a:cs typeface="Times New Roman" panose="02020603050405020304" pitchFamily="18" charset="0"/>
              </a:rPr>
              <a:t>Tình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cảm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xóm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em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như</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nào</a:t>
            </a:r>
            <a:r>
              <a:rPr lang="en-US" sz="4000" dirty="0">
                <a:latin typeface="Times New Roman" panose="02020603050405020304" pitchFamily="18" charset="0"/>
                <a:cs typeface="Times New Roman" panose="02020603050405020304" pitchFamily="18" charset="0"/>
              </a:rPr>
              <a:t>?</a:t>
            </a:r>
          </a:p>
        </p:txBody>
      </p:sp>
      <p:sp>
        <p:nvSpPr>
          <p:cNvPr id="6" name="Title 1"/>
          <p:cNvSpPr txBox="1">
            <a:spLocks/>
          </p:cNvSpPr>
          <p:nvPr/>
        </p:nvSpPr>
        <p:spPr>
          <a:xfrm>
            <a:off x="712949" y="-803"/>
            <a:ext cx="1010195" cy="12726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b="1" dirty="0" err="1">
                <a:solidFill>
                  <a:srgbClr val="FF0000"/>
                </a:solidFill>
                <a:latin typeface="Times New Roman" panose="02020603050405020304" pitchFamily="18" charset="0"/>
                <a:cs typeface="Times New Roman" panose="02020603050405020304" pitchFamily="18" charset="0"/>
              </a:rPr>
              <a:t>Kể</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7" name="Title 1"/>
          <p:cNvSpPr txBox="1">
            <a:spLocks/>
          </p:cNvSpPr>
          <p:nvPr/>
        </p:nvSpPr>
        <p:spPr>
          <a:xfrm>
            <a:off x="2178681" y="12385"/>
            <a:ext cx="6282929" cy="12726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b="1" dirty="0" err="1">
                <a:solidFill>
                  <a:srgbClr val="FF0000"/>
                </a:solidFill>
                <a:latin typeface="Times New Roman" panose="02020603050405020304" pitchFamily="18" charset="0"/>
                <a:cs typeface="Times New Roman" panose="02020603050405020304" pitchFamily="18" charset="0"/>
              </a:rPr>
              <a:t>một</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người</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hàng</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xóm</a:t>
            </a:r>
            <a:endParaRPr lang="en-US" b="1"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758819896"/>
      </p:ext>
    </p:extLst>
  </p:cSld>
  <p:clrMapOvr>
    <a:masterClrMapping/>
  </p:clrMapOvr>
  <mc:AlternateContent xmlns:mc="http://schemas.openxmlformats.org/markup-compatibility/2006" xmlns:p14="http://schemas.microsoft.com/office/powerpoint/2010/main">
    <mc:Choice Requires="p14">
      <p:transition spd="slow" p14:dur="2000" advClick="0" advTm="63000"/>
    </mc:Choice>
    <mc:Fallback xmlns="">
      <p:transition spd="slow" advClick="0" advTm="6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subTnLst>
                                    <p:audio>
                                      <p:cMediaNode vol="9000" mute="1">
                                        <p:cTn display="0" masterRel="sameClick">
                                          <p:stCondLst>
                                            <p:cond evt="begin" delay="0">
                                              <p:tn val="5"/>
                                            </p:cond>
                                          </p:stCondLst>
                                          <p:endCondLst>
                                            <p:cond evt="onStopAudio" delay="0">
                                              <p:tgtEl>
                                                <p:sldTgt/>
                                              </p:tgtEl>
                                            </p:cond>
                                          </p:endCondLst>
                                        </p:cTn>
                                        <p:tgtEl>
                                          <p:sndTgt r:embed="rId3" name="chimes.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subTnLst>
                                    <p:audio>
                                      <p:cMediaNode vol="6000" mute="1">
                                        <p:cTn display="0" masterRel="sameClick">
                                          <p:stCondLst>
                                            <p:cond evt="begin" delay="0">
                                              <p:tn val="8"/>
                                            </p:cond>
                                          </p:stCondLst>
                                          <p:endCondLst>
                                            <p:cond evt="onStopAudio" delay="0">
                                              <p:tgtEl>
                                                <p:sldTgt/>
                                              </p:tgtEl>
                                            </p:cond>
                                          </p:endCondLst>
                                        </p:cTn>
                                        <p:tgtEl>
                                          <p:sndTgt r:embed="rId3" name="chimes.wav"/>
                                        </p:tgtEl>
                                      </p:cMediaNode>
                                    </p:audio>
                                  </p:sub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subTnLst>
                                    <p:audio>
                                      <p:cMediaNode vol="2000" mute="1">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t="-6000" r="-5000" b="-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6919" y="1828800"/>
            <a:ext cx="11927541" cy="2349306"/>
          </a:xfrm>
        </p:spPr>
        <p:txBody>
          <a:bodyPr>
            <a:normAutofit/>
          </a:bodyPr>
          <a:lstStyle/>
          <a:p>
            <a:pPr>
              <a:lnSpc>
                <a:spcPct val="100000"/>
              </a:lnSpc>
            </a:pP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Người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hàng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xóm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mà</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em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quý</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mến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là</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ai</a:t>
            </a:r>
            <a:r>
              <a:rPr lang="en-US" sz="4800" dirty="0">
                <a:latin typeface="Times New Roman" panose="02020603050405020304" pitchFamily="18" charset="0"/>
                <a:cs typeface="Times New Roman" panose="02020603050405020304" pitchFamily="18" charset="0"/>
              </a:rPr>
              <a:t>?</a:t>
            </a:r>
            <a:br>
              <a:rPr lang="en-US" sz="4800" dirty="0">
                <a:latin typeface="Times New Roman" panose="02020603050405020304" pitchFamily="18" charset="0"/>
                <a:cs typeface="Times New Roman" panose="02020603050405020304" pitchFamily="18" charset="0"/>
              </a:rPr>
            </a:b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Người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đó</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tên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là</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gì</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bao</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nhiêu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tuổi</a:t>
            </a:r>
            <a:r>
              <a:rPr lang="en-US" sz="4800" dirty="0">
                <a:latin typeface="Times New Roman" panose="02020603050405020304" pitchFamily="18" charset="0"/>
                <a:cs typeface="Times New Roman" panose="02020603050405020304" pitchFamily="18" charset="0"/>
              </a:rPr>
              <a:t>?</a:t>
            </a:r>
            <a:br>
              <a:rPr lang="en-US" sz="4800" dirty="0">
                <a:latin typeface="Times New Roman" panose="02020603050405020304" pitchFamily="18" charset="0"/>
                <a:cs typeface="Times New Roman" panose="02020603050405020304" pitchFamily="18" charset="0"/>
              </a:rPr>
            </a:br>
            <a:endParaRPr lang="en-US" sz="4800" dirty="0">
              <a:latin typeface="Times New Roman" panose="02020603050405020304" pitchFamily="18" charset="0"/>
              <a:cs typeface="Times New Roman" panose="02020603050405020304" pitchFamily="18" charset="0"/>
            </a:endParaRPr>
          </a:p>
        </p:txBody>
      </p:sp>
      <p:sp>
        <p:nvSpPr>
          <p:cNvPr id="4" name="Rectangle 3"/>
          <p:cNvSpPr/>
          <p:nvPr/>
        </p:nvSpPr>
        <p:spPr>
          <a:xfrm>
            <a:off x="1" y="307476"/>
            <a:ext cx="10345002" cy="1156447"/>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4800" b="1" dirty="0">
                <a:solidFill>
                  <a:srgbClr val="002060"/>
                </a:solidFill>
                <a:latin typeface="Times New Roman" panose="02020603050405020304" pitchFamily="18" charset="0"/>
                <a:cs typeface="Times New Roman" panose="02020603050405020304" pitchFamily="18" charset="0"/>
              </a:rPr>
              <a:t>a/ </a:t>
            </a:r>
            <a:r>
              <a:rPr lang="en-US" sz="4800" b="1" dirty="0" err="1">
                <a:solidFill>
                  <a:srgbClr val="002060"/>
                </a:solidFill>
                <a:latin typeface="Times New Roman" panose="02020603050405020304" pitchFamily="18" charset="0"/>
                <a:cs typeface="Times New Roman" panose="02020603050405020304" pitchFamily="18" charset="0"/>
              </a:rPr>
              <a:t>Người</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đó</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tên</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là</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gì</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bao</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nhiêu</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tuổi</a:t>
            </a:r>
            <a:r>
              <a:rPr lang="en-US" sz="4800" b="1" dirty="0">
                <a:solidFill>
                  <a:srgbClr val="002060"/>
                </a:solidFill>
                <a:latin typeface="Times New Roman" panose="02020603050405020304" pitchFamily="18" charset="0"/>
                <a:cs typeface="Times New Roman" panose="02020603050405020304" pitchFamily="18" charset="0"/>
              </a:rPr>
              <a:t>?</a:t>
            </a:r>
          </a:p>
        </p:txBody>
      </p:sp>
      <p:sp>
        <p:nvSpPr>
          <p:cNvPr id="6" name="Title 1"/>
          <p:cNvSpPr txBox="1">
            <a:spLocks/>
          </p:cNvSpPr>
          <p:nvPr/>
        </p:nvSpPr>
        <p:spPr>
          <a:xfrm>
            <a:off x="400937" y="3276234"/>
            <a:ext cx="11638664" cy="24558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Người</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đó</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già</a:t>
            </a:r>
            <a:r>
              <a:rPr lang="en-US" sz="4800" dirty="0">
                <a:solidFill>
                  <a:prstClr val="black"/>
                </a:solidFill>
                <a:latin typeface="Times New Roman" panose="02020603050405020304" pitchFamily="18" charset="0"/>
                <a:cs typeface="Times New Roman" panose="02020603050405020304" pitchFamily="18" charset="0"/>
              </a:rPr>
              <a:t> hay </a:t>
            </a:r>
            <a:r>
              <a:rPr lang="en-US" sz="4800" dirty="0" err="1">
                <a:solidFill>
                  <a:prstClr val="black"/>
                </a:solidFill>
                <a:latin typeface="Times New Roman" panose="02020603050405020304" pitchFamily="18" charset="0"/>
                <a:cs typeface="Times New Roman" panose="02020603050405020304" pitchFamily="18" charset="0"/>
              </a:rPr>
              <a:t>trẻ</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nam</a:t>
            </a:r>
            <a:r>
              <a:rPr lang="en-US" sz="4800" dirty="0">
                <a:solidFill>
                  <a:prstClr val="black"/>
                </a:solidFill>
                <a:latin typeface="Times New Roman" panose="02020603050405020304" pitchFamily="18" charset="0"/>
                <a:cs typeface="Times New Roman" panose="02020603050405020304" pitchFamily="18" charset="0"/>
              </a:rPr>
              <a:t> hay </a:t>
            </a:r>
            <a:r>
              <a:rPr lang="en-US" sz="4800" dirty="0" err="1">
                <a:solidFill>
                  <a:prstClr val="black"/>
                </a:solidFill>
                <a:latin typeface="Times New Roman" panose="02020603050405020304" pitchFamily="18" charset="0"/>
                <a:cs typeface="Times New Roman" panose="02020603050405020304" pitchFamily="18" charset="0"/>
              </a:rPr>
              <a:t>nữ</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để</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dùng</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từ</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ngữ</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xưng</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hô</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cho</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phù</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hợp</a:t>
            </a:r>
            <a:r>
              <a:rPr lang="en-US" sz="4800" dirty="0">
                <a:solidFill>
                  <a:prstClr val="black"/>
                </a:solidFill>
                <a:latin typeface="Times New Roman" panose="02020603050405020304" pitchFamily="18" charset="0"/>
                <a:cs typeface="Times New Roman" panose="02020603050405020304" pitchFamily="18" charset="0"/>
              </a:rPr>
              <a:t>.</a:t>
            </a:r>
            <a:br>
              <a:rPr lang="en-US" sz="4800" dirty="0">
                <a:solidFill>
                  <a:prstClr val="black"/>
                </a:solidFill>
                <a:latin typeface="Times New Roman" panose="02020603050405020304" pitchFamily="18" charset="0"/>
                <a:cs typeface="Times New Roman" panose="02020603050405020304" pitchFamily="18" charset="0"/>
              </a:rPr>
            </a:br>
            <a:endParaRPr lang="en-US" sz="4800" dirty="0">
              <a:solidFill>
                <a:prstClr val="black"/>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515242350"/>
      </p:ext>
    </p:extLst>
  </p:cSld>
  <p:clrMapOvr>
    <a:masterClrMapping/>
  </p:clrMapOvr>
  <mc:AlternateContent xmlns:mc="http://schemas.openxmlformats.org/markup-compatibility/2006" xmlns:p14="http://schemas.microsoft.com/office/powerpoint/2010/main">
    <mc:Choice Requires="p14">
      <p:transition spd="slow" p14:dur="2000" advTm="28784"/>
    </mc:Choice>
    <mc:Fallback xmlns="">
      <p:transition spd="slow" advTm="2878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aphicFrame>
        <p:nvGraphicFramePr>
          <p:cNvPr id="4098" name="Object 2"/>
          <p:cNvGraphicFramePr>
            <a:graphicFrameLocks noChangeAspect="1"/>
          </p:cNvGraphicFramePr>
          <p:nvPr/>
        </p:nvGraphicFramePr>
        <p:xfrm>
          <a:off x="3354389" y="3327400"/>
          <a:ext cx="5483225" cy="204788"/>
        </p:xfrm>
        <a:graphic>
          <a:graphicData uri="http://schemas.openxmlformats.org/presentationml/2006/ole">
            <mc:AlternateContent xmlns:mc="http://schemas.openxmlformats.org/markup-compatibility/2006">
              <mc:Choice xmlns:v="urn:schemas-microsoft-com:vml" Requires="v">
                <p:oleObj spid="_x0000_s2056" name="Document" r:id="rId4" imgW="5483500" imgH="204413" progId="Word.Document.8">
                  <p:embed/>
                </p:oleObj>
              </mc:Choice>
              <mc:Fallback>
                <p:oleObj name="Document" r:id="rId4" imgW="5483500" imgH="204413"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4389" y="3327400"/>
                        <a:ext cx="5483225" cy="204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099" name="Object 3"/>
          <p:cNvGraphicFramePr>
            <a:graphicFrameLocks noChangeAspect="1"/>
          </p:cNvGraphicFramePr>
          <p:nvPr/>
        </p:nvGraphicFramePr>
        <p:xfrm>
          <a:off x="3354389" y="3327400"/>
          <a:ext cx="5483225" cy="204788"/>
        </p:xfrm>
        <a:graphic>
          <a:graphicData uri="http://schemas.openxmlformats.org/presentationml/2006/ole">
            <mc:AlternateContent xmlns:mc="http://schemas.openxmlformats.org/markup-compatibility/2006">
              <mc:Choice xmlns:v="urn:schemas-microsoft-com:vml" Requires="v">
                <p:oleObj spid="_x0000_s2057" name="Document" r:id="rId6" imgW="5483500" imgH="204413" progId="Word.Document.8">
                  <p:embed/>
                </p:oleObj>
              </mc:Choice>
              <mc:Fallback>
                <p:oleObj name="Document" r:id="rId6" imgW="5483500" imgH="204413"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4389" y="3327400"/>
                        <a:ext cx="5483225" cy="204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00" name="Text Box 4"/>
          <p:cNvSpPr txBox="1">
            <a:spLocks noChangeArrowheads="1"/>
          </p:cNvSpPr>
          <p:nvPr/>
        </p:nvSpPr>
        <p:spPr bwMode="auto">
          <a:xfrm>
            <a:off x="1524000" y="1"/>
            <a:ext cx="914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a:p>
        </p:txBody>
      </p:sp>
      <p:sp>
        <p:nvSpPr>
          <p:cNvPr id="8201" name="Text Box 9"/>
          <p:cNvSpPr txBox="1">
            <a:spLocks noChangeArrowheads="1"/>
          </p:cNvSpPr>
          <p:nvPr/>
        </p:nvSpPr>
        <p:spPr bwMode="auto">
          <a:xfrm>
            <a:off x="1967345" y="684372"/>
            <a:ext cx="8458200"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4400" b="1" u="sng" dirty="0" err="1">
                <a:solidFill>
                  <a:schemeClr val="accent6">
                    <a:lumMod val="50000"/>
                  </a:schemeClr>
                </a:solidFill>
                <a:latin typeface="Times New Roman" panose="02020603050405020304" pitchFamily="18" charset="0"/>
              </a:rPr>
              <a:t>Gợi</a:t>
            </a:r>
            <a:r>
              <a:rPr lang="en-US" altLang="en-US" sz="4400" b="1" u="sng" dirty="0">
                <a:solidFill>
                  <a:schemeClr val="accent6">
                    <a:lumMod val="50000"/>
                  </a:schemeClr>
                </a:solidFill>
                <a:latin typeface="Times New Roman" panose="02020603050405020304" pitchFamily="18" charset="0"/>
              </a:rPr>
              <a:t> ý :</a:t>
            </a:r>
          </a:p>
          <a:p>
            <a:pPr eaLnBrk="1" hangingPunct="1">
              <a:spcBef>
                <a:spcPct val="50000"/>
              </a:spcBef>
            </a:pPr>
            <a:r>
              <a:rPr lang="en-US" altLang="en-US" sz="3600" dirty="0">
                <a:solidFill>
                  <a:srgbClr val="FF0000"/>
                </a:solidFill>
                <a:latin typeface="Times New Roman" panose="02020603050405020304" pitchFamily="18" charset="0"/>
              </a:rPr>
              <a:t> </a:t>
            </a:r>
            <a:r>
              <a:rPr lang="en-US" altLang="en-US" sz="3200" b="1" dirty="0">
                <a:solidFill>
                  <a:srgbClr val="FF0000"/>
                </a:solidFill>
                <a:latin typeface="Times New Roman" panose="02020603050405020304" pitchFamily="18" charset="0"/>
              </a:rPr>
              <a:t> a. </a:t>
            </a:r>
            <a:r>
              <a:rPr lang="en-US" altLang="en-US" sz="3200" b="1" dirty="0" err="1">
                <a:solidFill>
                  <a:srgbClr val="FF0000"/>
                </a:solidFill>
                <a:latin typeface="Times New Roman" panose="02020603050405020304" pitchFamily="18" charset="0"/>
              </a:rPr>
              <a:t>Người</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đó</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tên</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là</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gì</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Năm</a:t>
            </a:r>
            <a:r>
              <a:rPr lang="en-US" altLang="en-US" sz="3200" b="1" dirty="0">
                <a:solidFill>
                  <a:srgbClr val="FF0000"/>
                </a:solidFill>
                <a:latin typeface="Times New Roman" panose="02020603050405020304" pitchFamily="18" charset="0"/>
              </a:rPr>
              <a:t> nay </a:t>
            </a:r>
            <a:r>
              <a:rPr lang="en-US" altLang="en-US" sz="3200" b="1" dirty="0" err="1">
                <a:solidFill>
                  <a:srgbClr val="FF0000"/>
                </a:solidFill>
                <a:latin typeface="Times New Roman" panose="02020603050405020304" pitchFamily="18" charset="0"/>
              </a:rPr>
              <a:t>người</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đo</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bao</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nhiêu</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tuổi</a:t>
            </a:r>
            <a:r>
              <a:rPr lang="en-US" altLang="en-US" sz="3200" b="1" dirty="0">
                <a:solidFill>
                  <a:srgbClr val="FF0000"/>
                </a:solidFill>
                <a:latin typeface="Times New Roman" panose="02020603050405020304" pitchFamily="18" charset="0"/>
              </a:rPr>
              <a:t> ?</a:t>
            </a:r>
            <a:endParaRPr lang="en-US" altLang="en-US" sz="3600" b="1" dirty="0">
              <a:solidFill>
                <a:srgbClr val="FF0000"/>
              </a:solidFill>
              <a:latin typeface="Times New Roman" panose="02020603050405020304" pitchFamily="18" charset="0"/>
            </a:endParaRPr>
          </a:p>
        </p:txBody>
      </p:sp>
      <p:sp>
        <p:nvSpPr>
          <p:cNvPr id="8203" name="Text Box 11"/>
          <p:cNvSpPr txBox="1">
            <a:spLocks noChangeArrowheads="1"/>
          </p:cNvSpPr>
          <p:nvPr/>
        </p:nvSpPr>
        <p:spPr bwMode="auto">
          <a:xfrm>
            <a:off x="2133599" y="2971800"/>
            <a:ext cx="937622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dirty="0" err="1">
                <a:solidFill>
                  <a:srgbClr val="0000FF"/>
                </a:solidFill>
                <a:latin typeface="Times New Roman" panose="02020603050405020304" pitchFamily="18" charset="0"/>
              </a:rPr>
              <a:t>Người</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hàng</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xóm</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mà</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em</a:t>
            </a:r>
            <a:r>
              <a:rPr lang="en-US" altLang="en-US" sz="2800" b="1" dirty="0">
                <a:solidFill>
                  <a:srgbClr val="0000FF"/>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rất</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yêu</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quý</a:t>
            </a:r>
            <a:r>
              <a:rPr lang="en-US" altLang="en-US" sz="2800" b="1" dirty="0">
                <a:solidFill>
                  <a:srgbClr val="FF0000"/>
                </a:solidFill>
                <a:latin typeface="Times New Roman" panose="02020603050405020304" pitchFamily="18" charset="0"/>
              </a:rPr>
              <a:t> </a:t>
            </a:r>
            <a:r>
              <a:rPr lang="en-US" altLang="en-US" sz="2800" b="1" dirty="0">
                <a:solidFill>
                  <a:srgbClr val="0000FF"/>
                </a:solidFill>
                <a:latin typeface="Times New Roman" panose="02020603050405020304" pitchFamily="18" charset="0"/>
              </a:rPr>
              <a:t>(</a:t>
            </a:r>
            <a:r>
              <a:rPr lang="en-US" altLang="en-US" sz="2800" b="1" dirty="0" err="1">
                <a:solidFill>
                  <a:srgbClr val="FF0000"/>
                </a:solidFill>
                <a:latin typeface="Times New Roman" panose="02020603050405020304" pitchFamily="18" charset="0"/>
              </a:rPr>
              <a:t>rất</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quý</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mến</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rất</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yêu</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thích</a:t>
            </a:r>
            <a:r>
              <a:rPr lang="en-US" altLang="en-US" sz="2800" b="1" dirty="0">
                <a:solidFill>
                  <a:srgbClr val="FF0000"/>
                </a:solidFill>
                <a:latin typeface="Times New Roman" panose="02020603050405020304" pitchFamily="18" charset="0"/>
              </a:rPr>
              <a:t>… </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đó</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là</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chú</a:t>
            </a:r>
            <a:r>
              <a:rPr lang="en-US" altLang="en-US" sz="2800" b="1" dirty="0">
                <a:solidFill>
                  <a:srgbClr val="0000FF"/>
                </a:solidFill>
                <a:latin typeface="Times New Roman" panose="02020603050405020304" pitchFamily="18" charset="0"/>
              </a:rPr>
              <a:t> ( </a:t>
            </a:r>
            <a:r>
              <a:rPr lang="en-US" altLang="en-US" sz="2800" b="1" dirty="0" err="1">
                <a:solidFill>
                  <a:srgbClr val="0000FF"/>
                </a:solidFill>
                <a:latin typeface="Times New Roman" panose="02020603050405020304" pitchFamily="18" charset="0"/>
              </a:rPr>
              <a:t>cô</a:t>
            </a:r>
            <a:r>
              <a:rPr lang="en-US" altLang="en-US" sz="2800" b="1" dirty="0">
                <a:solidFill>
                  <a:srgbClr val="0000FF"/>
                </a:solidFill>
                <a:latin typeface="Times New Roman" panose="02020603050405020304" pitchFamily="18" charset="0"/>
              </a:rPr>
              <a:t> , </a:t>
            </a:r>
            <a:r>
              <a:rPr lang="en-US" altLang="en-US" sz="2800" b="1" dirty="0" err="1">
                <a:solidFill>
                  <a:srgbClr val="0000FF"/>
                </a:solidFill>
                <a:latin typeface="Times New Roman" panose="02020603050405020304" pitchFamily="18" charset="0"/>
              </a:rPr>
              <a:t>bác</a:t>
            </a:r>
            <a:r>
              <a:rPr lang="en-US" altLang="en-US" sz="2800" b="1" dirty="0">
                <a:solidFill>
                  <a:srgbClr val="0000FF"/>
                </a:solidFill>
                <a:latin typeface="Times New Roman" panose="02020603050405020304" pitchFamily="18" charset="0"/>
              </a:rPr>
              <a:t> , </a:t>
            </a:r>
            <a:r>
              <a:rPr lang="en-US" altLang="en-US" sz="2800" b="1" dirty="0" err="1">
                <a:solidFill>
                  <a:srgbClr val="0000FF"/>
                </a:solidFill>
                <a:latin typeface="Times New Roman" panose="02020603050405020304" pitchFamily="18" charset="0"/>
              </a:rPr>
              <a:t>anh</a:t>
            </a:r>
            <a:r>
              <a:rPr lang="en-US" altLang="en-US" sz="2800" b="1" dirty="0">
                <a:solidFill>
                  <a:srgbClr val="0000FF"/>
                </a:solidFill>
                <a:latin typeface="Times New Roman" panose="02020603050405020304" pitchFamily="18" charset="0"/>
              </a:rPr>
              <a:t> …) ….</a:t>
            </a:r>
            <a:r>
              <a:rPr lang="en-US" altLang="en-US" sz="2800" b="1" dirty="0" err="1">
                <a:solidFill>
                  <a:srgbClr val="0000FF"/>
                </a:solidFill>
                <a:latin typeface="Times New Roman" panose="02020603050405020304" pitchFamily="18" charset="0"/>
              </a:rPr>
              <a:t>Năm</a:t>
            </a:r>
            <a:r>
              <a:rPr lang="en-US" altLang="en-US" sz="2800" b="1" dirty="0">
                <a:solidFill>
                  <a:srgbClr val="0000FF"/>
                </a:solidFill>
                <a:latin typeface="Times New Roman" panose="02020603050405020304" pitchFamily="18" charset="0"/>
              </a:rPr>
              <a:t> nay … </a:t>
            </a:r>
            <a:r>
              <a:rPr lang="en-US" altLang="en-US" sz="2800" b="1" dirty="0" err="1">
                <a:solidFill>
                  <a:srgbClr val="FF00FF"/>
                </a:solidFill>
                <a:latin typeface="Times New Roman" panose="02020603050405020304" pitchFamily="18" charset="0"/>
              </a:rPr>
              <a:t>đã</a:t>
            </a:r>
            <a:r>
              <a:rPr lang="en-US" altLang="en-US" sz="2800" b="1" dirty="0">
                <a:solidFill>
                  <a:srgbClr val="FF00FF"/>
                </a:solidFill>
                <a:latin typeface="Times New Roman" panose="02020603050405020304" pitchFamily="18" charset="0"/>
              </a:rPr>
              <a:t>, (</a:t>
            </a:r>
            <a:r>
              <a:rPr lang="en-US" altLang="en-US" sz="2800" b="1" dirty="0" err="1">
                <a:solidFill>
                  <a:srgbClr val="FF00FF"/>
                </a:solidFill>
                <a:latin typeface="Times New Roman" panose="02020603050405020304" pitchFamily="18" charset="0"/>
              </a:rPr>
              <a:t>khoảng</a:t>
            </a:r>
            <a:r>
              <a:rPr lang="en-US" altLang="en-US" sz="2800" b="1" dirty="0">
                <a:solidFill>
                  <a:srgbClr val="FF00FF"/>
                </a:solidFill>
                <a:latin typeface="Times New Roman" panose="02020603050405020304" pitchFamily="18" charset="0"/>
              </a:rPr>
              <a:t>, </a:t>
            </a:r>
            <a:r>
              <a:rPr lang="en-US" altLang="en-US" sz="2800" b="1" dirty="0" err="1">
                <a:solidFill>
                  <a:srgbClr val="FF00FF"/>
                </a:solidFill>
                <a:latin typeface="Times New Roman" panose="02020603050405020304" pitchFamily="18" charset="0"/>
              </a:rPr>
              <a:t>chừng</a:t>
            </a:r>
            <a:r>
              <a:rPr lang="en-US" altLang="en-US" sz="2800" b="1" dirty="0">
                <a:solidFill>
                  <a:srgbClr val="FF00FF"/>
                </a:solidFill>
                <a:latin typeface="Times New Roman" panose="02020603050405020304" pitchFamily="18" charset="0"/>
              </a:rPr>
              <a:t>, </a:t>
            </a:r>
            <a:r>
              <a:rPr lang="en-US" altLang="en-US" sz="2800" b="1" dirty="0" err="1">
                <a:solidFill>
                  <a:srgbClr val="FF00FF"/>
                </a:solidFill>
                <a:latin typeface="Times New Roman" panose="02020603050405020304" pitchFamily="18" charset="0"/>
              </a:rPr>
              <a:t>hơn</a:t>
            </a:r>
            <a:r>
              <a:rPr lang="en-US" altLang="en-US" sz="2800" b="1" dirty="0">
                <a:solidFill>
                  <a:srgbClr val="FF00FF"/>
                </a:solidFill>
                <a:latin typeface="Times New Roman" panose="02020603050405020304" pitchFamily="18" charset="0"/>
              </a:rPr>
              <a:t>, </a:t>
            </a:r>
            <a:r>
              <a:rPr lang="en-US" altLang="en-US" sz="2800" b="1" dirty="0" err="1">
                <a:solidFill>
                  <a:srgbClr val="FF00FF"/>
                </a:solidFill>
                <a:latin typeface="Times New Roman" panose="02020603050405020304" pitchFamily="18" charset="0"/>
              </a:rPr>
              <a:t>mới</a:t>
            </a:r>
            <a:r>
              <a:rPr lang="en-US" altLang="en-US" sz="2800" b="1" dirty="0">
                <a:solidFill>
                  <a:srgbClr val="0000FF"/>
                </a:solidFill>
                <a:latin typeface="Times New Roman" panose="02020603050405020304" pitchFamily="18" charset="0"/>
              </a:rPr>
              <a:t> …)… </a:t>
            </a:r>
            <a:r>
              <a:rPr lang="en-US" altLang="en-US" sz="2800" b="1" dirty="0" err="1">
                <a:solidFill>
                  <a:srgbClr val="0000FF"/>
                </a:solidFill>
                <a:latin typeface="Times New Roman" panose="02020603050405020304" pitchFamily="18" charset="0"/>
              </a:rPr>
              <a:t>tuổi</a:t>
            </a:r>
            <a:r>
              <a:rPr lang="en-US" altLang="en-US" sz="2800" b="1" dirty="0">
                <a:solidFill>
                  <a:srgbClr val="0000FF"/>
                </a:solidFill>
                <a:latin typeface="Times New Roman" panose="02020603050405020304" pitchFamily="18" charset="0"/>
              </a:rPr>
              <a:t>.</a:t>
            </a:r>
          </a:p>
        </p:txBody>
      </p:sp>
    </p:spTree>
    <p:extLst>
      <p:ext uri="{BB962C8B-B14F-4D97-AF65-F5344CB8AC3E}">
        <p14:creationId xmlns:p14="http://schemas.microsoft.com/office/powerpoint/2010/main" val="3631287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8201"/>
                                        </p:tgtEl>
                                        <p:attrNameLst>
                                          <p:attrName>style.visibility</p:attrName>
                                        </p:attrNameLst>
                                      </p:cBhvr>
                                      <p:to>
                                        <p:strVal val="visible"/>
                                      </p:to>
                                    </p:set>
                                    <p:animEffect transition="in" filter="fade">
                                      <p:cBhvr>
                                        <p:cTn id="7" dur="192" decel="100000"/>
                                        <p:tgtEl>
                                          <p:spTgt spid="8201"/>
                                        </p:tgtEl>
                                      </p:cBhvr>
                                    </p:animEffect>
                                    <p:animScale>
                                      <p:cBhvr>
                                        <p:cTn id="8" dur="192" decel="100000"/>
                                        <p:tgtEl>
                                          <p:spTgt spid="8201"/>
                                        </p:tgtEl>
                                      </p:cBhvr>
                                      <p:from x="10000" y="10000"/>
                                      <p:to x="200000" y="450000"/>
                                    </p:animScale>
                                    <p:animScale>
                                      <p:cBhvr>
                                        <p:cTn id="9" dur="308" accel="100000" fill="hold">
                                          <p:stCondLst>
                                            <p:cond delay="192"/>
                                          </p:stCondLst>
                                        </p:cTn>
                                        <p:tgtEl>
                                          <p:spTgt spid="8201"/>
                                        </p:tgtEl>
                                      </p:cBhvr>
                                      <p:from x="200000" y="450000"/>
                                      <p:to x="100000" y="100000"/>
                                    </p:animScale>
                                    <p:set>
                                      <p:cBhvr>
                                        <p:cTn id="10" dur="192" fill="hold"/>
                                        <p:tgtEl>
                                          <p:spTgt spid="8201"/>
                                        </p:tgtEl>
                                        <p:attrNameLst>
                                          <p:attrName>ppt_x</p:attrName>
                                        </p:attrNameLst>
                                      </p:cBhvr>
                                      <p:to>
                                        <p:strVal val="(0.5)"/>
                                      </p:to>
                                    </p:set>
                                    <p:anim from="(0.5)" to="(#ppt_x)" calcmode="lin" valueType="num">
                                      <p:cBhvr>
                                        <p:cTn id="11" dur="308" accel="100000" fill="hold">
                                          <p:stCondLst>
                                            <p:cond delay="192"/>
                                          </p:stCondLst>
                                        </p:cTn>
                                        <p:tgtEl>
                                          <p:spTgt spid="8201"/>
                                        </p:tgtEl>
                                        <p:attrNameLst>
                                          <p:attrName>ppt_x</p:attrName>
                                        </p:attrNameLst>
                                      </p:cBhvr>
                                    </p:anim>
                                    <p:set>
                                      <p:cBhvr>
                                        <p:cTn id="12" dur="192" fill="hold"/>
                                        <p:tgtEl>
                                          <p:spTgt spid="8201"/>
                                        </p:tgtEl>
                                        <p:attrNameLst>
                                          <p:attrName>ppt_y</p:attrName>
                                        </p:attrNameLst>
                                      </p:cBhvr>
                                      <p:to>
                                        <p:strVal val="(#ppt_y+0.4)"/>
                                      </p:to>
                                    </p:set>
                                    <p:anim from="(#ppt_y+0.4)" to="(#ppt_y)" calcmode="lin" valueType="num">
                                      <p:cBhvr>
                                        <p:cTn id="13" dur="308" accel="100000" fill="hold">
                                          <p:stCondLst>
                                            <p:cond delay="192"/>
                                          </p:stCondLst>
                                        </p:cTn>
                                        <p:tgtEl>
                                          <p:spTgt spid="8201"/>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7" presetClass="entr" presetSubtype="10" fill="hold" grpId="0" nodeType="clickEffect">
                                  <p:stCondLst>
                                    <p:cond delay="0"/>
                                  </p:stCondLst>
                                  <p:childTnLst>
                                    <p:set>
                                      <p:cBhvr>
                                        <p:cTn id="17" dur="1" fill="hold">
                                          <p:stCondLst>
                                            <p:cond delay="0"/>
                                          </p:stCondLst>
                                        </p:cTn>
                                        <p:tgtEl>
                                          <p:spTgt spid="8203"/>
                                        </p:tgtEl>
                                        <p:attrNameLst>
                                          <p:attrName>style.visibility</p:attrName>
                                        </p:attrNameLst>
                                      </p:cBhvr>
                                      <p:to>
                                        <p:strVal val="visible"/>
                                      </p:to>
                                    </p:set>
                                    <p:anim calcmode="lin" valueType="num">
                                      <p:cBhvr>
                                        <p:cTn id="18" dur="500" fill="hold"/>
                                        <p:tgtEl>
                                          <p:spTgt spid="8203"/>
                                        </p:tgtEl>
                                        <p:attrNameLst>
                                          <p:attrName>ppt_w</p:attrName>
                                        </p:attrNameLst>
                                      </p:cBhvr>
                                      <p:tavLst>
                                        <p:tav tm="0">
                                          <p:val>
                                            <p:fltVal val="0"/>
                                          </p:val>
                                        </p:tav>
                                        <p:tav tm="100000">
                                          <p:val>
                                            <p:strVal val="#ppt_w"/>
                                          </p:val>
                                        </p:tav>
                                      </p:tavLst>
                                    </p:anim>
                                    <p:anim calcmode="lin" valueType="num">
                                      <p:cBhvr>
                                        <p:cTn id="19" dur="500" fill="hold"/>
                                        <p:tgtEl>
                                          <p:spTgt spid="820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1" grpId="0"/>
      <p:bldP spid="820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4000"/>
            <a:lum/>
          </a:blip>
          <a:srcRect/>
          <a:stretch>
            <a:fillRect t="-9000" b="-9000"/>
          </a:stretch>
        </a:blipFill>
        <a:effectLst/>
      </p:bgPr>
    </p:bg>
    <p:spTree>
      <p:nvGrpSpPr>
        <p:cNvPr id="1" name=""/>
        <p:cNvGrpSpPr/>
        <p:nvPr/>
      </p:nvGrpSpPr>
      <p:grpSpPr>
        <a:xfrm>
          <a:off x="0" y="0"/>
          <a:ext cx="0" cy="0"/>
          <a:chOff x="0" y="0"/>
          <a:chExt cx="0" cy="0"/>
        </a:xfrm>
      </p:grpSpPr>
      <p:cxnSp>
        <p:nvCxnSpPr>
          <p:cNvPr id="11268" name="Straight Arrow Connector 7"/>
          <p:cNvCxnSpPr>
            <a:cxnSpLocks noChangeShapeType="1"/>
          </p:cNvCxnSpPr>
          <p:nvPr/>
        </p:nvCxnSpPr>
        <p:spPr bwMode="auto">
          <a:xfrm flipV="1">
            <a:off x="3810000" y="2971800"/>
            <a:ext cx="990600" cy="762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1269" name="Oval 8"/>
          <p:cNvSpPr>
            <a:spLocks noChangeArrowheads="1"/>
          </p:cNvSpPr>
          <p:nvPr/>
        </p:nvSpPr>
        <p:spPr bwMode="auto">
          <a:xfrm>
            <a:off x="4876800" y="1676400"/>
            <a:ext cx="5334000" cy="2590800"/>
          </a:xfrm>
          <a:prstGeom prst="ellipse">
            <a:avLst/>
          </a:prstGeom>
          <a:solidFill>
            <a:srgbClr val="FF3300"/>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dirty="0" err="1">
                <a:solidFill>
                  <a:srgbClr val="FFFFFF"/>
                </a:solidFill>
                <a:latin typeface="Times New Roman" panose="02020603050405020304" pitchFamily="18" charset="0"/>
                <a:cs typeface="Times New Roman" panose="02020603050405020304" pitchFamily="18" charset="0"/>
              </a:rPr>
              <a:t>Hình</a:t>
            </a:r>
            <a:r>
              <a:rPr lang="en-US" altLang="en-US" sz="2800" b="1" dirty="0">
                <a:solidFill>
                  <a:srgbClr val="FFFFFF"/>
                </a:solidFill>
                <a:latin typeface="Times New Roman" panose="02020603050405020304" pitchFamily="18" charset="0"/>
                <a:cs typeface="Times New Roman" panose="02020603050405020304" pitchFamily="18" charset="0"/>
              </a:rPr>
              <a:t> </a:t>
            </a:r>
            <a:r>
              <a:rPr lang="en-US" altLang="en-US" sz="2800" b="1" dirty="0" err="1">
                <a:solidFill>
                  <a:srgbClr val="FFFFFF"/>
                </a:solidFill>
                <a:latin typeface="Times New Roman" panose="02020603050405020304" pitchFamily="18" charset="0"/>
                <a:cs typeface="Times New Roman" panose="02020603050405020304" pitchFamily="18" charset="0"/>
              </a:rPr>
              <a:t>dáng</a:t>
            </a:r>
            <a:r>
              <a:rPr lang="en-US" altLang="en-US" sz="2800" b="1" dirty="0">
                <a:solidFill>
                  <a:srgbClr val="FFFFFF"/>
                </a:solidFill>
                <a:latin typeface="Times New Roman" panose="02020603050405020304" pitchFamily="18" charset="0"/>
                <a:cs typeface="Times New Roman" panose="02020603050405020304" pitchFamily="18" charset="0"/>
              </a:rPr>
              <a:t>…….. </a:t>
            </a:r>
            <a:r>
              <a:rPr lang="en-US" altLang="en-US" sz="2800" b="1" dirty="0" err="1" smtClean="0">
                <a:solidFill>
                  <a:srgbClr val="FFFFFF"/>
                </a:solidFill>
                <a:latin typeface="Times New Roman" panose="02020603050405020304" pitchFamily="18" charset="0"/>
                <a:cs typeface="Times New Roman" panose="02020603050405020304" pitchFamily="18" charset="0"/>
              </a:rPr>
              <a:t>N</a:t>
            </a:r>
            <a:r>
              <a:rPr lang="en-US" altLang="en-US" sz="2800" b="1" dirty="0" err="1" smtClean="0">
                <a:solidFill>
                  <a:srgbClr val="FFFFFF"/>
                </a:solidFill>
                <a:latin typeface=".VnTime" panose="020B7200000000000000" pitchFamily="34" charset="0"/>
                <a:cs typeface="Times New Roman" panose="02020603050405020304" pitchFamily="18" charset="0"/>
              </a:rPr>
              <a:t>­</a:t>
            </a:r>
            <a:r>
              <a:rPr lang="en-US" altLang="en-US" sz="2800" b="1" dirty="0" err="1" smtClean="0">
                <a:solidFill>
                  <a:srgbClr val="FFFFFF"/>
                </a:solidFill>
                <a:latin typeface="Times New Roman" panose="02020603050405020304" pitchFamily="18" charset="0"/>
                <a:cs typeface="Times New Roman" panose="02020603050405020304" pitchFamily="18" charset="0"/>
              </a:rPr>
              <a:t>ư</a:t>
            </a:r>
            <a:r>
              <a:rPr lang="en-US" altLang="en-US" sz="2800" b="1" dirty="0" err="1" smtClean="0">
                <a:solidFill>
                  <a:srgbClr val="FFFFFF"/>
                </a:solidFill>
                <a:latin typeface=".VnTime" panose="020B7200000000000000" pitchFamily="34" charset="0"/>
                <a:cs typeface="Times New Roman" panose="02020603050405020304" pitchFamily="18" charset="0"/>
              </a:rPr>
              <a:t>íc</a:t>
            </a:r>
            <a:r>
              <a:rPr lang="en-US" altLang="en-US" sz="2800" b="1" dirty="0" smtClean="0">
                <a:solidFill>
                  <a:srgbClr val="FFFFFF"/>
                </a:solidFill>
                <a:latin typeface=".VnTime" panose="020B7200000000000000" pitchFamily="34" charset="0"/>
                <a:cs typeface="Times New Roman" panose="02020603050405020304" pitchFamily="18" charset="0"/>
              </a:rPr>
              <a:t> </a:t>
            </a:r>
            <a:r>
              <a:rPr lang="en-US" altLang="en-US" sz="2800" b="1" dirty="0">
                <a:solidFill>
                  <a:srgbClr val="FFFFFF"/>
                </a:solidFill>
                <a:latin typeface="Times New Roman" panose="02020603050405020304" pitchFamily="18" charset="0"/>
                <a:cs typeface="Times New Roman" panose="02020603050405020304" pitchFamily="18" charset="0"/>
              </a:rPr>
              <a:t>da…</a:t>
            </a:r>
            <a:r>
              <a:rPr lang="en-US" altLang="en-US" sz="2800" b="1" dirty="0" err="1">
                <a:solidFill>
                  <a:srgbClr val="FFFFFF"/>
                </a:solidFill>
                <a:latin typeface="Times New Roman" panose="02020603050405020304" pitchFamily="18" charset="0"/>
                <a:cs typeface="Times New Roman" panose="02020603050405020304" pitchFamily="18" charset="0"/>
              </a:rPr>
              <a:t>Khuôn</a:t>
            </a:r>
            <a:r>
              <a:rPr lang="en-US" altLang="en-US" sz="2800" b="1" dirty="0">
                <a:solidFill>
                  <a:srgbClr val="FFFFFF"/>
                </a:solidFill>
                <a:latin typeface="Times New Roman" panose="02020603050405020304" pitchFamily="18" charset="0"/>
                <a:cs typeface="Times New Roman" panose="02020603050405020304" pitchFamily="18" charset="0"/>
              </a:rPr>
              <a:t> </a:t>
            </a:r>
            <a:r>
              <a:rPr lang="en-US" altLang="en-US" sz="2800" b="1" dirty="0" err="1">
                <a:solidFill>
                  <a:srgbClr val="FFFFFF"/>
                </a:solidFill>
                <a:latin typeface="Times New Roman" panose="02020603050405020304" pitchFamily="18" charset="0"/>
                <a:cs typeface="Times New Roman" panose="02020603050405020304" pitchFamily="18" charset="0"/>
              </a:rPr>
              <a:t>mặt</a:t>
            </a:r>
            <a:r>
              <a:rPr lang="en-US" altLang="en-US" sz="2800" b="1" dirty="0">
                <a:solidFill>
                  <a:srgbClr val="FFFFFF"/>
                </a:solidFill>
                <a:latin typeface="Times New Roman" panose="02020603050405020304" pitchFamily="18" charset="0"/>
                <a:cs typeface="Times New Roman" panose="02020603050405020304" pitchFamily="18" charset="0"/>
              </a:rPr>
              <a:t>…</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Tính</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tình</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Sở</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thích</a:t>
            </a:r>
            <a:r>
              <a:rPr lang="en-US" altLang="en-US" sz="2800" dirty="0">
                <a:solidFill>
                  <a:schemeClr val="bg1"/>
                </a:solidFill>
                <a:latin typeface="Times New Roman" panose="02020603050405020304" pitchFamily="18" charset="0"/>
                <a:cs typeface="Times New Roman" panose="02020603050405020304" pitchFamily="18" charset="0"/>
              </a:rPr>
              <a:t>…</a:t>
            </a:r>
            <a:endParaRPr lang="en-US" altLang="en-US" sz="2800" b="1" dirty="0">
              <a:solidFill>
                <a:srgbClr val="FFFFFF"/>
              </a:solidFill>
              <a:latin typeface="Times New Roman" panose="02020603050405020304" pitchFamily="18" charset="0"/>
              <a:cs typeface="Times New Roman" panose="02020603050405020304" pitchFamily="18" charset="0"/>
            </a:endParaRPr>
          </a:p>
          <a:p>
            <a:pPr eaLnBrk="1" hangingPunct="1"/>
            <a:endParaRPr lang="en-US" altLang="en-US" sz="2800" b="1" dirty="0">
              <a:solidFill>
                <a:srgbClr val="FFFFFF"/>
              </a:solidFill>
            </a:endParaRPr>
          </a:p>
        </p:txBody>
      </p:sp>
      <p:pic>
        <p:nvPicPr>
          <p:cNvPr id="16388" name="Picture 24" descr="D00404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197976" y="228600"/>
            <a:ext cx="1470025"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lowchart: Display 5"/>
          <p:cNvSpPr>
            <a:spLocks noChangeArrowheads="1"/>
          </p:cNvSpPr>
          <p:nvPr/>
        </p:nvSpPr>
        <p:spPr bwMode="auto">
          <a:xfrm>
            <a:off x="1647826" y="2133600"/>
            <a:ext cx="2085975" cy="2362200"/>
          </a:xfrm>
          <a:prstGeom prst="flowChartDisplay">
            <a:avLst/>
          </a:prstGeom>
          <a:solidFill>
            <a:srgbClr val="9900CC"/>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vi-VN" altLang="en-US" sz="2800" b="1">
                <a:solidFill>
                  <a:srgbClr val="FFFF00"/>
                </a:solidFill>
                <a:latin typeface="Times New Roman" panose="02020603050405020304" pitchFamily="18" charset="0"/>
                <a:cs typeface="Times New Roman" panose="02020603050405020304" pitchFamily="18" charset="0"/>
              </a:rPr>
              <a:t>Ngườ</a:t>
            </a:r>
            <a:r>
              <a:rPr lang="en-US" altLang="en-US" sz="2800" b="1">
                <a:solidFill>
                  <a:srgbClr val="FFFF00"/>
                </a:solidFill>
                <a:latin typeface="Times New Roman" panose="02020603050405020304" pitchFamily="18" charset="0"/>
                <a:cs typeface="Times New Roman" panose="02020603050405020304" pitchFamily="18" charset="0"/>
              </a:rPr>
              <a:t>i hàng xóm mà em yêu quý</a:t>
            </a:r>
          </a:p>
        </p:txBody>
      </p:sp>
    </p:spTree>
    <p:extLst>
      <p:ext uri="{BB962C8B-B14F-4D97-AF65-F5344CB8AC3E}">
        <p14:creationId xmlns:p14="http://schemas.microsoft.com/office/powerpoint/2010/main" val="38488636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11268"/>
                                        </p:tgtEl>
                                        <p:attrNameLst>
                                          <p:attrName>style.visibility</p:attrName>
                                        </p:attrNameLst>
                                      </p:cBhvr>
                                      <p:to>
                                        <p:strVal val="visible"/>
                                      </p:to>
                                    </p:set>
                                    <p:animEffect transition="in" filter="diamond(in)">
                                      <p:cBhvr>
                                        <p:cTn id="12" dur="1000"/>
                                        <p:tgtEl>
                                          <p:spTgt spid="11268"/>
                                        </p:tgtEl>
                                      </p:cBhvr>
                                    </p:animEffect>
                                  </p:childTnLst>
                                </p:cTn>
                              </p:par>
                              <p:par>
                                <p:cTn id="13" presetID="8" presetClass="entr" presetSubtype="16" fill="hold" grpId="0" nodeType="withEffect">
                                  <p:stCondLst>
                                    <p:cond delay="0"/>
                                  </p:stCondLst>
                                  <p:childTnLst>
                                    <p:set>
                                      <p:cBhvr>
                                        <p:cTn id="14" dur="1" fill="hold">
                                          <p:stCondLst>
                                            <p:cond delay="0"/>
                                          </p:stCondLst>
                                        </p:cTn>
                                        <p:tgtEl>
                                          <p:spTgt spid="11269"/>
                                        </p:tgtEl>
                                        <p:attrNameLst>
                                          <p:attrName>style.visibility</p:attrName>
                                        </p:attrNameLst>
                                      </p:cBhvr>
                                      <p:to>
                                        <p:strVal val="visible"/>
                                      </p:to>
                                    </p:set>
                                    <p:animEffect transition="in" filter="diamond(in)">
                                      <p:cBhvr>
                                        <p:cTn id="15" dur="1000"/>
                                        <p:tgtEl>
                                          <p:spTgt spid="11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animBg="1"/>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7"/>
</p:tagLst>
</file>

<file path=ppt/tags/tag10.xml><?xml version="1.0" encoding="utf-8"?>
<p:tagLst xmlns:a="http://schemas.openxmlformats.org/drawingml/2006/main" xmlns:r="http://schemas.openxmlformats.org/officeDocument/2006/relationships" xmlns:p="http://schemas.openxmlformats.org/presentationml/2006/main">
  <p:tag name="TIMING" val="|5.3|1.9|0.8|2.5|0.4|4.6|0.7|1.7|3.6|1.3|6.8|3.9|1.8"/>
</p:tagLst>
</file>

<file path=ppt/tags/tag11.xml><?xml version="1.0" encoding="utf-8"?>
<p:tagLst xmlns:a="http://schemas.openxmlformats.org/drawingml/2006/main" xmlns:r="http://schemas.openxmlformats.org/officeDocument/2006/relationships" xmlns:p="http://schemas.openxmlformats.org/presentationml/2006/main">
  <p:tag name="TIMING" val="|7.8"/>
</p:tagLst>
</file>

<file path=ppt/tags/tag12.xml><?xml version="1.0" encoding="utf-8"?>
<p:tagLst xmlns:a="http://schemas.openxmlformats.org/drawingml/2006/main" xmlns:r="http://schemas.openxmlformats.org/officeDocument/2006/relationships" xmlns:p="http://schemas.openxmlformats.org/presentationml/2006/main">
  <p:tag name="TIMING" val="|6.1"/>
</p:tagLst>
</file>

<file path=ppt/tags/tag13.xml><?xml version="1.0" encoding="utf-8"?>
<p:tagLst xmlns:a="http://schemas.openxmlformats.org/drawingml/2006/main" xmlns:r="http://schemas.openxmlformats.org/officeDocument/2006/relationships" xmlns:p="http://schemas.openxmlformats.org/presentationml/2006/main">
  <p:tag name="TIMING" val="|7.1"/>
</p:tagLst>
</file>

<file path=ppt/tags/tag14.xml><?xml version="1.0" encoding="utf-8"?>
<p:tagLst xmlns:a="http://schemas.openxmlformats.org/drawingml/2006/main" xmlns:r="http://schemas.openxmlformats.org/officeDocument/2006/relationships" xmlns:p="http://schemas.openxmlformats.org/presentationml/2006/main">
  <p:tag name="TIMING" val="|5.4"/>
</p:tagLst>
</file>

<file path=ppt/tags/tag15.xml><?xml version="1.0" encoding="utf-8"?>
<p:tagLst xmlns:a="http://schemas.openxmlformats.org/drawingml/2006/main" xmlns:r="http://schemas.openxmlformats.org/officeDocument/2006/relationships" xmlns:p="http://schemas.openxmlformats.org/presentationml/2006/main">
  <p:tag name="TIMING" val="|35"/>
</p:tagLst>
</file>

<file path=ppt/tags/tag16.xml><?xml version="1.0" encoding="utf-8"?>
<p:tagLst xmlns:a="http://schemas.openxmlformats.org/drawingml/2006/main" xmlns:r="http://schemas.openxmlformats.org/officeDocument/2006/relationships" xmlns:p="http://schemas.openxmlformats.org/presentationml/2006/main">
  <p:tag name="TIMING" val="|12.6|6.2|4.8|3.8|5.4"/>
</p:tagLst>
</file>

<file path=ppt/tags/tag17.xml><?xml version="1.0" encoding="utf-8"?>
<p:tagLst xmlns:a="http://schemas.openxmlformats.org/drawingml/2006/main" xmlns:r="http://schemas.openxmlformats.org/officeDocument/2006/relationships" xmlns:p="http://schemas.openxmlformats.org/presentationml/2006/main">
  <p:tag name="TIMING" val="|0.5"/>
</p:tagLst>
</file>

<file path=ppt/tags/tag18.xml><?xml version="1.0" encoding="utf-8"?>
<p:tagLst xmlns:a="http://schemas.openxmlformats.org/drawingml/2006/main" xmlns:r="http://schemas.openxmlformats.org/officeDocument/2006/relationships" xmlns:p="http://schemas.openxmlformats.org/presentationml/2006/main">
  <p:tag name="TIMING" val="|5.6"/>
</p:tagLst>
</file>

<file path=ppt/tags/tag2.xml><?xml version="1.0" encoding="utf-8"?>
<p:tagLst xmlns:a="http://schemas.openxmlformats.org/drawingml/2006/main" xmlns:r="http://schemas.openxmlformats.org/officeDocument/2006/relationships" xmlns:p="http://schemas.openxmlformats.org/presentationml/2006/main">
  <p:tag name="TIMING" val="|5.6|5.1"/>
</p:tagLst>
</file>

<file path=ppt/tags/tag3.xml><?xml version="1.0" encoding="utf-8"?>
<p:tagLst xmlns:a="http://schemas.openxmlformats.org/drawingml/2006/main" xmlns:r="http://schemas.openxmlformats.org/officeDocument/2006/relationships" xmlns:p="http://schemas.openxmlformats.org/presentationml/2006/main">
  <p:tag name="TIMING" val="|8.3|12.5"/>
</p:tagLst>
</file>

<file path=ppt/tags/tag4.xml><?xml version="1.0" encoding="utf-8"?>
<p:tagLst xmlns:a="http://schemas.openxmlformats.org/drawingml/2006/main" xmlns:r="http://schemas.openxmlformats.org/officeDocument/2006/relationships" xmlns:p="http://schemas.openxmlformats.org/presentationml/2006/main">
  <p:tag name="TIMING" val="|10.3|4.5"/>
</p:tagLst>
</file>

<file path=ppt/tags/tag5.xml><?xml version="1.0" encoding="utf-8"?>
<p:tagLst xmlns:a="http://schemas.openxmlformats.org/drawingml/2006/main" xmlns:r="http://schemas.openxmlformats.org/officeDocument/2006/relationships" xmlns:p="http://schemas.openxmlformats.org/presentationml/2006/main">
  <p:tag name="TIMING" val="|12.6|1.3|1.5|3.5|0.8|1.4|1.5|1|3.2|2.2|4.8|1.3"/>
</p:tagLst>
</file>

<file path=ppt/tags/tag6.xml><?xml version="1.0" encoding="utf-8"?>
<p:tagLst xmlns:a="http://schemas.openxmlformats.org/drawingml/2006/main" xmlns:r="http://schemas.openxmlformats.org/officeDocument/2006/relationships" xmlns:p="http://schemas.openxmlformats.org/presentationml/2006/main">
  <p:tag name="TIMING" val="|3.7|1.7|1.9|1.2|0.8|1.2|2.6|2.1|1.6|2|1.1|1.6|2.1|1.9|2.2|1.2"/>
</p:tagLst>
</file>

<file path=ppt/tags/tag7.xml><?xml version="1.0" encoding="utf-8"?>
<p:tagLst xmlns:a="http://schemas.openxmlformats.org/drawingml/2006/main" xmlns:r="http://schemas.openxmlformats.org/officeDocument/2006/relationships" xmlns:p="http://schemas.openxmlformats.org/presentationml/2006/main">
  <p:tag name="TIMING" val="|31.7|2.3|1.5|2.6|1.8|3|0.6|1.6|0.7"/>
</p:tagLst>
</file>

<file path=ppt/tags/tag8.xml><?xml version="1.0" encoding="utf-8"?>
<p:tagLst xmlns:a="http://schemas.openxmlformats.org/drawingml/2006/main" xmlns:r="http://schemas.openxmlformats.org/officeDocument/2006/relationships" xmlns:p="http://schemas.openxmlformats.org/presentationml/2006/main">
  <p:tag name="TIMING" val="|0.6|3.7|1.6|2.6|0.9|2.6|0.8|2.7|1.2"/>
</p:tagLst>
</file>

<file path=ppt/tags/tag9.xml><?xml version="1.0" encoding="utf-8"?>
<p:tagLst xmlns:a="http://schemas.openxmlformats.org/drawingml/2006/main" xmlns:r="http://schemas.openxmlformats.org/officeDocument/2006/relationships" xmlns:p="http://schemas.openxmlformats.org/presentationml/2006/main">
  <p:tag name="TIMING" val="|5.8|5|0.4|2.2|1.3|2.8|6.2|1.8|1.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1197</TotalTime>
  <Words>953</Words>
  <Application>Microsoft Office PowerPoint</Application>
  <PresentationFormat>Widescreen</PresentationFormat>
  <Paragraphs>102</Paragraphs>
  <Slides>28</Slides>
  <Notes>0</Notes>
  <HiddenSlides>0</HiddenSlides>
  <MMClips>5</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28</vt:i4>
      </vt:variant>
    </vt:vector>
  </HeadingPairs>
  <TitlesOfParts>
    <vt:vector size="37" baseType="lpstr">
      <vt:lpstr>.VnTime</vt:lpstr>
      <vt:lpstr>Arial</vt:lpstr>
      <vt:lpstr>Calibri</vt:lpstr>
      <vt:lpstr>Calibri Light</vt:lpstr>
      <vt:lpstr>Times New Roman</vt:lpstr>
      <vt:lpstr>HP001 4 hàng</vt:lpstr>
      <vt:lpstr>Office Theme</vt:lpstr>
      <vt:lpstr>2_Office Theme</vt:lpstr>
      <vt:lpstr>Document</vt:lpstr>
      <vt:lpstr>PowerPoint Presentation</vt:lpstr>
      <vt:lpstr>PowerPoint Presentation</vt:lpstr>
      <vt:lpstr>PowerPoint Presentation</vt:lpstr>
      <vt:lpstr>PowerPoint Presentation</vt:lpstr>
      <vt:lpstr>Kể về một người hàng xóm mà em quý mến.</vt:lpstr>
      <vt:lpstr>1. Kể về một người hàng xóm mà em quý mến.</vt:lpstr>
      <vt:lpstr>- Người hàng xóm mà em quý mến là ai? - Người đó tên là gì? bao nhiêu tuổi?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Hiện người đó đang làm công việc gì?  + Thợ may + Bác sĩ + Giáo viên + Công nhân + Bộ đội + Đã nghỉ hưu…</vt:lpstr>
      <vt:lpstr>Em nói rõ những việc làm, những hành động cụ thể của gia đình em đối với người hàng xóm.</vt:lpstr>
      <vt:lpstr>Người hàng xóm có những việc làm, hành động nào thể hiện sự gần gũi, thân thiết đối với gia đình mình.</vt:lpstr>
      <vt:lpstr>* Cảm nghĩ của em đối với người hàng xóm?</vt:lpstr>
      <vt:lpstr>PowerPoint Presentation</vt:lpstr>
      <vt:lpstr>PowerPoint Presentation</vt:lpstr>
      <vt:lpstr>PowerPoint Presentation</vt:lpstr>
      <vt:lpstr> Chú Nam, Chú Hùng, cô Hồng, cô Lan là những người hàng xóm tốt bụng của gia đình em. Nhưng người hàng xóm mà em rất yêu quý đó là chú Hùng. Chú ấy năm nay 42 tuổi. Chú có dáng người cao, khỏe mạnh. Gương mặt chú trông thật phúc hậu. Chú Hùng là một bác sĩ giỏi. Hiện nay chú đang công tác tại bệnh viện 115. Chú rất tốt bụng. Chú thường khám chữa bệnh miễn phí cho những người nghèo trong xóm em. Những lúc rãnh rỗi chú thường sang nhà em trò chuyện với bố mẹ rất thân mật. Khi em bị ốm, chú ấy chăm sóc nhiệt tình. Gia đình em thường mời chú Hùng dùng cơm vào dịp cuối tuần và xem chú là người thân trong gia đình. Em rất quý mến chú Hùng. Em sẽ cố gắng học hành để trở thành bác sĩ giỏi như chú.</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87</cp:revision>
  <dcterms:created xsi:type="dcterms:W3CDTF">2021-08-21T12:21:08Z</dcterms:created>
  <dcterms:modified xsi:type="dcterms:W3CDTF">2021-10-24T14:19:29Z</dcterms:modified>
</cp:coreProperties>
</file>