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3" r:id="rId2"/>
    <p:sldMasterId id="2147483695" r:id="rId3"/>
  </p:sldMasterIdLst>
  <p:notesMasterIdLst>
    <p:notesMasterId r:id="rId22"/>
  </p:notesMasterIdLst>
  <p:sldIdLst>
    <p:sldId id="382" r:id="rId4"/>
    <p:sldId id="390" r:id="rId5"/>
    <p:sldId id="391" r:id="rId6"/>
    <p:sldId id="354" r:id="rId7"/>
    <p:sldId id="355" r:id="rId8"/>
    <p:sldId id="375" r:id="rId9"/>
    <p:sldId id="384" r:id="rId10"/>
    <p:sldId id="388" r:id="rId11"/>
    <p:sldId id="385" r:id="rId12"/>
    <p:sldId id="392" r:id="rId13"/>
    <p:sldId id="394" r:id="rId14"/>
    <p:sldId id="395" r:id="rId15"/>
    <p:sldId id="396" r:id="rId16"/>
    <p:sldId id="393" r:id="rId17"/>
    <p:sldId id="399" r:id="rId18"/>
    <p:sldId id="397" r:id="rId19"/>
    <p:sldId id="398" r:id="rId20"/>
    <p:sldId id="267" r:id="rId21"/>
  </p:sldIdLst>
  <p:sldSz cx="12192000" cy="6858000"/>
  <p:notesSz cx="6858000" cy="9144000"/>
  <p:custDataLst>
    <p:tags r:id="rId23"/>
  </p:custDataLst>
  <p:defaultTextStyle>
    <a:defPPr>
      <a:defRPr lang="en-US"/>
    </a:defPPr>
    <a:lvl1pPr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5pPr>
    <a:lvl6pPr marL="2286000" algn="l" defTabSz="914400" rtl="0" eaLnBrk="1" latinLnBrk="0" hangingPunct="1">
      <a:defRPr i="1" kern="1200">
        <a:solidFill>
          <a:schemeClr val="tx1"/>
        </a:solidFill>
        <a:latin typeface="Arial" panose="020B0604020202020204" pitchFamily="34" charset="0"/>
        <a:ea typeface="+mn-ea"/>
        <a:cs typeface="+mn-cs"/>
      </a:defRPr>
    </a:lvl6pPr>
    <a:lvl7pPr marL="2743200" algn="l" defTabSz="914400" rtl="0" eaLnBrk="1" latinLnBrk="0" hangingPunct="1">
      <a:defRPr i="1" kern="1200">
        <a:solidFill>
          <a:schemeClr val="tx1"/>
        </a:solidFill>
        <a:latin typeface="Arial" panose="020B0604020202020204" pitchFamily="34" charset="0"/>
        <a:ea typeface="+mn-ea"/>
        <a:cs typeface="+mn-cs"/>
      </a:defRPr>
    </a:lvl7pPr>
    <a:lvl8pPr marL="3200400" algn="l" defTabSz="914400" rtl="0" eaLnBrk="1" latinLnBrk="0" hangingPunct="1">
      <a:defRPr i="1" kern="1200">
        <a:solidFill>
          <a:schemeClr val="tx1"/>
        </a:solidFill>
        <a:latin typeface="Arial" panose="020B0604020202020204" pitchFamily="34" charset="0"/>
        <a:ea typeface="+mn-ea"/>
        <a:cs typeface="+mn-cs"/>
      </a:defRPr>
    </a:lvl8pPr>
    <a:lvl9pPr marL="3657600" algn="l" defTabSz="914400" rtl="0" eaLnBrk="1" latinLnBrk="0" hangingPunct="1">
      <a:defRPr i="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FFFF00"/>
    <a:srgbClr val="CC6600"/>
    <a:srgbClr val="D42CD8"/>
    <a:srgbClr val="990000"/>
    <a:srgbClr val="A50021"/>
    <a:srgbClr val="A997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64909" autoAdjust="0"/>
  </p:normalViewPr>
  <p:slideViewPr>
    <p:cSldViewPr>
      <p:cViewPr varScale="1">
        <p:scale>
          <a:sx n="69" d="100"/>
          <a:sy n="69" d="100"/>
        </p:scale>
        <p:origin x="756" y="6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53CBE76B-52D2-4C76-9E53-ED328491D3B6}"/>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anose="020B0604020202020204" pitchFamily="34" charset="0"/>
              </a:defRPr>
            </a:lvl1pPr>
          </a:lstStyle>
          <a:p>
            <a:pPr>
              <a:defRPr/>
            </a:pPr>
            <a:endParaRPr lang="en-US"/>
          </a:p>
        </p:txBody>
      </p:sp>
      <p:sp>
        <p:nvSpPr>
          <p:cNvPr id="69635" name="Rectangle 3">
            <a:extLst>
              <a:ext uri="{FF2B5EF4-FFF2-40B4-BE49-F238E27FC236}">
                <a16:creationId xmlns:a16="http://schemas.microsoft.com/office/drawing/2014/main" id="{D7E5B7F9-5FA9-4BBB-914E-D8A46C1B948B}"/>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anose="020B0604020202020204" pitchFamily="34" charset="0"/>
              </a:defRPr>
            </a:lvl1pPr>
          </a:lstStyle>
          <a:p>
            <a:pPr>
              <a:defRPr/>
            </a:pPr>
            <a:fld id="{B2D5B968-8127-40EF-AFB7-0F86C475E328}" type="datetimeFigureOut">
              <a:rPr lang="en-US"/>
              <a:pPr>
                <a:defRPr/>
              </a:pPr>
              <a:t>28/10/2021</a:t>
            </a:fld>
            <a:endParaRPr lang="en-US"/>
          </a:p>
        </p:txBody>
      </p:sp>
      <p:sp>
        <p:nvSpPr>
          <p:cNvPr id="4100" name="Rectangle 4">
            <a:extLst>
              <a:ext uri="{FF2B5EF4-FFF2-40B4-BE49-F238E27FC236}">
                <a16:creationId xmlns:a16="http://schemas.microsoft.com/office/drawing/2014/main" id="{ABC3063E-D7B5-4B1D-BC2C-AE3D3914E851}"/>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7" name="Rectangle 5">
            <a:extLst>
              <a:ext uri="{FF2B5EF4-FFF2-40B4-BE49-F238E27FC236}">
                <a16:creationId xmlns:a16="http://schemas.microsoft.com/office/drawing/2014/main" id="{F293C8CE-90DA-4601-BC29-B83DC15AE5C3}"/>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9638" name="Rectangle 6">
            <a:extLst>
              <a:ext uri="{FF2B5EF4-FFF2-40B4-BE49-F238E27FC236}">
                <a16:creationId xmlns:a16="http://schemas.microsoft.com/office/drawing/2014/main" id="{48ABAE46-AF68-4DA9-9DFF-55725EA6A194}"/>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anose="020B0604020202020204" pitchFamily="34" charset="0"/>
              </a:defRPr>
            </a:lvl1pPr>
          </a:lstStyle>
          <a:p>
            <a:pPr>
              <a:defRPr/>
            </a:pPr>
            <a:endParaRPr lang="en-US"/>
          </a:p>
        </p:txBody>
      </p:sp>
      <p:sp>
        <p:nvSpPr>
          <p:cNvPr id="69639" name="Rectangle 7">
            <a:extLst>
              <a:ext uri="{FF2B5EF4-FFF2-40B4-BE49-F238E27FC236}">
                <a16:creationId xmlns:a16="http://schemas.microsoft.com/office/drawing/2014/main" id="{FCD1C7B3-699C-4E4D-8258-05C02012602A}"/>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5F1A748E-7853-48E5-A72C-C06699E7F75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460" name="Slide Number Placeholder 3"/>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lgn="r" eaLnBrk="1" hangingPunct="1"/>
            <a:fld id="{BF9CB1A7-B5B5-475C-80EB-A04F19021B5A}" type="slidenum">
              <a:rPr lang="en-US" altLang="en-US" sz="1200" i="1">
                <a:latin typeface=".VnAristote" panose="020B7200000000000000" pitchFamily="34" charset="0"/>
                <a:cs typeface="Arial" panose="020B0604020202020204" pitchFamily="34" charset="0"/>
              </a:rPr>
              <a:pPr algn="r" eaLnBrk="1" hangingPunct="1"/>
              <a:t>11</a:t>
            </a:fld>
            <a:endParaRPr lang="en-US" altLang="en-US" sz="1200" i="1">
              <a:latin typeface=".VnAristote" panose="020B7200000000000000" pitchFamily="34" charset="0"/>
              <a:cs typeface="Arial" panose="020B0604020202020204" pitchFamily="34" charset="0"/>
            </a:endParaRPr>
          </a:p>
        </p:txBody>
      </p:sp>
    </p:spTree>
    <p:extLst>
      <p:ext uri="{BB962C8B-B14F-4D97-AF65-F5344CB8AC3E}">
        <p14:creationId xmlns:p14="http://schemas.microsoft.com/office/powerpoint/2010/main" val="446058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080D18D-161F-4DE7-BF04-6DFC2A9AE34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0B7E561-A65F-4296-99B4-0B0558A1372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2E45FA9-41AA-4F86-B6D2-9C89D8C1ADF4}"/>
              </a:ext>
            </a:extLst>
          </p:cNvPr>
          <p:cNvSpPr>
            <a:spLocks noGrp="1" noChangeArrowheads="1"/>
          </p:cNvSpPr>
          <p:nvPr>
            <p:ph type="sldNum" sz="quarter" idx="12"/>
          </p:nvPr>
        </p:nvSpPr>
        <p:spPr>
          <a:ln/>
        </p:spPr>
        <p:txBody>
          <a:bodyPr/>
          <a:lstStyle>
            <a:lvl1pPr>
              <a:defRPr/>
            </a:lvl1pPr>
          </a:lstStyle>
          <a:p>
            <a:pPr>
              <a:defRPr/>
            </a:pPr>
            <a:fld id="{A9D8211E-C1E1-41D6-956E-682A2BE72B58}" type="slidenum">
              <a:rPr lang="en-US" altLang="en-US"/>
              <a:pPr>
                <a:defRPr/>
              </a:pPr>
              <a:t>‹#›</a:t>
            </a:fld>
            <a:endParaRPr lang="en-US" altLang="en-US"/>
          </a:p>
        </p:txBody>
      </p:sp>
    </p:spTree>
    <p:extLst>
      <p:ext uri="{BB962C8B-B14F-4D97-AF65-F5344CB8AC3E}">
        <p14:creationId xmlns:p14="http://schemas.microsoft.com/office/powerpoint/2010/main" val="4187811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DF16702-88E1-4681-82E8-EF169DA36BE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A2A2DDC-C78A-4A95-96B2-981201F7480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897ED48-287D-4FB8-AE7B-6C53772D323D}"/>
              </a:ext>
            </a:extLst>
          </p:cNvPr>
          <p:cNvSpPr>
            <a:spLocks noGrp="1" noChangeArrowheads="1"/>
          </p:cNvSpPr>
          <p:nvPr>
            <p:ph type="sldNum" sz="quarter" idx="12"/>
          </p:nvPr>
        </p:nvSpPr>
        <p:spPr>
          <a:ln/>
        </p:spPr>
        <p:txBody>
          <a:bodyPr/>
          <a:lstStyle>
            <a:lvl1pPr>
              <a:defRPr/>
            </a:lvl1pPr>
          </a:lstStyle>
          <a:p>
            <a:pPr>
              <a:defRPr/>
            </a:pPr>
            <a:fld id="{F0FADFF8-9D5F-46F5-A429-6A27857DA386}" type="slidenum">
              <a:rPr lang="en-US" altLang="en-US"/>
              <a:pPr>
                <a:defRPr/>
              </a:pPr>
              <a:t>‹#›</a:t>
            </a:fld>
            <a:endParaRPr lang="en-US" altLang="en-US"/>
          </a:p>
        </p:txBody>
      </p:sp>
    </p:spTree>
    <p:extLst>
      <p:ext uri="{BB962C8B-B14F-4D97-AF65-F5344CB8AC3E}">
        <p14:creationId xmlns:p14="http://schemas.microsoft.com/office/powerpoint/2010/main" val="3219684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94D884A-5F06-4DDC-B63F-3F6CFE814E5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D712D73-9BE3-4F52-9244-D5B05C8C6D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70827EA-62AC-474D-A7C0-FDD42DB9B0EC}"/>
              </a:ext>
            </a:extLst>
          </p:cNvPr>
          <p:cNvSpPr>
            <a:spLocks noGrp="1" noChangeArrowheads="1"/>
          </p:cNvSpPr>
          <p:nvPr>
            <p:ph type="sldNum" sz="quarter" idx="12"/>
          </p:nvPr>
        </p:nvSpPr>
        <p:spPr>
          <a:ln/>
        </p:spPr>
        <p:txBody>
          <a:bodyPr/>
          <a:lstStyle>
            <a:lvl1pPr>
              <a:defRPr/>
            </a:lvl1pPr>
          </a:lstStyle>
          <a:p>
            <a:pPr>
              <a:defRPr/>
            </a:pPr>
            <a:fld id="{10BA36A9-A3CC-487B-A9AD-A3352B98C97C}" type="slidenum">
              <a:rPr lang="en-US" altLang="en-US"/>
              <a:pPr>
                <a:defRPr/>
              </a:pPr>
              <a:t>‹#›</a:t>
            </a:fld>
            <a:endParaRPr lang="en-US" altLang="en-US"/>
          </a:p>
        </p:txBody>
      </p:sp>
    </p:spTree>
    <p:extLst>
      <p:ext uri="{BB962C8B-B14F-4D97-AF65-F5344CB8AC3E}">
        <p14:creationId xmlns:p14="http://schemas.microsoft.com/office/powerpoint/2010/main" val="384439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B487BF1D-8EB0-4537-93ED-2494B5251C34}"/>
              </a:ext>
            </a:extLst>
          </p:cNvPr>
          <p:cNvSpPr>
            <a:spLocks noGrp="1"/>
          </p:cNvSpPr>
          <p:nvPr>
            <p:ph type="dt" sz="half" idx="10"/>
          </p:nvPr>
        </p:nvSpPr>
        <p:spPr/>
        <p:txBody>
          <a:bodyPr/>
          <a:lstStyle>
            <a:lvl1pPr>
              <a:defRPr/>
            </a:lvl1pPr>
          </a:lstStyle>
          <a:p>
            <a:pPr>
              <a:defRPr/>
            </a:pPr>
            <a:fld id="{C7E6BA73-217F-4CCD-BD99-19B3E84A3B99}" type="datetimeFigureOut">
              <a:rPr lang="en-US"/>
              <a:pPr>
                <a:defRPr/>
              </a:pPr>
              <a:t>28/10/2021</a:t>
            </a:fld>
            <a:endParaRPr lang="en-US"/>
          </a:p>
        </p:txBody>
      </p:sp>
      <p:sp>
        <p:nvSpPr>
          <p:cNvPr id="5" name="Footer Placeholder 4">
            <a:extLst>
              <a:ext uri="{FF2B5EF4-FFF2-40B4-BE49-F238E27FC236}">
                <a16:creationId xmlns:a16="http://schemas.microsoft.com/office/drawing/2014/main" id="{B6AF1DA9-1856-4329-9A2E-2BBF9AB8708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A71E1C-7D99-489F-B97C-868908240DC9}"/>
              </a:ext>
            </a:extLst>
          </p:cNvPr>
          <p:cNvSpPr>
            <a:spLocks noGrp="1"/>
          </p:cNvSpPr>
          <p:nvPr>
            <p:ph type="sldNum" sz="quarter" idx="12"/>
          </p:nvPr>
        </p:nvSpPr>
        <p:spPr/>
        <p:txBody>
          <a:bodyPr/>
          <a:lstStyle>
            <a:lvl1pPr>
              <a:defRPr/>
            </a:lvl1pPr>
          </a:lstStyle>
          <a:p>
            <a:pPr>
              <a:defRPr/>
            </a:pPr>
            <a:fld id="{4079E47B-C627-44C0-866F-A02BC66A4157}" type="slidenum">
              <a:rPr lang="en-US" altLang="en-US"/>
              <a:pPr>
                <a:defRPr/>
              </a:pPr>
              <a:t>‹#›</a:t>
            </a:fld>
            <a:endParaRPr lang="en-US" altLang="en-US"/>
          </a:p>
        </p:txBody>
      </p:sp>
    </p:spTree>
    <p:extLst>
      <p:ext uri="{BB962C8B-B14F-4D97-AF65-F5344CB8AC3E}">
        <p14:creationId xmlns:p14="http://schemas.microsoft.com/office/powerpoint/2010/main" val="3325027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D31D2D-E65B-47AB-8823-9FB242D1BA2E}"/>
              </a:ext>
            </a:extLst>
          </p:cNvPr>
          <p:cNvSpPr>
            <a:spLocks noGrp="1"/>
          </p:cNvSpPr>
          <p:nvPr>
            <p:ph type="dt" sz="half" idx="10"/>
          </p:nvPr>
        </p:nvSpPr>
        <p:spPr/>
        <p:txBody>
          <a:bodyPr/>
          <a:lstStyle>
            <a:lvl1pPr>
              <a:defRPr/>
            </a:lvl1pPr>
          </a:lstStyle>
          <a:p>
            <a:pPr>
              <a:defRPr/>
            </a:pPr>
            <a:fld id="{A5592CD7-19D1-4CEF-8B5C-817F82A20CB8}" type="datetimeFigureOut">
              <a:rPr lang="en-US"/>
              <a:pPr>
                <a:defRPr/>
              </a:pPr>
              <a:t>28/10/2021</a:t>
            </a:fld>
            <a:endParaRPr lang="en-US"/>
          </a:p>
        </p:txBody>
      </p:sp>
      <p:sp>
        <p:nvSpPr>
          <p:cNvPr id="5" name="Footer Placeholder 4">
            <a:extLst>
              <a:ext uri="{FF2B5EF4-FFF2-40B4-BE49-F238E27FC236}">
                <a16:creationId xmlns:a16="http://schemas.microsoft.com/office/drawing/2014/main" id="{84B37822-C1D4-4EA7-813D-DB4187BB849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3147C3E-2E1F-492D-A1BF-01014CAA7E60}"/>
              </a:ext>
            </a:extLst>
          </p:cNvPr>
          <p:cNvSpPr>
            <a:spLocks noGrp="1"/>
          </p:cNvSpPr>
          <p:nvPr>
            <p:ph type="sldNum" sz="quarter" idx="12"/>
          </p:nvPr>
        </p:nvSpPr>
        <p:spPr/>
        <p:txBody>
          <a:bodyPr/>
          <a:lstStyle>
            <a:lvl1pPr>
              <a:defRPr/>
            </a:lvl1pPr>
          </a:lstStyle>
          <a:p>
            <a:pPr>
              <a:defRPr/>
            </a:pPr>
            <a:fld id="{475DB522-46A3-401F-88BA-EEBD0FA30FDB}" type="slidenum">
              <a:rPr lang="en-US" altLang="en-US"/>
              <a:pPr>
                <a:defRPr/>
              </a:pPr>
              <a:t>‹#›</a:t>
            </a:fld>
            <a:endParaRPr lang="en-US" altLang="en-US"/>
          </a:p>
        </p:txBody>
      </p:sp>
    </p:spTree>
    <p:extLst>
      <p:ext uri="{BB962C8B-B14F-4D97-AF65-F5344CB8AC3E}">
        <p14:creationId xmlns:p14="http://schemas.microsoft.com/office/powerpoint/2010/main" val="558513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5224C4-EC25-4D63-AD55-12FF8F09B35D}"/>
              </a:ext>
            </a:extLst>
          </p:cNvPr>
          <p:cNvSpPr>
            <a:spLocks noGrp="1"/>
          </p:cNvSpPr>
          <p:nvPr>
            <p:ph type="dt" sz="half" idx="10"/>
          </p:nvPr>
        </p:nvSpPr>
        <p:spPr/>
        <p:txBody>
          <a:bodyPr/>
          <a:lstStyle>
            <a:lvl1pPr>
              <a:defRPr/>
            </a:lvl1pPr>
          </a:lstStyle>
          <a:p>
            <a:pPr>
              <a:defRPr/>
            </a:pPr>
            <a:fld id="{7A740064-0D70-450E-8CA7-A156E1B7736A}" type="datetimeFigureOut">
              <a:rPr lang="en-US"/>
              <a:pPr>
                <a:defRPr/>
              </a:pPr>
              <a:t>28/10/2021</a:t>
            </a:fld>
            <a:endParaRPr lang="en-US"/>
          </a:p>
        </p:txBody>
      </p:sp>
      <p:sp>
        <p:nvSpPr>
          <p:cNvPr id="5" name="Footer Placeholder 4">
            <a:extLst>
              <a:ext uri="{FF2B5EF4-FFF2-40B4-BE49-F238E27FC236}">
                <a16:creationId xmlns:a16="http://schemas.microsoft.com/office/drawing/2014/main" id="{72DDE9BB-0102-45A8-9BB6-6AC94994864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2A24AF4-FABA-4956-A741-F109E0603DA4}"/>
              </a:ext>
            </a:extLst>
          </p:cNvPr>
          <p:cNvSpPr>
            <a:spLocks noGrp="1"/>
          </p:cNvSpPr>
          <p:nvPr>
            <p:ph type="sldNum" sz="quarter" idx="12"/>
          </p:nvPr>
        </p:nvSpPr>
        <p:spPr/>
        <p:txBody>
          <a:bodyPr/>
          <a:lstStyle>
            <a:lvl1pPr>
              <a:defRPr/>
            </a:lvl1pPr>
          </a:lstStyle>
          <a:p>
            <a:pPr>
              <a:defRPr/>
            </a:pPr>
            <a:fld id="{C106DC5E-2C3F-4064-B881-ECAA8F5997B1}" type="slidenum">
              <a:rPr lang="en-US" altLang="en-US"/>
              <a:pPr>
                <a:defRPr/>
              </a:pPr>
              <a:t>‹#›</a:t>
            </a:fld>
            <a:endParaRPr lang="en-US" altLang="en-US"/>
          </a:p>
        </p:txBody>
      </p:sp>
    </p:spTree>
    <p:extLst>
      <p:ext uri="{BB962C8B-B14F-4D97-AF65-F5344CB8AC3E}">
        <p14:creationId xmlns:p14="http://schemas.microsoft.com/office/powerpoint/2010/main" val="2036919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7E7C7EB-1074-47A9-96E3-7A5E8F9CA9EB}"/>
              </a:ext>
            </a:extLst>
          </p:cNvPr>
          <p:cNvSpPr>
            <a:spLocks noGrp="1"/>
          </p:cNvSpPr>
          <p:nvPr>
            <p:ph type="dt" sz="half" idx="10"/>
          </p:nvPr>
        </p:nvSpPr>
        <p:spPr/>
        <p:txBody>
          <a:bodyPr/>
          <a:lstStyle>
            <a:lvl1pPr>
              <a:defRPr/>
            </a:lvl1pPr>
          </a:lstStyle>
          <a:p>
            <a:pPr>
              <a:defRPr/>
            </a:pPr>
            <a:fld id="{25062F7A-5F3B-4B35-AEC0-27529141896A}" type="datetimeFigureOut">
              <a:rPr lang="en-US"/>
              <a:pPr>
                <a:defRPr/>
              </a:pPr>
              <a:t>28/10/2021</a:t>
            </a:fld>
            <a:endParaRPr lang="en-US"/>
          </a:p>
        </p:txBody>
      </p:sp>
      <p:sp>
        <p:nvSpPr>
          <p:cNvPr id="6" name="Footer Placeholder 4">
            <a:extLst>
              <a:ext uri="{FF2B5EF4-FFF2-40B4-BE49-F238E27FC236}">
                <a16:creationId xmlns:a16="http://schemas.microsoft.com/office/drawing/2014/main" id="{6DE7DBD3-D813-48E9-B499-D3986D4F189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33965FE-3938-4EF2-A691-EA8530AB2B3E}"/>
              </a:ext>
            </a:extLst>
          </p:cNvPr>
          <p:cNvSpPr>
            <a:spLocks noGrp="1"/>
          </p:cNvSpPr>
          <p:nvPr>
            <p:ph type="sldNum" sz="quarter" idx="12"/>
          </p:nvPr>
        </p:nvSpPr>
        <p:spPr/>
        <p:txBody>
          <a:bodyPr/>
          <a:lstStyle>
            <a:lvl1pPr>
              <a:defRPr/>
            </a:lvl1pPr>
          </a:lstStyle>
          <a:p>
            <a:pPr>
              <a:defRPr/>
            </a:pPr>
            <a:fld id="{EB87F833-D1D5-41DA-9099-0403F4CD0FFC}" type="slidenum">
              <a:rPr lang="en-US" altLang="en-US"/>
              <a:pPr>
                <a:defRPr/>
              </a:pPr>
              <a:t>‹#›</a:t>
            </a:fld>
            <a:endParaRPr lang="en-US" altLang="en-US"/>
          </a:p>
        </p:txBody>
      </p:sp>
    </p:spTree>
    <p:extLst>
      <p:ext uri="{BB962C8B-B14F-4D97-AF65-F5344CB8AC3E}">
        <p14:creationId xmlns:p14="http://schemas.microsoft.com/office/powerpoint/2010/main" val="3412077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9748FD4-E021-42BD-B4DE-27BB0498E18C}"/>
              </a:ext>
            </a:extLst>
          </p:cNvPr>
          <p:cNvSpPr>
            <a:spLocks noGrp="1"/>
          </p:cNvSpPr>
          <p:nvPr>
            <p:ph type="dt" sz="half" idx="10"/>
          </p:nvPr>
        </p:nvSpPr>
        <p:spPr/>
        <p:txBody>
          <a:bodyPr/>
          <a:lstStyle>
            <a:lvl1pPr>
              <a:defRPr/>
            </a:lvl1pPr>
          </a:lstStyle>
          <a:p>
            <a:pPr>
              <a:defRPr/>
            </a:pPr>
            <a:fld id="{3B13D5F4-43DE-4FD5-972D-B3935D42F858}" type="datetimeFigureOut">
              <a:rPr lang="en-US"/>
              <a:pPr>
                <a:defRPr/>
              </a:pPr>
              <a:t>28/10/2021</a:t>
            </a:fld>
            <a:endParaRPr lang="en-US"/>
          </a:p>
        </p:txBody>
      </p:sp>
      <p:sp>
        <p:nvSpPr>
          <p:cNvPr id="8" name="Footer Placeholder 4">
            <a:extLst>
              <a:ext uri="{FF2B5EF4-FFF2-40B4-BE49-F238E27FC236}">
                <a16:creationId xmlns:a16="http://schemas.microsoft.com/office/drawing/2014/main" id="{7BBBA506-1C73-4912-AA1C-1DEA9D7F912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9EB3F7B-0027-4F6C-BA90-BB9EFB502965}"/>
              </a:ext>
            </a:extLst>
          </p:cNvPr>
          <p:cNvSpPr>
            <a:spLocks noGrp="1"/>
          </p:cNvSpPr>
          <p:nvPr>
            <p:ph type="sldNum" sz="quarter" idx="12"/>
          </p:nvPr>
        </p:nvSpPr>
        <p:spPr/>
        <p:txBody>
          <a:bodyPr/>
          <a:lstStyle>
            <a:lvl1pPr>
              <a:defRPr/>
            </a:lvl1pPr>
          </a:lstStyle>
          <a:p>
            <a:pPr>
              <a:defRPr/>
            </a:pPr>
            <a:fld id="{AC240649-1EE4-4105-83EC-F222D79B6AA4}" type="slidenum">
              <a:rPr lang="en-US" altLang="en-US"/>
              <a:pPr>
                <a:defRPr/>
              </a:pPr>
              <a:t>‹#›</a:t>
            </a:fld>
            <a:endParaRPr lang="en-US" altLang="en-US"/>
          </a:p>
        </p:txBody>
      </p:sp>
    </p:spTree>
    <p:extLst>
      <p:ext uri="{BB962C8B-B14F-4D97-AF65-F5344CB8AC3E}">
        <p14:creationId xmlns:p14="http://schemas.microsoft.com/office/powerpoint/2010/main" val="18759819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F660D6D-4E48-4000-BBBF-6B44A87B06A1}"/>
              </a:ext>
            </a:extLst>
          </p:cNvPr>
          <p:cNvSpPr>
            <a:spLocks noGrp="1"/>
          </p:cNvSpPr>
          <p:nvPr>
            <p:ph type="dt" sz="half" idx="10"/>
          </p:nvPr>
        </p:nvSpPr>
        <p:spPr/>
        <p:txBody>
          <a:bodyPr/>
          <a:lstStyle>
            <a:lvl1pPr>
              <a:defRPr/>
            </a:lvl1pPr>
          </a:lstStyle>
          <a:p>
            <a:pPr>
              <a:defRPr/>
            </a:pPr>
            <a:fld id="{85C1C798-D305-43D7-B918-935EE0A7A172}" type="datetimeFigureOut">
              <a:rPr lang="en-US"/>
              <a:pPr>
                <a:defRPr/>
              </a:pPr>
              <a:t>28/10/2021</a:t>
            </a:fld>
            <a:endParaRPr lang="en-US"/>
          </a:p>
        </p:txBody>
      </p:sp>
      <p:sp>
        <p:nvSpPr>
          <p:cNvPr id="4" name="Footer Placeholder 4">
            <a:extLst>
              <a:ext uri="{FF2B5EF4-FFF2-40B4-BE49-F238E27FC236}">
                <a16:creationId xmlns:a16="http://schemas.microsoft.com/office/drawing/2014/main" id="{240E6F7C-F522-40F8-9C38-65ACEE893C6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A3DBA48-172F-440F-BFFA-5910C15A3148}"/>
              </a:ext>
            </a:extLst>
          </p:cNvPr>
          <p:cNvSpPr>
            <a:spLocks noGrp="1"/>
          </p:cNvSpPr>
          <p:nvPr>
            <p:ph type="sldNum" sz="quarter" idx="12"/>
          </p:nvPr>
        </p:nvSpPr>
        <p:spPr/>
        <p:txBody>
          <a:bodyPr/>
          <a:lstStyle>
            <a:lvl1pPr>
              <a:defRPr/>
            </a:lvl1pPr>
          </a:lstStyle>
          <a:p>
            <a:pPr>
              <a:defRPr/>
            </a:pPr>
            <a:fld id="{616DEF71-3B1F-4F3A-8E96-C0F98D17B2E8}" type="slidenum">
              <a:rPr lang="en-US" altLang="en-US"/>
              <a:pPr>
                <a:defRPr/>
              </a:pPr>
              <a:t>‹#›</a:t>
            </a:fld>
            <a:endParaRPr lang="en-US" altLang="en-US"/>
          </a:p>
        </p:txBody>
      </p:sp>
    </p:spTree>
    <p:extLst>
      <p:ext uri="{BB962C8B-B14F-4D97-AF65-F5344CB8AC3E}">
        <p14:creationId xmlns:p14="http://schemas.microsoft.com/office/powerpoint/2010/main" val="1095428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D8F9471-1A55-4F79-ACB8-76B7ED0D7981}"/>
              </a:ext>
            </a:extLst>
          </p:cNvPr>
          <p:cNvSpPr>
            <a:spLocks noGrp="1"/>
          </p:cNvSpPr>
          <p:nvPr>
            <p:ph type="dt" sz="half" idx="10"/>
          </p:nvPr>
        </p:nvSpPr>
        <p:spPr/>
        <p:txBody>
          <a:bodyPr/>
          <a:lstStyle>
            <a:lvl1pPr>
              <a:defRPr/>
            </a:lvl1pPr>
          </a:lstStyle>
          <a:p>
            <a:pPr>
              <a:defRPr/>
            </a:pPr>
            <a:fld id="{6924279C-EEAC-4368-AAE3-FA44F3F0EDDA}" type="datetimeFigureOut">
              <a:rPr lang="en-US"/>
              <a:pPr>
                <a:defRPr/>
              </a:pPr>
              <a:t>28/10/2021</a:t>
            </a:fld>
            <a:endParaRPr lang="en-US"/>
          </a:p>
        </p:txBody>
      </p:sp>
      <p:sp>
        <p:nvSpPr>
          <p:cNvPr id="3" name="Footer Placeholder 4">
            <a:extLst>
              <a:ext uri="{FF2B5EF4-FFF2-40B4-BE49-F238E27FC236}">
                <a16:creationId xmlns:a16="http://schemas.microsoft.com/office/drawing/2014/main" id="{A34481D0-B0AF-4B51-B046-853A1AE61DE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C9C1665-D846-4CAB-BC4D-985DC0288824}"/>
              </a:ext>
            </a:extLst>
          </p:cNvPr>
          <p:cNvSpPr>
            <a:spLocks noGrp="1"/>
          </p:cNvSpPr>
          <p:nvPr>
            <p:ph type="sldNum" sz="quarter" idx="12"/>
          </p:nvPr>
        </p:nvSpPr>
        <p:spPr/>
        <p:txBody>
          <a:bodyPr/>
          <a:lstStyle>
            <a:lvl1pPr>
              <a:defRPr/>
            </a:lvl1pPr>
          </a:lstStyle>
          <a:p>
            <a:pPr>
              <a:defRPr/>
            </a:pPr>
            <a:fld id="{3257F7CB-7AC6-47B2-9CEB-E553B519EC83}" type="slidenum">
              <a:rPr lang="en-US" altLang="en-US"/>
              <a:pPr>
                <a:defRPr/>
              </a:pPr>
              <a:t>‹#›</a:t>
            </a:fld>
            <a:endParaRPr lang="en-US" altLang="en-US"/>
          </a:p>
        </p:txBody>
      </p:sp>
    </p:spTree>
    <p:extLst>
      <p:ext uri="{BB962C8B-B14F-4D97-AF65-F5344CB8AC3E}">
        <p14:creationId xmlns:p14="http://schemas.microsoft.com/office/powerpoint/2010/main" val="6388005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19562E03-8E9A-44FB-8B94-3BCA4E891DBE}"/>
              </a:ext>
            </a:extLst>
          </p:cNvPr>
          <p:cNvSpPr>
            <a:spLocks noGrp="1"/>
          </p:cNvSpPr>
          <p:nvPr>
            <p:ph type="dt" sz="half" idx="10"/>
          </p:nvPr>
        </p:nvSpPr>
        <p:spPr/>
        <p:txBody>
          <a:bodyPr/>
          <a:lstStyle>
            <a:lvl1pPr>
              <a:defRPr/>
            </a:lvl1pPr>
          </a:lstStyle>
          <a:p>
            <a:pPr>
              <a:defRPr/>
            </a:pPr>
            <a:fld id="{8288741E-4B17-42DE-844E-20B04A9F0DCA}" type="datetimeFigureOut">
              <a:rPr lang="en-US"/>
              <a:pPr>
                <a:defRPr/>
              </a:pPr>
              <a:t>28/10/2021</a:t>
            </a:fld>
            <a:endParaRPr lang="en-US"/>
          </a:p>
        </p:txBody>
      </p:sp>
      <p:sp>
        <p:nvSpPr>
          <p:cNvPr id="6" name="Footer Placeholder 4">
            <a:extLst>
              <a:ext uri="{FF2B5EF4-FFF2-40B4-BE49-F238E27FC236}">
                <a16:creationId xmlns:a16="http://schemas.microsoft.com/office/drawing/2014/main" id="{681874CF-A041-49D2-9DEE-79F99DCF335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D73D7E6-6553-436D-A933-3F8F5A40C879}"/>
              </a:ext>
            </a:extLst>
          </p:cNvPr>
          <p:cNvSpPr>
            <a:spLocks noGrp="1"/>
          </p:cNvSpPr>
          <p:nvPr>
            <p:ph type="sldNum" sz="quarter" idx="12"/>
          </p:nvPr>
        </p:nvSpPr>
        <p:spPr/>
        <p:txBody>
          <a:bodyPr/>
          <a:lstStyle>
            <a:lvl1pPr>
              <a:defRPr/>
            </a:lvl1pPr>
          </a:lstStyle>
          <a:p>
            <a:pPr>
              <a:defRPr/>
            </a:pPr>
            <a:fld id="{1DC0FCDA-FDC8-4321-8980-C2F46393E7E5}" type="slidenum">
              <a:rPr lang="en-US" altLang="en-US"/>
              <a:pPr>
                <a:defRPr/>
              </a:pPr>
              <a:t>‹#›</a:t>
            </a:fld>
            <a:endParaRPr lang="en-US" altLang="en-US"/>
          </a:p>
        </p:txBody>
      </p:sp>
    </p:spTree>
    <p:extLst>
      <p:ext uri="{BB962C8B-B14F-4D97-AF65-F5344CB8AC3E}">
        <p14:creationId xmlns:p14="http://schemas.microsoft.com/office/powerpoint/2010/main" val="2957251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C2F967C-2AC1-4F67-9C81-E7CA81A7102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9D61842-1E68-4908-8B63-076A4D3C66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B7BB484-30D5-407E-BC77-6B5A4DC75D1D}"/>
              </a:ext>
            </a:extLst>
          </p:cNvPr>
          <p:cNvSpPr>
            <a:spLocks noGrp="1" noChangeArrowheads="1"/>
          </p:cNvSpPr>
          <p:nvPr>
            <p:ph type="sldNum" sz="quarter" idx="12"/>
          </p:nvPr>
        </p:nvSpPr>
        <p:spPr>
          <a:ln/>
        </p:spPr>
        <p:txBody>
          <a:bodyPr/>
          <a:lstStyle>
            <a:lvl1pPr>
              <a:defRPr/>
            </a:lvl1pPr>
          </a:lstStyle>
          <a:p>
            <a:pPr>
              <a:defRPr/>
            </a:pPr>
            <a:fld id="{BD7B41E3-0353-4056-80CD-2841DEBC875B}" type="slidenum">
              <a:rPr lang="en-US" altLang="en-US"/>
              <a:pPr>
                <a:defRPr/>
              </a:pPr>
              <a:t>‹#›</a:t>
            </a:fld>
            <a:endParaRPr lang="en-US" altLang="en-US"/>
          </a:p>
        </p:txBody>
      </p:sp>
    </p:spTree>
    <p:extLst>
      <p:ext uri="{BB962C8B-B14F-4D97-AF65-F5344CB8AC3E}">
        <p14:creationId xmlns:p14="http://schemas.microsoft.com/office/powerpoint/2010/main" val="4103889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6AB2EFB7-E47E-4B29-B39D-DD30194F9312}"/>
              </a:ext>
            </a:extLst>
          </p:cNvPr>
          <p:cNvSpPr>
            <a:spLocks noGrp="1"/>
          </p:cNvSpPr>
          <p:nvPr>
            <p:ph type="dt" sz="half" idx="10"/>
          </p:nvPr>
        </p:nvSpPr>
        <p:spPr/>
        <p:txBody>
          <a:bodyPr/>
          <a:lstStyle>
            <a:lvl1pPr>
              <a:defRPr/>
            </a:lvl1pPr>
          </a:lstStyle>
          <a:p>
            <a:pPr>
              <a:defRPr/>
            </a:pPr>
            <a:fld id="{2E18582F-82A7-4253-9136-8AA9F41953E0}" type="datetimeFigureOut">
              <a:rPr lang="en-US"/>
              <a:pPr>
                <a:defRPr/>
              </a:pPr>
              <a:t>28/10/2021</a:t>
            </a:fld>
            <a:endParaRPr lang="en-US"/>
          </a:p>
        </p:txBody>
      </p:sp>
      <p:sp>
        <p:nvSpPr>
          <p:cNvPr id="6" name="Footer Placeholder 4">
            <a:extLst>
              <a:ext uri="{FF2B5EF4-FFF2-40B4-BE49-F238E27FC236}">
                <a16:creationId xmlns:a16="http://schemas.microsoft.com/office/drawing/2014/main" id="{153BDC41-49A8-44B5-98E2-35400DEA658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234FD7C-D982-4337-B107-5ED385675A98}"/>
              </a:ext>
            </a:extLst>
          </p:cNvPr>
          <p:cNvSpPr>
            <a:spLocks noGrp="1"/>
          </p:cNvSpPr>
          <p:nvPr>
            <p:ph type="sldNum" sz="quarter" idx="12"/>
          </p:nvPr>
        </p:nvSpPr>
        <p:spPr/>
        <p:txBody>
          <a:bodyPr/>
          <a:lstStyle>
            <a:lvl1pPr>
              <a:defRPr/>
            </a:lvl1pPr>
          </a:lstStyle>
          <a:p>
            <a:pPr>
              <a:defRPr/>
            </a:pPr>
            <a:fld id="{34DABC89-63ED-4602-96D9-308060CF20C1}" type="slidenum">
              <a:rPr lang="en-US" altLang="en-US"/>
              <a:pPr>
                <a:defRPr/>
              </a:pPr>
              <a:t>‹#›</a:t>
            </a:fld>
            <a:endParaRPr lang="en-US" altLang="en-US"/>
          </a:p>
        </p:txBody>
      </p:sp>
    </p:spTree>
    <p:extLst>
      <p:ext uri="{BB962C8B-B14F-4D97-AF65-F5344CB8AC3E}">
        <p14:creationId xmlns:p14="http://schemas.microsoft.com/office/powerpoint/2010/main" val="2394625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849390-3892-49DB-817D-D43F82FB111E}"/>
              </a:ext>
            </a:extLst>
          </p:cNvPr>
          <p:cNvSpPr>
            <a:spLocks noGrp="1"/>
          </p:cNvSpPr>
          <p:nvPr>
            <p:ph type="dt" sz="half" idx="10"/>
          </p:nvPr>
        </p:nvSpPr>
        <p:spPr/>
        <p:txBody>
          <a:bodyPr/>
          <a:lstStyle>
            <a:lvl1pPr>
              <a:defRPr/>
            </a:lvl1pPr>
          </a:lstStyle>
          <a:p>
            <a:pPr>
              <a:defRPr/>
            </a:pPr>
            <a:fld id="{560122F4-C1D7-4A46-82D2-6EA89735AEE0}" type="datetimeFigureOut">
              <a:rPr lang="en-US"/>
              <a:pPr>
                <a:defRPr/>
              </a:pPr>
              <a:t>28/10/2021</a:t>
            </a:fld>
            <a:endParaRPr lang="en-US"/>
          </a:p>
        </p:txBody>
      </p:sp>
      <p:sp>
        <p:nvSpPr>
          <p:cNvPr id="5" name="Footer Placeholder 4">
            <a:extLst>
              <a:ext uri="{FF2B5EF4-FFF2-40B4-BE49-F238E27FC236}">
                <a16:creationId xmlns:a16="http://schemas.microsoft.com/office/drawing/2014/main" id="{CE0A0DB1-F8F3-4C6B-B82B-1BBECE29F7B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CF6F3A8-E5E5-4D3F-A639-D65657D1D9E8}"/>
              </a:ext>
            </a:extLst>
          </p:cNvPr>
          <p:cNvSpPr>
            <a:spLocks noGrp="1"/>
          </p:cNvSpPr>
          <p:nvPr>
            <p:ph type="sldNum" sz="quarter" idx="12"/>
          </p:nvPr>
        </p:nvSpPr>
        <p:spPr/>
        <p:txBody>
          <a:bodyPr/>
          <a:lstStyle>
            <a:lvl1pPr>
              <a:defRPr/>
            </a:lvl1pPr>
          </a:lstStyle>
          <a:p>
            <a:pPr>
              <a:defRPr/>
            </a:pPr>
            <a:fld id="{96AA5595-FF08-426E-B72F-1D7DE53BCFA9}" type="slidenum">
              <a:rPr lang="en-US" altLang="en-US"/>
              <a:pPr>
                <a:defRPr/>
              </a:pPr>
              <a:t>‹#›</a:t>
            </a:fld>
            <a:endParaRPr lang="en-US" altLang="en-US"/>
          </a:p>
        </p:txBody>
      </p:sp>
    </p:spTree>
    <p:extLst>
      <p:ext uri="{BB962C8B-B14F-4D97-AF65-F5344CB8AC3E}">
        <p14:creationId xmlns:p14="http://schemas.microsoft.com/office/powerpoint/2010/main" val="764698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61496D-4A5E-43CF-A9DC-95EA3F9FFAF0}"/>
              </a:ext>
            </a:extLst>
          </p:cNvPr>
          <p:cNvSpPr>
            <a:spLocks noGrp="1"/>
          </p:cNvSpPr>
          <p:nvPr>
            <p:ph type="dt" sz="half" idx="10"/>
          </p:nvPr>
        </p:nvSpPr>
        <p:spPr/>
        <p:txBody>
          <a:bodyPr/>
          <a:lstStyle>
            <a:lvl1pPr>
              <a:defRPr/>
            </a:lvl1pPr>
          </a:lstStyle>
          <a:p>
            <a:pPr>
              <a:defRPr/>
            </a:pPr>
            <a:fld id="{5F7B7863-A9AE-44F1-A5A4-E4EBEBFF57F5}" type="datetimeFigureOut">
              <a:rPr lang="en-US"/>
              <a:pPr>
                <a:defRPr/>
              </a:pPr>
              <a:t>28/10/2021</a:t>
            </a:fld>
            <a:endParaRPr lang="en-US"/>
          </a:p>
        </p:txBody>
      </p:sp>
      <p:sp>
        <p:nvSpPr>
          <p:cNvPr id="5" name="Footer Placeholder 4">
            <a:extLst>
              <a:ext uri="{FF2B5EF4-FFF2-40B4-BE49-F238E27FC236}">
                <a16:creationId xmlns:a16="http://schemas.microsoft.com/office/drawing/2014/main" id="{873EF103-250A-4859-BD0B-4EE7AE01537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D27865F-6C4A-4A50-BE56-2C406B2FB1AF}"/>
              </a:ext>
            </a:extLst>
          </p:cNvPr>
          <p:cNvSpPr>
            <a:spLocks noGrp="1"/>
          </p:cNvSpPr>
          <p:nvPr>
            <p:ph type="sldNum" sz="quarter" idx="12"/>
          </p:nvPr>
        </p:nvSpPr>
        <p:spPr/>
        <p:txBody>
          <a:bodyPr/>
          <a:lstStyle>
            <a:lvl1pPr>
              <a:defRPr/>
            </a:lvl1pPr>
          </a:lstStyle>
          <a:p>
            <a:pPr>
              <a:defRPr/>
            </a:pPr>
            <a:fld id="{9A2AD54B-C2A8-45FF-BC85-6A2C7D88B945}" type="slidenum">
              <a:rPr lang="en-US" altLang="en-US"/>
              <a:pPr>
                <a:defRPr/>
              </a:pPr>
              <a:t>‹#›</a:t>
            </a:fld>
            <a:endParaRPr lang="en-US" altLang="en-US"/>
          </a:p>
        </p:txBody>
      </p:sp>
    </p:spTree>
    <p:extLst>
      <p:ext uri="{BB962C8B-B14F-4D97-AF65-F5344CB8AC3E}">
        <p14:creationId xmlns:p14="http://schemas.microsoft.com/office/powerpoint/2010/main" val="14662261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47F3FC5-6334-4B8F-9471-272088BA84F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D01A932-17CD-4411-8E53-E3C51BCC638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67FBF86-C7BE-4DB6-8FF6-CD47165F41C6}"/>
              </a:ext>
            </a:extLst>
          </p:cNvPr>
          <p:cNvSpPr>
            <a:spLocks noGrp="1"/>
          </p:cNvSpPr>
          <p:nvPr>
            <p:ph type="sldNum" sz="quarter" idx="12"/>
          </p:nvPr>
        </p:nvSpPr>
        <p:spPr/>
        <p:txBody>
          <a:bodyPr/>
          <a:lstStyle>
            <a:lvl1pPr>
              <a:defRPr/>
            </a:lvl1pPr>
          </a:lstStyle>
          <a:p>
            <a:pPr>
              <a:defRPr/>
            </a:pPr>
            <a:fld id="{A1D55C3E-C138-4AAB-A037-4F88330C3923}" type="slidenum">
              <a:rPr lang="en-US" altLang="en-US"/>
              <a:pPr>
                <a:defRPr/>
              </a:pPr>
              <a:t>‹#›</a:t>
            </a:fld>
            <a:endParaRPr lang="en-US" altLang="en-US"/>
          </a:p>
        </p:txBody>
      </p:sp>
    </p:spTree>
    <p:extLst>
      <p:ext uri="{BB962C8B-B14F-4D97-AF65-F5344CB8AC3E}">
        <p14:creationId xmlns:p14="http://schemas.microsoft.com/office/powerpoint/2010/main" val="1256987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1863909-38B3-47EB-AA0A-46BECCF22E3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1F406B4-3FDA-42D3-AA0B-93491A9C847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EB8D6A4-E6C2-4789-84F7-C44EF2D84B77}"/>
              </a:ext>
            </a:extLst>
          </p:cNvPr>
          <p:cNvSpPr>
            <a:spLocks noGrp="1"/>
          </p:cNvSpPr>
          <p:nvPr>
            <p:ph type="sldNum" sz="quarter" idx="12"/>
          </p:nvPr>
        </p:nvSpPr>
        <p:spPr/>
        <p:txBody>
          <a:bodyPr/>
          <a:lstStyle>
            <a:lvl1pPr>
              <a:defRPr/>
            </a:lvl1pPr>
          </a:lstStyle>
          <a:p>
            <a:pPr>
              <a:defRPr/>
            </a:pPr>
            <a:fld id="{527204F2-DB25-4524-A110-BB49142B005A}" type="slidenum">
              <a:rPr lang="en-US" altLang="en-US"/>
              <a:pPr>
                <a:defRPr/>
              </a:pPr>
              <a:t>‹#›</a:t>
            </a:fld>
            <a:endParaRPr lang="en-US" altLang="en-US"/>
          </a:p>
        </p:txBody>
      </p:sp>
    </p:spTree>
    <p:extLst>
      <p:ext uri="{BB962C8B-B14F-4D97-AF65-F5344CB8AC3E}">
        <p14:creationId xmlns:p14="http://schemas.microsoft.com/office/powerpoint/2010/main" val="18639021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F0C90EB-B421-4002-82B5-93281E2608D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FFC57C8-DBCC-4E3E-A450-C4A46838130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2A1125F-304C-4193-8BE7-C69EFDFB25E5}"/>
              </a:ext>
            </a:extLst>
          </p:cNvPr>
          <p:cNvSpPr>
            <a:spLocks noGrp="1"/>
          </p:cNvSpPr>
          <p:nvPr>
            <p:ph type="sldNum" sz="quarter" idx="12"/>
          </p:nvPr>
        </p:nvSpPr>
        <p:spPr/>
        <p:txBody>
          <a:bodyPr/>
          <a:lstStyle>
            <a:lvl1pPr>
              <a:defRPr/>
            </a:lvl1pPr>
          </a:lstStyle>
          <a:p>
            <a:pPr>
              <a:defRPr/>
            </a:pPr>
            <a:fld id="{82EF1840-6270-4CF5-B36E-960639BB206A}" type="slidenum">
              <a:rPr lang="en-US" altLang="en-US"/>
              <a:pPr>
                <a:defRPr/>
              </a:pPr>
              <a:t>‹#›</a:t>
            </a:fld>
            <a:endParaRPr lang="en-US" altLang="en-US"/>
          </a:p>
        </p:txBody>
      </p:sp>
    </p:spTree>
    <p:extLst>
      <p:ext uri="{BB962C8B-B14F-4D97-AF65-F5344CB8AC3E}">
        <p14:creationId xmlns:p14="http://schemas.microsoft.com/office/powerpoint/2010/main" val="2891771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FE71E166-66D9-4B42-806D-9C2CD25FCE94}"/>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17FE99B-7537-47D8-A8A8-E85B1E8C864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BF87AAD-B6E0-425C-B128-DEC3CC1BE3DC}"/>
              </a:ext>
            </a:extLst>
          </p:cNvPr>
          <p:cNvSpPr>
            <a:spLocks noGrp="1"/>
          </p:cNvSpPr>
          <p:nvPr>
            <p:ph type="sldNum" sz="quarter" idx="12"/>
          </p:nvPr>
        </p:nvSpPr>
        <p:spPr/>
        <p:txBody>
          <a:bodyPr/>
          <a:lstStyle>
            <a:lvl1pPr>
              <a:defRPr/>
            </a:lvl1pPr>
          </a:lstStyle>
          <a:p>
            <a:pPr>
              <a:defRPr/>
            </a:pPr>
            <a:fld id="{55BF1A4E-ECB8-4090-9AE7-116663DC6884}" type="slidenum">
              <a:rPr lang="en-US" altLang="en-US"/>
              <a:pPr>
                <a:defRPr/>
              </a:pPr>
              <a:t>‹#›</a:t>
            </a:fld>
            <a:endParaRPr lang="en-US" altLang="en-US"/>
          </a:p>
        </p:txBody>
      </p:sp>
    </p:spTree>
    <p:extLst>
      <p:ext uri="{BB962C8B-B14F-4D97-AF65-F5344CB8AC3E}">
        <p14:creationId xmlns:p14="http://schemas.microsoft.com/office/powerpoint/2010/main" val="27076078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5F7CFC42-1F80-4973-8D56-468189EE3A73}"/>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4EA188DC-D9AA-4A6F-A7D6-404BFE1BF27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1460B0E-A0BE-457D-90EE-C46AFC6CAAC9}"/>
              </a:ext>
            </a:extLst>
          </p:cNvPr>
          <p:cNvSpPr>
            <a:spLocks noGrp="1"/>
          </p:cNvSpPr>
          <p:nvPr>
            <p:ph type="sldNum" sz="quarter" idx="12"/>
          </p:nvPr>
        </p:nvSpPr>
        <p:spPr/>
        <p:txBody>
          <a:bodyPr/>
          <a:lstStyle>
            <a:lvl1pPr>
              <a:defRPr/>
            </a:lvl1pPr>
          </a:lstStyle>
          <a:p>
            <a:pPr>
              <a:defRPr/>
            </a:pPr>
            <a:fld id="{3783F5DE-D719-4360-9271-4E573201E898}" type="slidenum">
              <a:rPr lang="en-US" altLang="en-US"/>
              <a:pPr>
                <a:defRPr/>
              </a:pPr>
              <a:t>‹#›</a:t>
            </a:fld>
            <a:endParaRPr lang="en-US" altLang="en-US"/>
          </a:p>
        </p:txBody>
      </p:sp>
    </p:spTree>
    <p:extLst>
      <p:ext uri="{BB962C8B-B14F-4D97-AF65-F5344CB8AC3E}">
        <p14:creationId xmlns:p14="http://schemas.microsoft.com/office/powerpoint/2010/main" val="1578471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33DF8C30-F714-45EB-82F8-D1E9BE9AC29F}"/>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8386B122-93E7-4024-9DF1-5C00E40F9F4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4DFBBF5-B508-441E-979E-C1DC3B12E05F}"/>
              </a:ext>
            </a:extLst>
          </p:cNvPr>
          <p:cNvSpPr>
            <a:spLocks noGrp="1"/>
          </p:cNvSpPr>
          <p:nvPr>
            <p:ph type="sldNum" sz="quarter" idx="12"/>
          </p:nvPr>
        </p:nvSpPr>
        <p:spPr/>
        <p:txBody>
          <a:bodyPr/>
          <a:lstStyle>
            <a:lvl1pPr>
              <a:defRPr/>
            </a:lvl1pPr>
          </a:lstStyle>
          <a:p>
            <a:pPr>
              <a:defRPr/>
            </a:pPr>
            <a:fld id="{7D67FEE7-0ED4-477B-8AA0-96C70B753C03}" type="slidenum">
              <a:rPr lang="en-US" altLang="en-US"/>
              <a:pPr>
                <a:defRPr/>
              </a:pPr>
              <a:t>‹#›</a:t>
            </a:fld>
            <a:endParaRPr lang="en-US" altLang="en-US"/>
          </a:p>
        </p:txBody>
      </p:sp>
    </p:spTree>
    <p:extLst>
      <p:ext uri="{BB962C8B-B14F-4D97-AF65-F5344CB8AC3E}">
        <p14:creationId xmlns:p14="http://schemas.microsoft.com/office/powerpoint/2010/main" val="8437537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762D2C5-E907-4CB9-9D0B-30517626EC46}"/>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E26F862B-B068-4C0B-89AE-FB6053289D8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024BB76-3877-4F9E-991E-66A75E00B2EE}"/>
              </a:ext>
            </a:extLst>
          </p:cNvPr>
          <p:cNvSpPr>
            <a:spLocks noGrp="1"/>
          </p:cNvSpPr>
          <p:nvPr>
            <p:ph type="sldNum" sz="quarter" idx="12"/>
          </p:nvPr>
        </p:nvSpPr>
        <p:spPr/>
        <p:txBody>
          <a:bodyPr/>
          <a:lstStyle>
            <a:lvl1pPr>
              <a:defRPr/>
            </a:lvl1pPr>
          </a:lstStyle>
          <a:p>
            <a:pPr>
              <a:defRPr/>
            </a:pPr>
            <a:fld id="{DE9A165D-9B0A-4DA3-A85B-DA9E5E9EB3F0}" type="slidenum">
              <a:rPr lang="en-US" altLang="en-US"/>
              <a:pPr>
                <a:defRPr/>
              </a:pPr>
              <a:t>‹#›</a:t>
            </a:fld>
            <a:endParaRPr lang="en-US" altLang="en-US"/>
          </a:p>
        </p:txBody>
      </p:sp>
    </p:spTree>
    <p:extLst>
      <p:ext uri="{BB962C8B-B14F-4D97-AF65-F5344CB8AC3E}">
        <p14:creationId xmlns:p14="http://schemas.microsoft.com/office/powerpoint/2010/main" val="204879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4F5CEED-C43B-42F9-B5C3-3832C18221F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82B9B07-E38A-4475-9387-9FDF2AF7618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3E69242-6BD1-4CCB-968C-6FF7E23101F9}"/>
              </a:ext>
            </a:extLst>
          </p:cNvPr>
          <p:cNvSpPr>
            <a:spLocks noGrp="1" noChangeArrowheads="1"/>
          </p:cNvSpPr>
          <p:nvPr>
            <p:ph type="sldNum" sz="quarter" idx="12"/>
          </p:nvPr>
        </p:nvSpPr>
        <p:spPr>
          <a:ln/>
        </p:spPr>
        <p:txBody>
          <a:bodyPr/>
          <a:lstStyle>
            <a:lvl1pPr>
              <a:defRPr/>
            </a:lvl1pPr>
          </a:lstStyle>
          <a:p>
            <a:pPr>
              <a:defRPr/>
            </a:pPr>
            <a:fld id="{1E78E7F2-9882-4439-8824-87A37E41E216}" type="slidenum">
              <a:rPr lang="en-US" altLang="en-US"/>
              <a:pPr>
                <a:defRPr/>
              </a:pPr>
              <a:t>‹#›</a:t>
            </a:fld>
            <a:endParaRPr lang="en-US" altLang="en-US"/>
          </a:p>
        </p:txBody>
      </p:sp>
    </p:spTree>
    <p:extLst>
      <p:ext uri="{BB962C8B-B14F-4D97-AF65-F5344CB8AC3E}">
        <p14:creationId xmlns:p14="http://schemas.microsoft.com/office/powerpoint/2010/main" val="36888503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69E1C278-2803-4406-8B6B-889FDB46D96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B46E8A5-055B-4041-81A6-B99DDAEDCC1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3C67DF3-B06E-4F45-AE9A-A6A883E47DBC}"/>
              </a:ext>
            </a:extLst>
          </p:cNvPr>
          <p:cNvSpPr>
            <a:spLocks noGrp="1"/>
          </p:cNvSpPr>
          <p:nvPr>
            <p:ph type="sldNum" sz="quarter" idx="12"/>
          </p:nvPr>
        </p:nvSpPr>
        <p:spPr/>
        <p:txBody>
          <a:bodyPr/>
          <a:lstStyle>
            <a:lvl1pPr>
              <a:defRPr/>
            </a:lvl1pPr>
          </a:lstStyle>
          <a:p>
            <a:pPr>
              <a:defRPr/>
            </a:pPr>
            <a:fld id="{18477F75-BB70-440E-9F92-522902589F83}" type="slidenum">
              <a:rPr lang="en-US" altLang="en-US"/>
              <a:pPr>
                <a:defRPr/>
              </a:pPr>
              <a:t>‹#›</a:t>
            </a:fld>
            <a:endParaRPr lang="en-US" altLang="en-US"/>
          </a:p>
        </p:txBody>
      </p:sp>
    </p:spTree>
    <p:extLst>
      <p:ext uri="{BB962C8B-B14F-4D97-AF65-F5344CB8AC3E}">
        <p14:creationId xmlns:p14="http://schemas.microsoft.com/office/powerpoint/2010/main" val="1977548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BF22307A-6B64-447F-86A0-9B743C5ED18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806E1D6D-9416-4446-9EBD-A9F695D3855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795CF8E-D261-46D6-B130-90A37E9F6341}"/>
              </a:ext>
            </a:extLst>
          </p:cNvPr>
          <p:cNvSpPr>
            <a:spLocks noGrp="1"/>
          </p:cNvSpPr>
          <p:nvPr>
            <p:ph type="sldNum" sz="quarter" idx="12"/>
          </p:nvPr>
        </p:nvSpPr>
        <p:spPr/>
        <p:txBody>
          <a:bodyPr/>
          <a:lstStyle>
            <a:lvl1pPr>
              <a:defRPr/>
            </a:lvl1pPr>
          </a:lstStyle>
          <a:p>
            <a:pPr>
              <a:defRPr/>
            </a:pPr>
            <a:fld id="{19FFD631-BAE8-4C8C-B299-D53DE30A25A2}" type="slidenum">
              <a:rPr lang="en-US" altLang="en-US"/>
              <a:pPr>
                <a:defRPr/>
              </a:pPr>
              <a:t>‹#›</a:t>
            </a:fld>
            <a:endParaRPr lang="en-US" altLang="en-US"/>
          </a:p>
        </p:txBody>
      </p:sp>
    </p:spTree>
    <p:extLst>
      <p:ext uri="{BB962C8B-B14F-4D97-AF65-F5344CB8AC3E}">
        <p14:creationId xmlns:p14="http://schemas.microsoft.com/office/powerpoint/2010/main" val="41566998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AAD4BC-273F-47AC-832E-8DF3ECDF2F1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EBC1F5C-B920-4E18-9293-FDE8A47310A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B2A31D7-FBA2-428C-9D63-2FD231A5DA77}"/>
              </a:ext>
            </a:extLst>
          </p:cNvPr>
          <p:cNvSpPr>
            <a:spLocks noGrp="1"/>
          </p:cNvSpPr>
          <p:nvPr>
            <p:ph type="sldNum" sz="quarter" idx="12"/>
          </p:nvPr>
        </p:nvSpPr>
        <p:spPr/>
        <p:txBody>
          <a:bodyPr/>
          <a:lstStyle>
            <a:lvl1pPr>
              <a:defRPr/>
            </a:lvl1pPr>
          </a:lstStyle>
          <a:p>
            <a:pPr>
              <a:defRPr/>
            </a:pPr>
            <a:fld id="{FDAE69FE-9DEF-4172-B574-EC2A98010FB9}" type="slidenum">
              <a:rPr lang="en-US" altLang="en-US"/>
              <a:pPr>
                <a:defRPr/>
              </a:pPr>
              <a:t>‹#›</a:t>
            </a:fld>
            <a:endParaRPr lang="en-US" altLang="en-US"/>
          </a:p>
        </p:txBody>
      </p:sp>
    </p:spTree>
    <p:extLst>
      <p:ext uri="{BB962C8B-B14F-4D97-AF65-F5344CB8AC3E}">
        <p14:creationId xmlns:p14="http://schemas.microsoft.com/office/powerpoint/2010/main" val="14971647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B74E71E-161E-4E42-AED6-B73820DB256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D4673DD-3F79-4BD1-BFDC-45397DF1C49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4531C50-E0AF-4D0B-973C-C4B86D80D534}"/>
              </a:ext>
            </a:extLst>
          </p:cNvPr>
          <p:cNvSpPr>
            <a:spLocks noGrp="1"/>
          </p:cNvSpPr>
          <p:nvPr>
            <p:ph type="sldNum" sz="quarter" idx="12"/>
          </p:nvPr>
        </p:nvSpPr>
        <p:spPr/>
        <p:txBody>
          <a:bodyPr/>
          <a:lstStyle>
            <a:lvl1pPr>
              <a:defRPr/>
            </a:lvl1pPr>
          </a:lstStyle>
          <a:p>
            <a:pPr>
              <a:defRPr/>
            </a:pPr>
            <a:fld id="{F4900899-5DAF-488A-A2C4-EE90A5DEB7D4}" type="slidenum">
              <a:rPr lang="en-US" altLang="en-US"/>
              <a:pPr>
                <a:defRPr/>
              </a:pPr>
              <a:t>‹#›</a:t>
            </a:fld>
            <a:endParaRPr lang="en-US" altLang="en-US"/>
          </a:p>
        </p:txBody>
      </p:sp>
    </p:spTree>
    <p:extLst>
      <p:ext uri="{BB962C8B-B14F-4D97-AF65-F5344CB8AC3E}">
        <p14:creationId xmlns:p14="http://schemas.microsoft.com/office/powerpoint/2010/main" val="355731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FD66AA6-4B9D-4189-B743-A2576D71065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A1C7D97-EAA1-4394-8813-10F5C10677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3DCF7C7-EBA9-4D19-B9DA-005C1FC0A75B}"/>
              </a:ext>
            </a:extLst>
          </p:cNvPr>
          <p:cNvSpPr>
            <a:spLocks noGrp="1" noChangeArrowheads="1"/>
          </p:cNvSpPr>
          <p:nvPr>
            <p:ph type="sldNum" sz="quarter" idx="12"/>
          </p:nvPr>
        </p:nvSpPr>
        <p:spPr>
          <a:ln/>
        </p:spPr>
        <p:txBody>
          <a:bodyPr/>
          <a:lstStyle>
            <a:lvl1pPr>
              <a:defRPr/>
            </a:lvl1pPr>
          </a:lstStyle>
          <a:p>
            <a:pPr>
              <a:defRPr/>
            </a:pPr>
            <a:fld id="{11350C4E-8B41-4318-81C7-4B9B71979996}" type="slidenum">
              <a:rPr lang="en-US" altLang="en-US"/>
              <a:pPr>
                <a:defRPr/>
              </a:pPr>
              <a:t>‹#›</a:t>
            </a:fld>
            <a:endParaRPr lang="en-US" altLang="en-US"/>
          </a:p>
        </p:txBody>
      </p:sp>
    </p:spTree>
    <p:extLst>
      <p:ext uri="{BB962C8B-B14F-4D97-AF65-F5344CB8AC3E}">
        <p14:creationId xmlns:p14="http://schemas.microsoft.com/office/powerpoint/2010/main" val="3361877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CD3300D-DCA8-496C-8916-4E63BD7D488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A2221C9-42D2-4070-87B1-F32377E039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0B203ED-1692-4E5A-8C1D-5961421BB315}"/>
              </a:ext>
            </a:extLst>
          </p:cNvPr>
          <p:cNvSpPr>
            <a:spLocks noGrp="1" noChangeArrowheads="1"/>
          </p:cNvSpPr>
          <p:nvPr>
            <p:ph type="sldNum" sz="quarter" idx="12"/>
          </p:nvPr>
        </p:nvSpPr>
        <p:spPr>
          <a:ln/>
        </p:spPr>
        <p:txBody>
          <a:bodyPr/>
          <a:lstStyle>
            <a:lvl1pPr>
              <a:defRPr/>
            </a:lvl1pPr>
          </a:lstStyle>
          <a:p>
            <a:pPr>
              <a:defRPr/>
            </a:pPr>
            <a:fld id="{03AD74DC-D5C6-48D9-BDE7-7E9F646B4617}" type="slidenum">
              <a:rPr lang="en-US" altLang="en-US"/>
              <a:pPr>
                <a:defRPr/>
              </a:pPr>
              <a:t>‹#›</a:t>
            </a:fld>
            <a:endParaRPr lang="en-US" altLang="en-US"/>
          </a:p>
        </p:txBody>
      </p:sp>
    </p:spTree>
    <p:extLst>
      <p:ext uri="{BB962C8B-B14F-4D97-AF65-F5344CB8AC3E}">
        <p14:creationId xmlns:p14="http://schemas.microsoft.com/office/powerpoint/2010/main" val="847448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AD75155-D592-40D8-934C-976BAC01570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C423EEB-5972-4273-A23E-43BFD579CF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5EEE77E-9B74-4F86-8A45-540B33CD8CA8}"/>
              </a:ext>
            </a:extLst>
          </p:cNvPr>
          <p:cNvSpPr>
            <a:spLocks noGrp="1" noChangeArrowheads="1"/>
          </p:cNvSpPr>
          <p:nvPr>
            <p:ph type="sldNum" sz="quarter" idx="12"/>
          </p:nvPr>
        </p:nvSpPr>
        <p:spPr>
          <a:ln/>
        </p:spPr>
        <p:txBody>
          <a:bodyPr/>
          <a:lstStyle>
            <a:lvl1pPr>
              <a:defRPr/>
            </a:lvl1pPr>
          </a:lstStyle>
          <a:p>
            <a:pPr>
              <a:defRPr/>
            </a:pPr>
            <a:fld id="{9A6D34DC-B40E-469D-9871-F05B099C7932}" type="slidenum">
              <a:rPr lang="en-US" altLang="en-US"/>
              <a:pPr>
                <a:defRPr/>
              </a:pPr>
              <a:t>‹#›</a:t>
            </a:fld>
            <a:endParaRPr lang="en-US" altLang="en-US"/>
          </a:p>
        </p:txBody>
      </p:sp>
    </p:spTree>
    <p:extLst>
      <p:ext uri="{BB962C8B-B14F-4D97-AF65-F5344CB8AC3E}">
        <p14:creationId xmlns:p14="http://schemas.microsoft.com/office/powerpoint/2010/main" val="565865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EC9CA32-FCF0-4D16-9128-C771790C439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3ECE462-B14B-41C6-ACE6-C140B9B90C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8BAD461-D283-4540-8903-9CA007406ABD}"/>
              </a:ext>
            </a:extLst>
          </p:cNvPr>
          <p:cNvSpPr>
            <a:spLocks noGrp="1" noChangeArrowheads="1"/>
          </p:cNvSpPr>
          <p:nvPr>
            <p:ph type="sldNum" sz="quarter" idx="12"/>
          </p:nvPr>
        </p:nvSpPr>
        <p:spPr>
          <a:ln/>
        </p:spPr>
        <p:txBody>
          <a:bodyPr/>
          <a:lstStyle>
            <a:lvl1pPr>
              <a:defRPr/>
            </a:lvl1pPr>
          </a:lstStyle>
          <a:p>
            <a:pPr>
              <a:defRPr/>
            </a:pPr>
            <a:fld id="{2FBAD221-44FD-4FC2-8987-B351B8BA0237}" type="slidenum">
              <a:rPr lang="en-US" altLang="en-US"/>
              <a:pPr>
                <a:defRPr/>
              </a:pPr>
              <a:t>‹#›</a:t>
            </a:fld>
            <a:endParaRPr lang="en-US" altLang="en-US"/>
          </a:p>
        </p:txBody>
      </p:sp>
    </p:spTree>
    <p:extLst>
      <p:ext uri="{BB962C8B-B14F-4D97-AF65-F5344CB8AC3E}">
        <p14:creationId xmlns:p14="http://schemas.microsoft.com/office/powerpoint/2010/main" val="236578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5B40E43-080B-4ACE-9AE3-600E31D696B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032F675-8C8B-4280-874F-EECAC31123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7916793-9C45-48DE-A200-248772D41EF5}"/>
              </a:ext>
            </a:extLst>
          </p:cNvPr>
          <p:cNvSpPr>
            <a:spLocks noGrp="1" noChangeArrowheads="1"/>
          </p:cNvSpPr>
          <p:nvPr>
            <p:ph type="sldNum" sz="quarter" idx="12"/>
          </p:nvPr>
        </p:nvSpPr>
        <p:spPr>
          <a:ln/>
        </p:spPr>
        <p:txBody>
          <a:bodyPr/>
          <a:lstStyle>
            <a:lvl1pPr>
              <a:defRPr/>
            </a:lvl1pPr>
          </a:lstStyle>
          <a:p>
            <a:pPr>
              <a:defRPr/>
            </a:pPr>
            <a:fld id="{0D26B9F9-1106-47C1-9280-7D9EE3A330ED}" type="slidenum">
              <a:rPr lang="en-US" altLang="en-US"/>
              <a:pPr>
                <a:defRPr/>
              </a:pPr>
              <a:t>‹#›</a:t>
            </a:fld>
            <a:endParaRPr lang="en-US" altLang="en-US"/>
          </a:p>
        </p:txBody>
      </p:sp>
    </p:spTree>
    <p:extLst>
      <p:ext uri="{BB962C8B-B14F-4D97-AF65-F5344CB8AC3E}">
        <p14:creationId xmlns:p14="http://schemas.microsoft.com/office/powerpoint/2010/main" val="895356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CD84809-ADB9-47AD-ADE8-559356D454C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8858342-DA01-4C0C-BB6D-80EBE8228C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3949A39-F3DE-42AD-9848-BEC32EA3893C}"/>
              </a:ext>
            </a:extLst>
          </p:cNvPr>
          <p:cNvSpPr>
            <a:spLocks noGrp="1" noChangeArrowheads="1"/>
          </p:cNvSpPr>
          <p:nvPr>
            <p:ph type="sldNum" sz="quarter" idx="12"/>
          </p:nvPr>
        </p:nvSpPr>
        <p:spPr>
          <a:ln/>
        </p:spPr>
        <p:txBody>
          <a:bodyPr/>
          <a:lstStyle>
            <a:lvl1pPr>
              <a:defRPr/>
            </a:lvl1pPr>
          </a:lstStyle>
          <a:p>
            <a:pPr>
              <a:defRPr/>
            </a:pPr>
            <a:fld id="{6A8573BD-D427-4C0B-A6A3-A7457A619036}" type="slidenum">
              <a:rPr lang="en-US" altLang="en-US"/>
              <a:pPr>
                <a:defRPr/>
              </a:pPr>
              <a:t>‹#›</a:t>
            </a:fld>
            <a:endParaRPr lang="en-US" altLang="en-US"/>
          </a:p>
        </p:txBody>
      </p:sp>
    </p:spTree>
    <p:extLst>
      <p:ext uri="{BB962C8B-B14F-4D97-AF65-F5344CB8AC3E}">
        <p14:creationId xmlns:p14="http://schemas.microsoft.com/office/powerpoint/2010/main" val="1569176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73CDF80-7217-4E47-9C12-492B826E2470}"/>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E2F07D2-EDDB-4371-B57A-88CE78964050}"/>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B20A6E4-7FAD-4D68-9167-5CB2B154DF82}"/>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defRPr>
            </a:lvl1pPr>
          </a:lstStyle>
          <a:p>
            <a:pPr>
              <a:defRPr/>
            </a:pPr>
            <a:endParaRPr lang="en-US"/>
          </a:p>
        </p:txBody>
      </p:sp>
      <p:sp>
        <p:nvSpPr>
          <p:cNvPr id="1029" name="Rectangle 5">
            <a:extLst>
              <a:ext uri="{FF2B5EF4-FFF2-40B4-BE49-F238E27FC236}">
                <a16:creationId xmlns:a16="http://schemas.microsoft.com/office/drawing/2014/main" id="{BC58A97A-1C7F-4A53-B802-B96245750653}"/>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defRPr>
            </a:lvl1pPr>
          </a:lstStyle>
          <a:p>
            <a:pPr>
              <a:defRPr/>
            </a:pPr>
            <a:endParaRPr lang="en-US"/>
          </a:p>
        </p:txBody>
      </p:sp>
      <p:sp>
        <p:nvSpPr>
          <p:cNvPr id="1030" name="Rectangle 6">
            <a:extLst>
              <a:ext uri="{FF2B5EF4-FFF2-40B4-BE49-F238E27FC236}">
                <a16:creationId xmlns:a16="http://schemas.microsoft.com/office/drawing/2014/main" id="{6C034174-5DF3-4363-A0E6-5A5D5052ECD0}"/>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vl1pPr>
          </a:lstStyle>
          <a:p>
            <a:pPr>
              <a:defRPr/>
            </a:pPr>
            <a:fld id="{8EE9DC84-76E9-41F8-8F43-32B6842D677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E16F5F52-FE4C-4D63-A1B5-5933ADC32FFE}"/>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20FA7185-5E9D-4014-97D7-762D778B2555}"/>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F7302BE-F6F6-4E90-A1C4-6DD4D09F8721}"/>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defTabSz="685800" eaLnBrk="1" fontAlgn="auto" hangingPunct="1">
              <a:spcBef>
                <a:spcPts val="0"/>
              </a:spcBef>
              <a:spcAft>
                <a:spcPts val="0"/>
              </a:spcAft>
              <a:defRPr sz="900">
                <a:solidFill>
                  <a:prstClr val="black">
                    <a:tint val="75000"/>
                  </a:prstClr>
                </a:solidFill>
                <a:latin typeface="Calibri"/>
              </a:defRPr>
            </a:lvl1pPr>
          </a:lstStyle>
          <a:p>
            <a:pPr>
              <a:defRPr/>
            </a:pPr>
            <a:fld id="{E1144099-A67C-4BE3-94F9-711C5A66A5FF}" type="datetimeFigureOut">
              <a:rPr lang="en-US"/>
              <a:pPr>
                <a:defRPr/>
              </a:pPr>
              <a:t>28/10/2021</a:t>
            </a:fld>
            <a:endParaRPr lang="en-US"/>
          </a:p>
        </p:txBody>
      </p:sp>
      <p:sp>
        <p:nvSpPr>
          <p:cNvPr id="5" name="Footer Placeholder 4">
            <a:extLst>
              <a:ext uri="{FF2B5EF4-FFF2-40B4-BE49-F238E27FC236}">
                <a16:creationId xmlns:a16="http://schemas.microsoft.com/office/drawing/2014/main" id="{ED3C3C5F-96E4-48EA-9D57-6DF23A30672F}"/>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defTabSz="685800" eaLnBrk="1" fontAlgn="auto" hangingPunct="1">
              <a:spcBef>
                <a:spcPts val="0"/>
              </a:spcBef>
              <a:spcAft>
                <a:spcPts val="0"/>
              </a:spcAft>
              <a:defRPr sz="900">
                <a:solidFill>
                  <a:prstClr val="black">
                    <a:tint val="75000"/>
                  </a:prstClr>
                </a:solidFill>
                <a:latin typeface="Calibri"/>
              </a:defRPr>
            </a:lvl1pPr>
          </a:lstStyle>
          <a:p>
            <a:pPr>
              <a:defRPr/>
            </a:pPr>
            <a:endParaRPr lang="en-US"/>
          </a:p>
        </p:txBody>
      </p:sp>
      <p:sp>
        <p:nvSpPr>
          <p:cNvPr id="6" name="Slide Number Placeholder 5">
            <a:extLst>
              <a:ext uri="{FF2B5EF4-FFF2-40B4-BE49-F238E27FC236}">
                <a16:creationId xmlns:a16="http://schemas.microsoft.com/office/drawing/2014/main" id="{4BC46E8E-38E3-4A46-9A6B-7B90D941218A}"/>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defTabSz="685800" eaLnBrk="1" hangingPunct="1">
              <a:defRPr sz="900" smtClean="0">
                <a:solidFill>
                  <a:srgbClr val="898989"/>
                </a:solidFill>
                <a:latin typeface="Calibri" panose="020F0502020204030204" pitchFamily="34" charset="0"/>
              </a:defRPr>
            </a:lvl1pPr>
          </a:lstStyle>
          <a:p>
            <a:pPr>
              <a:defRPr/>
            </a:pPr>
            <a:fld id="{51F74C95-A5C8-4EA6-A014-B3896F64DD8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panose="020F0502020204030204" pitchFamily="34" charset="0"/>
        </a:defRPr>
      </a:lvl2pPr>
      <a:lvl3pPr algn="ctr" defTabSz="685800" rtl="0" eaLnBrk="0" fontAlgn="base" hangingPunct="0">
        <a:spcBef>
          <a:spcPct val="0"/>
        </a:spcBef>
        <a:spcAft>
          <a:spcPct val="0"/>
        </a:spcAft>
        <a:defRPr sz="3300">
          <a:solidFill>
            <a:schemeClr val="tx1"/>
          </a:solidFill>
          <a:latin typeface="Calibri" panose="020F0502020204030204" pitchFamily="34" charset="0"/>
        </a:defRPr>
      </a:lvl3pPr>
      <a:lvl4pPr algn="ctr" defTabSz="685800" rtl="0" eaLnBrk="0" fontAlgn="base" hangingPunct="0">
        <a:spcBef>
          <a:spcPct val="0"/>
        </a:spcBef>
        <a:spcAft>
          <a:spcPct val="0"/>
        </a:spcAft>
        <a:defRPr sz="3300">
          <a:solidFill>
            <a:schemeClr val="tx1"/>
          </a:solidFill>
          <a:latin typeface="Calibri" panose="020F0502020204030204" pitchFamily="34" charset="0"/>
        </a:defRPr>
      </a:lvl4pPr>
      <a:lvl5pPr algn="ctr" defTabSz="685800" rtl="0" eaLnBrk="0" fontAlgn="base" hangingPunct="0">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defTabSz="6858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defTabSz="6858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DB5B89E9-910C-4F86-9FAC-519D461825B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BF509DE8-F848-4A9A-9A44-4676E1F6A83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000872E-B5C8-417C-A8BD-9C52181FF0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FAE0671C-CD83-439C-844F-CCE4D17FA2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89729861-A184-4CD7-A08B-75FD524BD789}"/>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C0130A79-B265-4EC9-8ADD-B16123CFB61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8.xml"/><Relationship Id="rId1" Type="http://schemas.openxmlformats.org/officeDocument/2006/relationships/tags" Target="../tags/tag2.xml"/><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 name="矩形 51">
            <a:extLst>
              <a:ext uri="{FF2B5EF4-FFF2-40B4-BE49-F238E27FC236}">
                <a16:creationId xmlns:a16="http://schemas.microsoft.com/office/drawing/2014/main" id="{F8CF408D-ECF6-4395-9EB3-47590017DB98}"/>
              </a:ext>
            </a:extLst>
          </p:cNvPr>
          <p:cNvSpPr/>
          <p:nvPr/>
        </p:nvSpPr>
        <p:spPr>
          <a:xfrm>
            <a:off x="1524000" y="857250"/>
            <a:ext cx="9144000" cy="5213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i="0">
              <a:solidFill>
                <a:srgbClr val="FFFFFF"/>
              </a:solidFill>
            </a:endParaRPr>
          </a:p>
        </p:txBody>
      </p:sp>
      <p:sp>
        <p:nvSpPr>
          <p:cNvPr id="2" name="Cloud 1">
            <a:extLst>
              <a:ext uri="{FF2B5EF4-FFF2-40B4-BE49-F238E27FC236}">
                <a16:creationId xmlns:a16="http://schemas.microsoft.com/office/drawing/2014/main" id="{28B60E98-4087-426A-8131-961F9F0A36E5}"/>
              </a:ext>
            </a:extLst>
          </p:cNvPr>
          <p:cNvSpPr/>
          <p:nvPr/>
        </p:nvSpPr>
        <p:spPr>
          <a:xfrm>
            <a:off x="1524000" y="41274"/>
            <a:ext cx="9982200" cy="4957763"/>
          </a:xfrm>
          <a:prstGeom prst="cloud">
            <a:avLst/>
          </a:prstGeom>
          <a:solidFill>
            <a:schemeClr val="bg1"/>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i="0" dirty="0">
              <a:solidFill>
                <a:prstClr val="white"/>
              </a:solidFill>
            </a:endParaRPr>
          </a:p>
        </p:txBody>
      </p:sp>
      <p:sp>
        <p:nvSpPr>
          <p:cNvPr id="5124" name="TextBox 15">
            <a:extLst>
              <a:ext uri="{FF2B5EF4-FFF2-40B4-BE49-F238E27FC236}">
                <a16:creationId xmlns:a16="http://schemas.microsoft.com/office/drawing/2014/main" id="{3763F7F6-3250-496D-94A8-ABA8A47AA90B}"/>
              </a:ext>
            </a:extLst>
          </p:cNvPr>
          <p:cNvSpPr txBox="1">
            <a:spLocks noChangeArrowheads="1"/>
          </p:cNvSpPr>
          <p:nvPr/>
        </p:nvSpPr>
        <p:spPr bwMode="auto">
          <a:xfrm>
            <a:off x="2678113" y="1538288"/>
            <a:ext cx="66563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lgn="ctr" eaLnBrk="1" hangingPunct="1">
              <a:spcBef>
                <a:spcPct val="0"/>
              </a:spcBef>
              <a:buFontTx/>
              <a:buNone/>
            </a:pPr>
            <a:endParaRPr lang="en-US" altLang="en-US" b="1" i="0">
              <a:solidFill>
                <a:srgbClr val="000000"/>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4D127567-8A2C-4CA5-95E4-64C18DBA1207}"/>
              </a:ext>
            </a:extLst>
          </p:cNvPr>
          <p:cNvSpPr/>
          <p:nvPr/>
        </p:nvSpPr>
        <p:spPr>
          <a:xfrm>
            <a:off x="2581275" y="680925"/>
            <a:ext cx="7745413" cy="1022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2800" b="1" i="0" dirty="0" smtClean="0">
                <a:solidFill>
                  <a:srgbClr val="0000FF"/>
                </a:solidFill>
                <a:latin typeface="Times New Roman" panose="02020603050405020304" pitchFamily="18" charset="0"/>
                <a:cs typeface="Times New Roman" panose="02020603050405020304" pitchFamily="18" charset="0"/>
              </a:rPr>
              <a:t>TRƯỜNG TIỂU HỌC THƯỢNG THANH</a:t>
            </a:r>
            <a:endParaRPr lang="en-US" sz="2800" b="1" i="0" dirty="0">
              <a:solidFill>
                <a:srgbClr val="0000FF"/>
              </a:solidFill>
            </a:endParaRPr>
          </a:p>
        </p:txBody>
      </p:sp>
      <p:sp>
        <p:nvSpPr>
          <p:cNvPr id="5126" name="Rectangle 18">
            <a:extLst>
              <a:ext uri="{FF2B5EF4-FFF2-40B4-BE49-F238E27FC236}">
                <a16:creationId xmlns:a16="http://schemas.microsoft.com/office/drawing/2014/main" id="{358639FF-DD85-475F-8284-1D0000397772}"/>
              </a:ext>
            </a:extLst>
          </p:cNvPr>
          <p:cNvSpPr>
            <a:spLocks noChangeArrowheads="1"/>
          </p:cNvSpPr>
          <p:nvPr/>
        </p:nvSpPr>
        <p:spPr bwMode="auto">
          <a:xfrm>
            <a:off x="-2179638" y="2000250"/>
            <a:ext cx="16611601"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lgn="ctr" eaLnBrk="1" hangingPunct="1">
              <a:spcBef>
                <a:spcPct val="0"/>
              </a:spcBef>
              <a:buFontTx/>
              <a:buNone/>
            </a:pPr>
            <a:r>
              <a:rPr lang="en-US" altLang="en-US" sz="4800" b="1" i="0" dirty="0" err="1">
                <a:solidFill>
                  <a:srgbClr val="FF0000"/>
                </a:solidFill>
                <a:latin typeface="Times New Roman" panose="02020603050405020304" pitchFamily="18" charset="0"/>
                <a:cs typeface="Times New Roman" panose="02020603050405020304" pitchFamily="18" charset="0"/>
              </a:rPr>
              <a:t>Các</a:t>
            </a:r>
            <a:r>
              <a:rPr lang="en-US" altLang="en-US" sz="4800" b="1" i="0" dirty="0">
                <a:solidFill>
                  <a:srgbClr val="FF0000"/>
                </a:solidFill>
                <a:latin typeface="Times New Roman" panose="02020603050405020304" pitchFamily="18" charset="0"/>
                <a:cs typeface="Times New Roman" panose="02020603050405020304" pitchFamily="18" charset="0"/>
              </a:rPr>
              <a:t> </a:t>
            </a:r>
            <a:r>
              <a:rPr lang="en-US" altLang="en-US" sz="4800" b="1" i="0" dirty="0" err="1">
                <a:solidFill>
                  <a:srgbClr val="FF0000"/>
                </a:solidFill>
                <a:latin typeface="Times New Roman" panose="02020603050405020304" pitchFamily="18" charset="0"/>
                <a:cs typeface="Times New Roman" panose="02020603050405020304" pitchFamily="18" charset="0"/>
              </a:rPr>
              <a:t>em</a:t>
            </a:r>
            <a:r>
              <a:rPr lang="en-US" altLang="en-US" sz="4800" b="1" i="0" dirty="0">
                <a:solidFill>
                  <a:srgbClr val="FF0000"/>
                </a:solidFill>
                <a:latin typeface="Times New Roman" panose="02020603050405020304" pitchFamily="18" charset="0"/>
                <a:cs typeface="Times New Roman" panose="02020603050405020304" pitchFamily="18" charset="0"/>
              </a:rPr>
              <a:t> </a:t>
            </a:r>
            <a:r>
              <a:rPr lang="en-US" altLang="en-US" sz="4800" b="1" i="0" dirty="0" err="1">
                <a:solidFill>
                  <a:srgbClr val="FF0000"/>
                </a:solidFill>
                <a:latin typeface="Times New Roman" panose="02020603050405020304" pitchFamily="18" charset="0"/>
                <a:cs typeface="Times New Roman" panose="02020603050405020304" pitchFamily="18" charset="0"/>
              </a:rPr>
              <a:t>nhỏ</a:t>
            </a:r>
            <a:r>
              <a:rPr lang="en-US" altLang="en-US" sz="4800" b="1" i="0" dirty="0">
                <a:solidFill>
                  <a:srgbClr val="FF0000"/>
                </a:solidFill>
                <a:latin typeface="Times New Roman" panose="02020603050405020304" pitchFamily="18" charset="0"/>
                <a:cs typeface="Times New Roman" panose="02020603050405020304" pitchFamily="18" charset="0"/>
              </a:rPr>
              <a:t> </a:t>
            </a:r>
            <a:r>
              <a:rPr lang="en-US" altLang="en-US" sz="4800" b="1" i="0" dirty="0" err="1">
                <a:solidFill>
                  <a:srgbClr val="FF0000"/>
                </a:solidFill>
                <a:latin typeface="Times New Roman" panose="02020603050405020304" pitchFamily="18" charset="0"/>
                <a:cs typeface="Times New Roman" panose="02020603050405020304" pitchFamily="18" charset="0"/>
              </a:rPr>
              <a:t>và</a:t>
            </a:r>
            <a:r>
              <a:rPr lang="en-US" altLang="en-US" sz="4800" b="1" i="0" dirty="0">
                <a:solidFill>
                  <a:srgbClr val="FF0000"/>
                </a:solidFill>
                <a:latin typeface="Times New Roman" panose="02020603050405020304" pitchFamily="18" charset="0"/>
                <a:cs typeface="Times New Roman" panose="02020603050405020304" pitchFamily="18" charset="0"/>
              </a:rPr>
              <a:t> </a:t>
            </a:r>
            <a:r>
              <a:rPr lang="en-US" altLang="en-US" sz="4800" b="1" i="0" dirty="0" err="1">
                <a:solidFill>
                  <a:srgbClr val="FF0000"/>
                </a:solidFill>
                <a:latin typeface="Times New Roman" panose="02020603050405020304" pitchFamily="18" charset="0"/>
                <a:cs typeface="Times New Roman" panose="02020603050405020304" pitchFamily="18" charset="0"/>
              </a:rPr>
              <a:t>cụ</a:t>
            </a:r>
            <a:r>
              <a:rPr lang="en-US" altLang="en-US" sz="4800" b="1" i="0" dirty="0">
                <a:solidFill>
                  <a:srgbClr val="FF0000"/>
                </a:solidFill>
                <a:latin typeface="Times New Roman" panose="02020603050405020304" pitchFamily="18" charset="0"/>
                <a:cs typeface="Times New Roman" panose="02020603050405020304" pitchFamily="18" charset="0"/>
              </a:rPr>
              <a:t> </a:t>
            </a:r>
            <a:r>
              <a:rPr lang="en-US" altLang="en-US" sz="4800" b="1" i="0" dirty="0" err="1">
                <a:solidFill>
                  <a:srgbClr val="FF0000"/>
                </a:solidFill>
                <a:latin typeface="Times New Roman" panose="02020603050405020304" pitchFamily="18" charset="0"/>
                <a:cs typeface="Times New Roman" panose="02020603050405020304" pitchFamily="18" charset="0"/>
              </a:rPr>
              <a:t>già</a:t>
            </a:r>
            <a:endParaRPr lang="en-US" altLang="en-US" sz="4800" b="1" i="0" dirty="0">
              <a:solidFill>
                <a:srgbClr val="FF0000"/>
              </a:solidFill>
              <a:latin typeface="Times New Roman" panose="02020603050405020304" pitchFamily="18" charset="0"/>
              <a:cs typeface="Times New Roman" panose="02020603050405020304" pitchFamily="18" charset="0"/>
            </a:endParaRPr>
          </a:p>
        </p:txBody>
      </p:sp>
      <p:sp>
        <p:nvSpPr>
          <p:cNvPr id="5127" name="Rectangle 13">
            <a:extLst>
              <a:ext uri="{FF2B5EF4-FFF2-40B4-BE49-F238E27FC236}">
                <a16:creationId xmlns:a16="http://schemas.microsoft.com/office/drawing/2014/main" id="{0B8E21AC-27C1-4204-85CD-DD45F7E328AF}"/>
              </a:ext>
            </a:extLst>
          </p:cNvPr>
          <p:cNvSpPr>
            <a:spLocks noChangeArrowheads="1"/>
          </p:cNvSpPr>
          <p:nvPr/>
        </p:nvSpPr>
        <p:spPr bwMode="auto">
          <a:xfrm>
            <a:off x="3413125" y="1503363"/>
            <a:ext cx="5448300"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lgn="ctr" eaLnBrk="1" hangingPunct="1">
              <a:spcBef>
                <a:spcPct val="0"/>
              </a:spcBef>
              <a:buFontTx/>
              <a:buNone/>
            </a:pPr>
            <a:r>
              <a:rPr lang="en-US" altLang="en-US" sz="4800" b="1" i="0" dirty="0" err="1" smtClean="0">
                <a:solidFill>
                  <a:srgbClr val="00B050"/>
                </a:solidFill>
                <a:latin typeface="Times New Roman" panose="02020603050405020304" pitchFamily="18" charset="0"/>
                <a:cs typeface="Times New Roman" panose="02020603050405020304" pitchFamily="18" charset="0"/>
              </a:rPr>
              <a:t>Chính</a:t>
            </a:r>
            <a:r>
              <a:rPr lang="en-US" altLang="en-US" sz="4800" b="1" i="0" dirty="0" smtClean="0">
                <a:solidFill>
                  <a:srgbClr val="00B050"/>
                </a:solidFill>
                <a:latin typeface="Times New Roman" panose="02020603050405020304" pitchFamily="18" charset="0"/>
                <a:cs typeface="Times New Roman" panose="02020603050405020304" pitchFamily="18" charset="0"/>
              </a:rPr>
              <a:t> </a:t>
            </a:r>
            <a:r>
              <a:rPr lang="en-US" altLang="en-US" sz="4800" b="1" i="0" dirty="0" err="1" smtClean="0">
                <a:solidFill>
                  <a:srgbClr val="00B050"/>
                </a:solidFill>
                <a:latin typeface="Times New Roman" panose="02020603050405020304" pitchFamily="18" charset="0"/>
                <a:cs typeface="Times New Roman" panose="02020603050405020304" pitchFamily="18" charset="0"/>
              </a:rPr>
              <a:t>tả</a:t>
            </a:r>
            <a:endParaRPr lang="en-US" altLang="en-US" sz="4800" b="1" i="0" dirty="0">
              <a:solidFill>
                <a:srgbClr val="00B050"/>
              </a:solidFill>
              <a:latin typeface="Times New Roman" panose="02020603050405020304" pitchFamily="18" charset="0"/>
              <a:cs typeface="Times New Roman" panose="02020603050405020304" pitchFamily="18" charset="0"/>
            </a:endParaRPr>
          </a:p>
        </p:txBody>
      </p:sp>
      <p:pic>
        <p:nvPicPr>
          <p:cNvPr id="9" name="图片 20">
            <a:extLst>
              <a:ext uri="{FF2B5EF4-FFF2-40B4-BE49-F238E27FC236}">
                <a16:creationId xmlns:a16="http://schemas.microsoft.com/office/drawing/2014/main" id="{F48C62A1-2A85-4F7E-A3A0-3BB80C3461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313" y="85725"/>
            <a:ext cx="1630362"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0" descr="Picture1">
            <a:extLst>
              <a:ext uri="{FF2B5EF4-FFF2-40B4-BE49-F238E27FC236}">
                <a16:creationId xmlns:a16="http://schemas.microsoft.com/office/drawing/2014/main" id="{B253CCA0-25D2-41E0-8DC4-B9B5E42367A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583738" y="228600"/>
            <a:ext cx="14859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1" descr="Picture1">
            <a:extLst>
              <a:ext uri="{FF2B5EF4-FFF2-40B4-BE49-F238E27FC236}">
                <a16:creationId xmlns:a16="http://schemas.microsoft.com/office/drawing/2014/main" id="{64A373D7-A8C3-4637-9C43-C1D2EB926E3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1001375" y="1173163"/>
            <a:ext cx="14859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2" descr="Picture1">
            <a:extLst>
              <a:ext uri="{FF2B5EF4-FFF2-40B4-BE49-F238E27FC236}">
                <a16:creationId xmlns:a16="http://schemas.microsoft.com/office/drawing/2014/main" id="{11F3EDEF-D90F-45C3-B18E-2209DF8BB451}"/>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12775" y="2425700"/>
            <a:ext cx="14859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13" descr="Picture1">
            <a:extLst>
              <a:ext uri="{FF2B5EF4-FFF2-40B4-BE49-F238E27FC236}">
                <a16:creationId xmlns:a16="http://schemas.microsoft.com/office/drawing/2014/main" id="{D6FFF2F9-EF80-489C-85CF-6DF40C067D2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314575" y="152400"/>
            <a:ext cx="14859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14" descr="Picture1">
            <a:extLst>
              <a:ext uri="{FF2B5EF4-FFF2-40B4-BE49-F238E27FC236}">
                <a16:creationId xmlns:a16="http://schemas.microsoft.com/office/drawing/2014/main" id="{E839EC5E-AA99-488A-A870-EA6D452E8D8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682875" y="5384800"/>
            <a:ext cx="14859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15" descr="Picture1">
            <a:extLst>
              <a:ext uri="{FF2B5EF4-FFF2-40B4-BE49-F238E27FC236}">
                <a16:creationId xmlns:a16="http://schemas.microsoft.com/office/drawing/2014/main" id="{93B283CC-6A9B-4F4C-B201-E072A9DDE5A0}"/>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640388" y="3387725"/>
            <a:ext cx="14859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Picture 16" descr="Picture1">
            <a:extLst>
              <a:ext uri="{FF2B5EF4-FFF2-40B4-BE49-F238E27FC236}">
                <a16:creationId xmlns:a16="http://schemas.microsoft.com/office/drawing/2014/main" id="{B5192B82-D9DA-4B8E-A70E-D1792B8EE70E}"/>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055225" y="5413375"/>
            <a:ext cx="14859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2" presetClass="emph" presetSubtype="0" fill="hold" nodeType="withEffect">
                                  <p:stCondLst>
                                    <p:cond delay="0"/>
                                  </p:stCondLst>
                                  <p:childTnLst>
                                    <p:animRot by="120000">
                                      <p:cBhvr>
                                        <p:cTn id="12" dur="200" fill="hold">
                                          <p:stCondLst>
                                            <p:cond delay="0"/>
                                          </p:stCondLst>
                                        </p:cTn>
                                        <p:tgtEl>
                                          <p:spTgt spid="9"/>
                                        </p:tgtEl>
                                        <p:attrNameLst>
                                          <p:attrName>r</p:attrName>
                                        </p:attrNameLst>
                                      </p:cBhvr>
                                    </p:animRot>
                                    <p:animRot by="-240000">
                                      <p:cBhvr>
                                        <p:cTn id="13" dur="400" fill="hold">
                                          <p:stCondLst>
                                            <p:cond delay="400"/>
                                          </p:stCondLst>
                                        </p:cTn>
                                        <p:tgtEl>
                                          <p:spTgt spid="9"/>
                                        </p:tgtEl>
                                        <p:attrNameLst>
                                          <p:attrName>r</p:attrName>
                                        </p:attrNameLst>
                                      </p:cBhvr>
                                    </p:animRot>
                                    <p:animRot by="240000">
                                      <p:cBhvr>
                                        <p:cTn id="14" dur="400" fill="hold">
                                          <p:stCondLst>
                                            <p:cond delay="800"/>
                                          </p:stCondLst>
                                        </p:cTn>
                                        <p:tgtEl>
                                          <p:spTgt spid="9"/>
                                        </p:tgtEl>
                                        <p:attrNameLst>
                                          <p:attrName>r</p:attrName>
                                        </p:attrNameLst>
                                      </p:cBhvr>
                                    </p:animRot>
                                    <p:animRot by="-240000">
                                      <p:cBhvr>
                                        <p:cTn id="15" dur="400" fill="hold">
                                          <p:stCondLst>
                                            <p:cond delay="1200"/>
                                          </p:stCondLst>
                                        </p:cTn>
                                        <p:tgtEl>
                                          <p:spTgt spid="9"/>
                                        </p:tgtEl>
                                        <p:attrNameLst>
                                          <p:attrName>r</p:attrName>
                                        </p:attrNameLst>
                                      </p:cBhvr>
                                    </p:animRot>
                                    <p:animRot by="120000">
                                      <p:cBhvr>
                                        <p:cTn id="16" dur="400" fill="hold">
                                          <p:stCondLst>
                                            <p:cond delay="16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362" name="Title 2"/>
          <p:cNvSpPr>
            <a:spLocks noGrp="1" noChangeArrowheads="1"/>
          </p:cNvSpPr>
          <p:nvPr>
            <p:ph type="ctrTitle"/>
          </p:nvPr>
        </p:nvSpPr>
        <p:spPr>
          <a:xfrm>
            <a:off x="2397124" y="965201"/>
            <a:ext cx="8316335" cy="1101725"/>
          </a:xfrm>
        </p:spPr>
        <p:txBody>
          <a:bodyPr rtlCol="0">
            <a:normAutofit fontScale="90000"/>
          </a:bodyPr>
          <a:lstStyle/>
          <a:p>
            <a:pPr fontAlgn="auto">
              <a:spcAft>
                <a:spcPts val="0"/>
              </a:spcAft>
              <a:defRPr/>
            </a:pPr>
            <a:r>
              <a:rPr lang="en-US" altLang="en-US" dirty="0" smtClean="0">
                <a:latin typeface="HP001 5H" panose="020B0603050302020204" pitchFamily="34" charset="0"/>
                <a:cs typeface="HP001 5H" panose="020B0603050302020204" pitchFamily="34" charset="0"/>
              </a:rPr>
              <a:t/>
            </a:r>
            <a:br>
              <a:rPr lang="en-US" altLang="en-US" dirty="0" smtClean="0">
                <a:latin typeface="HP001 5H" panose="020B0603050302020204" pitchFamily="34" charset="0"/>
                <a:cs typeface="HP001 5H" panose="020B0603050302020204" pitchFamily="34" charset="0"/>
              </a:rPr>
            </a:br>
            <a:endParaRPr lang="vi-VN" altLang="en-US" dirty="0" smtClean="0">
              <a:latin typeface="HP001 5H" panose="020B0603050302020204" pitchFamily="34" charset="0"/>
              <a:cs typeface="HP001 5H" panose="020B0603050302020204" pitchFamily="34" charset="0"/>
            </a:endParaRPr>
          </a:p>
        </p:txBody>
      </p:sp>
      <p:sp>
        <p:nvSpPr>
          <p:cNvPr id="11268" name="TextBox 3"/>
          <p:cNvSpPr txBox="1">
            <a:spLocks noChangeArrowheads="1"/>
          </p:cNvSpPr>
          <p:nvPr/>
        </p:nvSpPr>
        <p:spPr bwMode="auto">
          <a:xfrm>
            <a:off x="4876800" y="906463"/>
            <a:ext cx="448429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1" hangingPunct="1"/>
            <a:r>
              <a:rPr lang="en-US" altLang="en-US" sz="4000" i="0">
                <a:solidFill>
                  <a:srgbClr val="FF0000"/>
                </a:solidFill>
                <a:latin typeface="HP001 5H" panose="020B0603050302020204" pitchFamily="34" charset="0"/>
                <a:cs typeface="HP001 5H" panose="020B0603050302020204" pitchFamily="34" charset="0"/>
              </a:rPr>
              <a:t>Viết từ khó:</a:t>
            </a:r>
          </a:p>
        </p:txBody>
      </p:sp>
      <p:sp>
        <p:nvSpPr>
          <p:cNvPr id="6" name="TextBox 3"/>
          <p:cNvSpPr txBox="1">
            <a:spLocks noChangeArrowheads="1"/>
          </p:cNvSpPr>
          <p:nvPr/>
        </p:nvSpPr>
        <p:spPr bwMode="auto">
          <a:xfrm>
            <a:off x="7270751" y="2668588"/>
            <a:ext cx="3390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1" hangingPunct="1"/>
            <a:r>
              <a:rPr lang="en-US" altLang="en-US" sz="4000" i="0" dirty="0" err="1">
                <a:latin typeface="HP001 5H" panose="020B0603050302020204" pitchFamily="34" charset="0"/>
                <a:cs typeface="HP001 5H" panose="020B0603050302020204" pitchFamily="34" charset="0"/>
              </a:rPr>
              <a:t>b</a:t>
            </a:r>
            <a:r>
              <a:rPr lang="en-US" altLang="en-US" sz="4000" i="0" dirty="0" err="1" smtClean="0">
                <a:latin typeface="HP001 5H" panose="020B0603050302020204" pitchFamily="34" charset="0"/>
                <a:cs typeface="HP001 5H" panose="020B0603050302020204" pitchFamily="34" charset="0"/>
              </a:rPr>
              <a:t>ệnh</a:t>
            </a:r>
            <a:r>
              <a:rPr lang="en-US" altLang="en-US" sz="4000" i="0" dirty="0" smtClean="0">
                <a:latin typeface="HP001 5H" panose="020B0603050302020204" pitchFamily="34" charset="0"/>
                <a:cs typeface="HP001 5H" panose="020B0603050302020204" pitchFamily="34" charset="0"/>
              </a:rPr>
              <a:t> </a:t>
            </a:r>
            <a:r>
              <a:rPr lang="en-US" altLang="en-US" sz="4000" i="0" dirty="0" err="1" smtClean="0">
                <a:latin typeface="HP001 5H" panose="020B0603050302020204" pitchFamily="34" charset="0"/>
                <a:cs typeface="HP001 5H" panose="020B0603050302020204" pitchFamily="34" charset="0"/>
              </a:rPr>
              <a:t>viện</a:t>
            </a:r>
            <a:endParaRPr lang="en-US" altLang="en-US" sz="4000" i="0" dirty="0">
              <a:latin typeface="HP001 5H" panose="020B0603050302020204" pitchFamily="34" charset="0"/>
              <a:cs typeface="HP001 5H" panose="020B0603050302020204" pitchFamily="34" charset="0"/>
            </a:endParaRPr>
          </a:p>
        </p:txBody>
      </p:sp>
      <p:sp>
        <p:nvSpPr>
          <p:cNvPr id="8" name="TextBox 3"/>
          <p:cNvSpPr txBox="1">
            <a:spLocks noChangeArrowheads="1"/>
          </p:cNvSpPr>
          <p:nvPr/>
        </p:nvSpPr>
        <p:spPr bwMode="auto">
          <a:xfrm>
            <a:off x="2397125" y="2668587"/>
            <a:ext cx="29368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1" hangingPunct="1"/>
            <a:r>
              <a:rPr lang="en-US" altLang="en-US" sz="4000" i="0" dirty="0" err="1">
                <a:latin typeface="HP001 5H" panose="020B0603050302020204" pitchFamily="34" charset="0"/>
                <a:cs typeface="HP001 5H" panose="020B0603050302020204" pitchFamily="34" charset="0"/>
              </a:rPr>
              <a:t>n</a:t>
            </a:r>
            <a:r>
              <a:rPr lang="en-US" altLang="en-US" sz="4000" i="0" dirty="0" err="1" smtClean="0">
                <a:latin typeface="HP001 5H" panose="020B0603050302020204" pitchFamily="34" charset="0"/>
                <a:cs typeface="HP001 5H" panose="020B0603050302020204" pitchFamily="34" charset="0"/>
              </a:rPr>
              <a:t>ghẹn</a:t>
            </a:r>
            <a:r>
              <a:rPr lang="en-US" altLang="en-US" sz="4000" i="0" dirty="0" smtClean="0">
                <a:latin typeface="HP001 5H" panose="020B0603050302020204" pitchFamily="34" charset="0"/>
                <a:cs typeface="HP001 5H" panose="020B0603050302020204" pitchFamily="34" charset="0"/>
              </a:rPr>
              <a:t> </a:t>
            </a:r>
            <a:r>
              <a:rPr lang="en-US" altLang="en-US" sz="4000" i="0" dirty="0" err="1" smtClean="0">
                <a:latin typeface="HP001 5H" panose="020B0603050302020204" pitchFamily="34" charset="0"/>
                <a:cs typeface="HP001 5H" panose="020B0603050302020204" pitchFamily="34" charset="0"/>
              </a:rPr>
              <a:t>ngào</a:t>
            </a:r>
            <a:endParaRPr lang="en-US" altLang="en-US" sz="4000" i="0" dirty="0">
              <a:latin typeface="HP001 5H" panose="020B0603050302020204" pitchFamily="34" charset="0"/>
              <a:cs typeface="HP001 5H" panose="020B0603050302020204" pitchFamily="34" charset="0"/>
            </a:endParaRPr>
          </a:p>
        </p:txBody>
      </p:sp>
      <p:sp>
        <p:nvSpPr>
          <p:cNvPr id="9" name="TextBox 3"/>
          <p:cNvSpPr txBox="1">
            <a:spLocks noChangeArrowheads="1"/>
          </p:cNvSpPr>
          <p:nvPr/>
        </p:nvSpPr>
        <p:spPr bwMode="auto">
          <a:xfrm>
            <a:off x="7270751" y="4114800"/>
            <a:ext cx="2422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1" hangingPunct="1"/>
            <a:r>
              <a:rPr lang="en-US" altLang="en-US" sz="4000" i="0" u="sng" dirty="0" err="1">
                <a:latin typeface="HP001 5H" panose="020B0603050302020204" pitchFamily="34" charset="0"/>
                <a:cs typeface="HP001 5H" panose="020B0603050302020204" pitchFamily="34" charset="0"/>
              </a:rPr>
              <a:t>x</a:t>
            </a:r>
            <a:r>
              <a:rPr lang="en-US" altLang="en-US" sz="4000" i="0" u="sng" dirty="0" err="1" smtClean="0">
                <a:latin typeface="HP001 5H" panose="020B0603050302020204" pitchFamily="34" charset="0"/>
                <a:cs typeface="HP001 5H" panose="020B0603050302020204" pitchFamily="34" charset="0"/>
              </a:rPr>
              <a:t>e</a:t>
            </a:r>
            <a:r>
              <a:rPr lang="en-US" altLang="en-US" sz="4000" i="0" u="sng" dirty="0" smtClean="0">
                <a:latin typeface="HP001 5H" panose="020B0603050302020204" pitchFamily="34" charset="0"/>
                <a:cs typeface="HP001 5H" panose="020B0603050302020204" pitchFamily="34" charset="0"/>
              </a:rPr>
              <a:t> </a:t>
            </a:r>
            <a:r>
              <a:rPr lang="en-US" altLang="en-US" sz="4000" i="0" u="sng" dirty="0" err="1" smtClean="0">
                <a:latin typeface="HP001 5H" panose="020B0603050302020204" pitchFamily="34" charset="0"/>
                <a:cs typeface="HP001 5H" panose="020B0603050302020204" pitchFamily="34" charset="0"/>
              </a:rPr>
              <a:t>buýt</a:t>
            </a:r>
            <a:endParaRPr lang="en-US" altLang="en-US" sz="4000" i="0" u="sng" dirty="0">
              <a:latin typeface="HP001 5H" panose="020B0603050302020204" pitchFamily="34" charset="0"/>
              <a:cs typeface="HP001 5H" panose="020B0603050302020204" pitchFamily="34" charset="0"/>
            </a:endParaRPr>
          </a:p>
        </p:txBody>
      </p:sp>
      <p:sp>
        <p:nvSpPr>
          <p:cNvPr id="11" name="TextBox 3"/>
          <p:cNvSpPr txBox="1">
            <a:spLocks noChangeArrowheads="1"/>
          </p:cNvSpPr>
          <p:nvPr/>
        </p:nvSpPr>
        <p:spPr bwMode="auto">
          <a:xfrm>
            <a:off x="2422526" y="4114800"/>
            <a:ext cx="2422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1" hangingPunct="1"/>
            <a:r>
              <a:rPr lang="en-US" altLang="en-US" sz="4000" i="0" dirty="0" err="1" smtClean="0">
                <a:latin typeface="HP001 5H" panose="020B0603050302020204" pitchFamily="34" charset="0"/>
                <a:cs typeface="HP001 5H" panose="020B0603050302020204" pitchFamily="34" charset="0"/>
              </a:rPr>
              <a:t>ǟất</a:t>
            </a:r>
            <a:r>
              <a:rPr lang="en-US" altLang="en-US" sz="4000" i="0" dirty="0" smtClean="0">
                <a:latin typeface="HP001 5H" panose="020B0603050302020204" pitchFamily="34" charset="0"/>
                <a:cs typeface="HP001 5H" panose="020B0603050302020204" pitchFamily="34" charset="0"/>
              </a:rPr>
              <a:t> </a:t>
            </a:r>
            <a:r>
              <a:rPr lang="en-US" altLang="en-US" sz="4000" i="0" dirty="0" err="1" smtClean="0">
                <a:latin typeface="HP001 5H" panose="020B0603050302020204" pitchFamily="34" charset="0"/>
                <a:cs typeface="HP001 5H" panose="020B0603050302020204" pitchFamily="34" charset="0"/>
              </a:rPr>
              <a:t>buồn</a:t>
            </a:r>
            <a:endParaRPr lang="en-US" altLang="en-US" sz="4000" i="0" dirty="0">
              <a:latin typeface="HP001 5H" panose="020B0603050302020204" pitchFamily="34" charset="0"/>
              <a:cs typeface="HP001 5H" panose="020B0603050302020204" pitchFamily="34" charset="0"/>
            </a:endParaRPr>
          </a:p>
        </p:txBody>
      </p:sp>
    </p:spTree>
    <p:extLst>
      <p:ext uri="{BB962C8B-B14F-4D97-AF65-F5344CB8AC3E}">
        <p14:creationId xmlns:p14="http://schemas.microsoft.com/office/powerpoint/2010/main" val="36664784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500"/>
                                        <p:tgtEl>
                                          <p:spTgt spid="112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6" grpId="0"/>
      <p:bldP spid="8" grpId="0"/>
      <p:bldP spid="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2895600" y="1200150"/>
            <a:ext cx="37719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1" hangingPunct="1"/>
            <a:r>
              <a:rPr lang="en-US" altLang="en-US" u="sng">
                <a:latin typeface="Times New Roman" panose="02020603050405020304" pitchFamily="18" charset="0"/>
                <a:cs typeface="Arial" panose="020B0604020202020204" pitchFamily="34" charset="0"/>
              </a:rPr>
              <a:t>1) Tư thế ngồi viết:</a:t>
            </a:r>
          </a:p>
          <a:p>
            <a:pPr eaLnBrk="1" hangingPunct="1"/>
            <a:r>
              <a:rPr lang="en-US" altLang="en-US">
                <a:latin typeface="Times New Roman" panose="02020603050405020304" pitchFamily="18" charset="0"/>
                <a:cs typeface="Arial" panose="020B0604020202020204" pitchFamily="34" charset="0"/>
              </a:rPr>
              <a:t>- Lưng thẳng, không tì ngực vào bàn.</a:t>
            </a:r>
          </a:p>
          <a:p>
            <a:pPr eaLnBrk="1" hangingPunct="1"/>
            <a:r>
              <a:rPr lang="en-US" altLang="en-US">
                <a:latin typeface="Times New Roman" panose="02020603050405020304" pitchFamily="18" charset="0"/>
                <a:cs typeface="Arial" panose="020B0604020202020204" pitchFamily="34" charset="0"/>
              </a:rPr>
              <a:t>- Đầu hơi cúi.</a:t>
            </a:r>
          </a:p>
          <a:p>
            <a:pPr eaLnBrk="1" hangingPunct="1"/>
            <a:r>
              <a:rPr lang="en-US" altLang="en-US">
                <a:latin typeface="Times New Roman" panose="02020603050405020304" pitchFamily="18" charset="0"/>
                <a:cs typeface="Arial" panose="020B0604020202020204" pitchFamily="34" charset="0"/>
              </a:rPr>
              <a:t>- Mắt cách vở khoảng 25 đến 30 cm.</a:t>
            </a:r>
          </a:p>
          <a:p>
            <a:pPr eaLnBrk="1" hangingPunct="1"/>
            <a:r>
              <a:rPr lang="en-US" altLang="en-US">
                <a:latin typeface="Times New Roman" panose="02020603050405020304" pitchFamily="18" charset="0"/>
                <a:cs typeface="Arial" panose="020B0604020202020204" pitchFamily="34" charset="0"/>
              </a:rPr>
              <a:t>- Tay phải cầm bút.</a:t>
            </a:r>
          </a:p>
          <a:p>
            <a:pPr eaLnBrk="1" hangingPunct="1"/>
            <a:r>
              <a:rPr lang="en-US" altLang="en-US">
                <a:latin typeface="Times New Roman" panose="02020603050405020304" pitchFamily="18" charset="0"/>
                <a:cs typeface="Arial" panose="020B0604020202020204" pitchFamily="34" charset="0"/>
              </a:rPr>
              <a:t>- Tay trái tì nhẹ lên mép vở để giữ.</a:t>
            </a:r>
          </a:p>
          <a:p>
            <a:pPr eaLnBrk="1" hangingPunct="1"/>
            <a:r>
              <a:rPr lang="en-US" altLang="en-US">
                <a:latin typeface="Times New Roman" panose="02020603050405020304" pitchFamily="18" charset="0"/>
                <a:cs typeface="Arial" panose="020B0604020202020204" pitchFamily="34" charset="0"/>
              </a:rPr>
              <a:t>- Hai chân để song song thoải mái.</a:t>
            </a:r>
          </a:p>
          <a:p>
            <a:pPr algn="just"/>
            <a:endParaRPr lang="en-US" altLang="en-US">
              <a:solidFill>
                <a:srgbClr val="FF0000"/>
              </a:solidFill>
              <a:latin typeface="Times New Roman" panose="02020603050405020304" pitchFamily="18" charset="0"/>
              <a:cs typeface="Arial" panose="020B0604020202020204" pitchFamily="34" charset="0"/>
            </a:endParaRPr>
          </a:p>
        </p:txBody>
      </p:sp>
      <p:sp>
        <p:nvSpPr>
          <p:cNvPr id="19462" name="Text Box 6"/>
          <p:cNvSpPr txBox="1">
            <a:spLocks noChangeArrowheads="1"/>
          </p:cNvSpPr>
          <p:nvPr/>
        </p:nvSpPr>
        <p:spPr bwMode="auto">
          <a:xfrm>
            <a:off x="2895600" y="3467101"/>
            <a:ext cx="41719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1" hangingPunct="1"/>
            <a:r>
              <a:rPr lang="en-US" altLang="en-US" u="sng">
                <a:latin typeface="Times New Roman" panose="02020603050405020304" pitchFamily="18" charset="0"/>
                <a:cs typeface="Arial" panose="020B0604020202020204" pitchFamily="34" charset="0"/>
              </a:rPr>
              <a:t>2) Cách cầm bút:</a:t>
            </a:r>
          </a:p>
          <a:p>
            <a:pPr eaLnBrk="1" hangingPunct="1"/>
            <a:r>
              <a:rPr lang="en-US" altLang="en-US">
                <a:latin typeface="Times New Roman" panose="02020603050405020304" pitchFamily="18" charset="0"/>
                <a:cs typeface="Arial" panose="020B0604020202020204" pitchFamily="34" charset="0"/>
              </a:rPr>
              <a:t>- Cầm bút bằng 3 ngón tay: ngón cái, ngón trỏ, ngón giữa.</a:t>
            </a:r>
          </a:p>
          <a:p>
            <a:pPr eaLnBrk="1" hangingPunct="1"/>
            <a:r>
              <a:rPr lang="en-US" altLang="en-US">
                <a:latin typeface="Times New Roman" panose="02020603050405020304" pitchFamily="18" charset="0"/>
                <a:cs typeface="Arial" panose="020B0604020202020204" pitchFamily="34" charset="0"/>
              </a:rPr>
              <a:t>- Khi viết, dùng 3 ngón tay di chuyển bút từ trái sang phải, cán bút nghiêng về phía bên phải, cổ tay, khuỷu tay và cánh tay cử động mềm mại, thoải mái;</a:t>
            </a:r>
          </a:p>
          <a:p>
            <a:pPr eaLnBrk="1" hangingPunct="1"/>
            <a:r>
              <a:rPr lang="en-US" altLang="en-US">
                <a:latin typeface="Times New Roman" panose="02020603050405020304" pitchFamily="18" charset="0"/>
                <a:cs typeface="Arial" panose="020B0604020202020204" pitchFamily="34" charset="0"/>
              </a:rPr>
              <a:t>- Không nên cầm bút tay trái.</a:t>
            </a:r>
          </a:p>
        </p:txBody>
      </p:sp>
      <p:pic>
        <p:nvPicPr>
          <p:cNvPr id="19463" name="Picture 7" descr="Cam b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6925" y="3594101"/>
            <a:ext cx="2171700" cy="2119313"/>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19467" name="Picture 11" descr="chu hoa0005"/>
          <p:cNvPicPr>
            <a:picLocks noChangeAspect="1" noChangeArrowheads="1"/>
          </p:cNvPicPr>
          <p:nvPr/>
        </p:nvPicPr>
        <p:blipFill>
          <a:blip r:embed="rId4">
            <a:lum bright="-32000" contrast="40000"/>
            <a:extLst>
              <a:ext uri="{28A0092B-C50C-407E-A947-70E740481C1C}">
                <a14:useLocalDpi xmlns:a14="http://schemas.microsoft.com/office/drawing/2010/main" val="0"/>
              </a:ext>
            </a:extLst>
          </a:blip>
          <a:srcRect l="56860" t="39471" r="21571" b="43802"/>
          <a:stretch>
            <a:fillRect/>
          </a:stretch>
        </p:blipFill>
        <p:spPr bwMode="auto">
          <a:xfrm>
            <a:off x="7181850" y="1200150"/>
            <a:ext cx="2114550" cy="2000250"/>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7229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p:cTn id="7" dur="500" fill="hold"/>
                                        <p:tgtEl>
                                          <p:spTgt spid="19460"/>
                                        </p:tgtEl>
                                        <p:attrNameLst>
                                          <p:attrName>ppt_w</p:attrName>
                                        </p:attrNameLst>
                                      </p:cBhvr>
                                      <p:tavLst>
                                        <p:tav tm="0">
                                          <p:val>
                                            <p:strVal val="#ppt_w*2.5"/>
                                          </p:val>
                                        </p:tav>
                                        <p:tav tm="100000">
                                          <p:val>
                                            <p:strVal val="#ppt_w"/>
                                          </p:val>
                                        </p:tav>
                                      </p:tavLst>
                                    </p:anim>
                                    <p:anim calcmode="lin" valueType="num">
                                      <p:cBhvr>
                                        <p:cTn id="8" dur="500" fill="hold"/>
                                        <p:tgtEl>
                                          <p:spTgt spid="19460"/>
                                        </p:tgtEl>
                                        <p:attrNameLst>
                                          <p:attrName>ppt_h</p:attrName>
                                        </p:attrNameLst>
                                      </p:cBhvr>
                                      <p:tavLst>
                                        <p:tav tm="0">
                                          <p:val>
                                            <p:strVal val="#ppt_h*0.01"/>
                                          </p:val>
                                        </p:tav>
                                        <p:tav tm="100000">
                                          <p:val>
                                            <p:strVal val="#ppt_h"/>
                                          </p:val>
                                        </p:tav>
                                      </p:tavLst>
                                    </p:anim>
                                    <p:anim calcmode="lin" valueType="num">
                                      <p:cBhvr>
                                        <p:cTn id="9" dur="500" fill="hold"/>
                                        <p:tgtEl>
                                          <p:spTgt spid="19460"/>
                                        </p:tgtEl>
                                        <p:attrNameLst>
                                          <p:attrName>ppt_x</p:attrName>
                                        </p:attrNameLst>
                                      </p:cBhvr>
                                      <p:tavLst>
                                        <p:tav tm="0">
                                          <p:val>
                                            <p:strVal val="#ppt_x"/>
                                          </p:val>
                                        </p:tav>
                                        <p:tav tm="100000">
                                          <p:val>
                                            <p:strVal val="#ppt_x"/>
                                          </p:val>
                                        </p:tav>
                                      </p:tavLst>
                                    </p:anim>
                                    <p:anim calcmode="lin" valueType="num">
                                      <p:cBhvr>
                                        <p:cTn id="10" dur="500" fill="hold"/>
                                        <p:tgtEl>
                                          <p:spTgt spid="19460"/>
                                        </p:tgtEl>
                                        <p:attrNameLst>
                                          <p:attrName>ppt_y</p:attrName>
                                        </p:attrNameLst>
                                      </p:cBhvr>
                                      <p:tavLst>
                                        <p:tav tm="0">
                                          <p:val>
                                            <p:strVal val="#ppt_h+1"/>
                                          </p:val>
                                        </p:tav>
                                        <p:tav tm="100000">
                                          <p:val>
                                            <p:strVal val="#ppt_y"/>
                                          </p:val>
                                        </p:tav>
                                      </p:tavLst>
                                    </p:anim>
                                    <p:animEffect transition="in" filter="fade">
                                      <p:cBhvr>
                                        <p:cTn id="11" dur="500"/>
                                        <p:tgtEl>
                                          <p:spTgt spid="19460"/>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19467"/>
                                        </p:tgtEl>
                                        <p:attrNameLst>
                                          <p:attrName>style.visibility</p:attrName>
                                        </p:attrNameLst>
                                      </p:cBhvr>
                                      <p:to>
                                        <p:strVal val="visible"/>
                                      </p:to>
                                    </p:set>
                                    <p:anim calcmode="lin" valueType="num">
                                      <p:cBhvr>
                                        <p:cTn id="14" dur="500" fill="hold"/>
                                        <p:tgtEl>
                                          <p:spTgt spid="19467"/>
                                        </p:tgtEl>
                                        <p:attrNameLst>
                                          <p:attrName>ppt_w</p:attrName>
                                        </p:attrNameLst>
                                      </p:cBhvr>
                                      <p:tavLst>
                                        <p:tav tm="0">
                                          <p:val>
                                            <p:strVal val="#ppt_w*2.5"/>
                                          </p:val>
                                        </p:tav>
                                        <p:tav tm="100000">
                                          <p:val>
                                            <p:strVal val="#ppt_w"/>
                                          </p:val>
                                        </p:tav>
                                      </p:tavLst>
                                    </p:anim>
                                    <p:anim calcmode="lin" valueType="num">
                                      <p:cBhvr>
                                        <p:cTn id="15" dur="500" fill="hold"/>
                                        <p:tgtEl>
                                          <p:spTgt spid="19467"/>
                                        </p:tgtEl>
                                        <p:attrNameLst>
                                          <p:attrName>ppt_h</p:attrName>
                                        </p:attrNameLst>
                                      </p:cBhvr>
                                      <p:tavLst>
                                        <p:tav tm="0">
                                          <p:val>
                                            <p:strVal val="#ppt_h*0.01"/>
                                          </p:val>
                                        </p:tav>
                                        <p:tav tm="100000">
                                          <p:val>
                                            <p:strVal val="#ppt_h"/>
                                          </p:val>
                                        </p:tav>
                                      </p:tavLst>
                                    </p:anim>
                                    <p:anim calcmode="lin" valueType="num">
                                      <p:cBhvr>
                                        <p:cTn id="16" dur="500" fill="hold"/>
                                        <p:tgtEl>
                                          <p:spTgt spid="19467"/>
                                        </p:tgtEl>
                                        <p:attrNameLst>
                                          <p:attrName>ppt_x</p:attrName>
                                        </p:attrNameLst>
                                      </p:cBhvr>
                                      <p:tavLst>
                                        <p:tav tm="0">
                                          <p:val>
                                            <p:strVal val="#ppt_x"/>
                                          </p:val>
                                        </p:tav>
                                        <p:tav tm="100000">
                                          <p:val>
                                            <p:strVal val="#ppt_x"/>
                                          </p:val>
                                        </p:tav>
                                      </p:tavLst>
                                    </p:anim>
                                    <p:anim calcmode="lin" valueType="num">
                                      <p:cBhvr>
                                        <p:cTn id="17" dur="500" fill="hold"/>
                                        <p:tgtEl>
                                          <p:spTgt spid="19467"/>
                                        </p:tgtEl>
                                        <p:attrNameLst>
                                          <p:attrName>ppt_y</p:attrName>
                                        </p:attrNameLst>
                                      </p:cBhvr>
                                      <p:tavLst>
                                        <p:tav tm="0">
                                          <p:val>
                                            <p:strVal val="#ppt_h+1"/>
                                          </p:val>
                                        </p:tav>
                                        <p:tav tm="100000">
                                          <p:val>
                                            <p:strVal val="#ppt_y"/>
                                          </p:val>
                                        </p:tav>
                                      </p:tavLst>
                                    </p:anim>
                                    <p:animEffect transition="in" filter="fade">
                                      <p:cBhvr>
                                        <p:cTn id="18" dur="500"/>
                                        <p:tgtEl>
                                          <p:spTgt spid="1946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8" presetClass="entr" presetSubtype="0" accel="100000" fill="hold" grpId="0" nodeType="clickEffect">
                                  <p:stCondLst>
                                    <p:cond delay="0"/>
                                  </p:stCondLst>
                                  <p:childTnLst>
                                    <p:set>
                                      <p:cBhvr>
                                        <p:cTn id="22" dur="1" fill="hold">
                                          <p:stCondLst>
                                            <p:cond delay="0"/>
                                          </p:stCondLst>
                                        </p:cTn>
                                        <p:tgtEl>
                                          <p:spTgt spid="19462"/>
                                        </p:tgtEl>
                                        <p:attrNameLst>
                                          <p:attrName>style.visibility</p:attrName>
                                        </p:attrNameLst>
                                      </p:cBhvr>
                                      <p:to>
                                        <p:strVal val="visible"/>
                                      </p:to>
                                    </p:set>
                                    <p:anim calcmode="lin" valueType="num">
                                      <p:cBhvr>
                                        <p:cTn id="23" dur="500" fill="hold"/>
                                        <p:tgtEl>
                                          <p:spTgt spid="19462"/>
                                        </p:tgtEl>
                                        <p:attrNameLst>
                                          <p:attrName>ppt_w</p:attrName>
                                        </p:attrNameLst>
                                      </p:cBhvr>
                                      <p:tavLst>
                                        <p:tav tm="0">
                                          <p:val>
                                            <p:strVal val="#ppt_w*2.5"/>
                                          </p:val>
                                        </p:tav>
                                        <p:tav tm="100000">
                                          <p:val>
                                            <p:strVal val="#ppt_w"/>
                                          </p:val>
                                        </p:tav>
                                      </p:tavLst>
                                    </p:anim>
                                    <p:anim calcmode="lin" valueType="num">
                                      <p:cBhvr>
                                        <p:cTn id="24" dur="500" fill="hold"/>
                                        <p:tgtEl>
                                          <p:spTgt spid="19462"/>
                                        </p:tgtEl>
                                        <p:attrNameLst>
                                          <p:attrName>ppt_h</p:attrName>
                                        </p:attrNameLst>
                                      </p:cBhvr>
                                      <p:tavLst>
                                        <p:tav tm="0">
                                          <p:val>
                                            <p:strVal val="#ppt_h*0.01"/>
                                          </p:val>
                                        </p:tav>
                                        <p:tav tm="100000">
                                          <p:val>
                                            <p:strVal val="#ppt_h"/>
                                          </p:val>
                                        </p:tav>
                                      </p:tavLst>
                                    </p:anim>
                                    <p:anim calcmode="lin" valueType="num">
                                      <p:cBhvr>
                                        <p:cTn id="25" dur="500" fill="hold"/>
                                        <p:tgtEl>
                                          <p:spTgt spid="19462"/>
                                        </p:tgtEl>
                                        <p:attrNameLst>
                                          <p:attrName>ppt_x</p:attrName>
                                        </p:attrNameLst>
                                      </p:cBhvr>
                                      <p:tavLst>
                                        <p:tav tm="0">
                                          <p:val>
                                            <p:strVal val="#ppt_x"/>
                                          </p:val>
                                        </p:tav>
                                        <p:tav tm="100000">
                                          <p:val>
                                            <p:strVal val="#ppt_x"/>
                                          </p:val>
                                        </p:tav>
                                      </p:tavLst>
                                    </p:anim>
                                    <p:anim calcmode="lin" valueType="num">
                                      <p:cBhvr>
                                        <p:cTn id="26" dur="500" fill="hold"/>
                                        <p:tgtEl>
                                          <p:spTgt spid="19462"/>
                                        </p:tgtEl>
                                        <p:attrNameLst>
                                          <p:attrName>ppt_y</p:attrName>
                                        </p:attrNameLst>
                                      </p:cBhvr>
                                      <p:tavLst>
                                        <p:tav tm="0">
                                          <p:val>
                                            <p:strVal val="#ppt_h+1"/>
                                          </p:val>
                                        </p:tav>
                                        <p:tav tm="100000">
                                          <p:val>
                                            <p:strVal val="#ppt_y"/>
                                          </p:val>
                                        </p:tav>
                                      </p:tavLst>
                                    </p:anim>
                                    <p:animEffect transition="in" filter="fade">
                                      <p:cBhvr>
                                        <p:cTn id="27" dur="500"/>
                                        <p:tgtEl>
                                          <p:spTgt spid="19462"/>
                                        </p:tgtEl>
                                      </p:cBhvr>
                                    </p:animEffect>
                                  </p:childTnLst>
                                </p:cTn>
                              </p:par>
                              <p:par>
                                <p:cTn id="28" presetID="58" presetClass="entr" presetSubtype="0" accel="100000" fill="hold" nodeType="withEffect">
                                  <p:stCondLst>
                                    <p:cond delay="0"/>
                                  </p:stCondLst>
                                  <p:childTnLst>
                                    <p:set>
                                      <p:cBhvr>
                                        <p:cTn id="29" dur="1" fill="hold">
                                          <p:stCondLst>
                                            <p:cond delay="0"/>
                                          </p:stCondLst>
                                        </p:cTn>
                                        <p:tgtEl>
                                          <p:spTgt spid="19463"/>
                                        </p:tgtEl>
                                        <p:attrNameLst>
                                          <p:attrName>style.visibility</p:attrName>
                                        </p:attrNameLst>
                                      </p:cBhvr>
                                      <p:to>
                                        <p:strVal val="visible"/>
                                      </p:to>
                                    </p:set>
                                    <p:anim calcmode="lin" valueType="num">
                                      <p:cBhvr>
                                        <p:cTn id="30" dur="500" fill="hold"/>
                                        <p:tgtEl>
                                          <p:spTgt spid="19463"/>
                                        </p:tgtEl>
                                        <p:attrNameLst>
                                          <p:attrName>ppt_w</p:attrName>
                                        </p:attrNameLst>
                                      </p:cBhvr>
                                      <p:tavLst>
                                        <p:tav tm="0">
                                          <p:val>
                                            <p:strVal val="#ppt_w*2.5"/>
                                          </p:val>
                                        </p:tav>
                                        <p:tav tm="100000">
                                          <p:val>
                                            <p:strVal val="#ppt_w"/>
                                          </p:val>
                                        </p:tav>
                                      </p:tavLst>
                                    </p:anim>
                                    <p:anim calcmode="lin" valueType="num">
                                      <p:cBhvr>
                                        <p:cTn id="31" dur="500" fill="hold"/>
                                        <p:tgtEl>
                                          <p:spTgt spid="19463"/>
                                        </p:tgtEl>
                                        <p:attrNameLst>
                                          <p:attrName>ppt_h</p:attrName>
                                        </p:attrNameLst>
                                      </p:cBhvr>
                                      <p:tavLst>
                                        <p:tav tm="0">
                                          <p:val>
                                            <p:strVal val="#ppt_h*0.01"/>
                                          </p:val>
                                        </p:tav>
                                        <p:tav tm="100000">
                                          <p:val>
                                            <p:strVal val="#ppt_h"/>
                                          </p:val>
                                        </p:tav>
                                      </p:tavLst>
                                    </p:anim>
                                    <p:anim calcmode="lin" valueType="num">
                                      <p:cBhvr>
                                        <p:cTn id="32" dur="500" fill="hold"/>
                                        <p:tgtEl>
                                          <p:spTgt spid="19463"/>
                                        </p:tgtEl>
                                        <p:attrNameLst>
                                          <p:attrName>ppt_x</p:attrName>
                                        </p:attrNameLst>
                                      </p:cBhvr>
                                      <p:tavLst>
                                        <p:tav tm="0">
                                          <p:val>
                                            <p:strVal val="#ppt_x"/>
                                          </p:val>
                                        </p:tav>
                                        <p:tav tm="100000">
                                          <p:val>
                                            <p:strVal val="#ppt_x"/>
                                          </p:val>
                                        </p:tav>
                                      </p:tavLst>
                                    </p:anim>
                                    <p:anim calcmode="lin" valueType="num">
                                      <p:cBhvr>
                                        <p:cTn id="33" dur="500" fill="hold"/>
                                        <p:tgtEl>
                                          <p:spTgt spid="19463"/>
                                        </p:tgtEl>
                                        <p:attrNameLst>
                                          <p:attrName>ppt_y</p:attrName>
                                        </p:attrNameLst>
                                      </p:cBhvr>
                                      <p:tavLst>
                                        <p:tav tm="0">
                                          <p:val>
                                            <p:strVal val="#ppt_h+1"/>
                                          </p:val>
                                        </p:tav>
                                        <p:tav tm="100000">
                                          <p:val>
                                            <p:strVal val="#ppt_y"/>
                                          </p:val>
                                        </p:tav>
                                      </p:tavLst>
                                    </p:anim>
                                    <p:animEffect transition="in" filter="fade">
                                      <p:cBhvr>
                                        <p:cTn id="34" dur="500"/>
                                        <p:tgtEl>
                                          <p:spTgt spid="19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1946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WordArt 5"/>
          <p:cNvSpPr>
            <a:spLocks noChangeArrowheads="1" noChangeShapeType="1" noTextEdit="1"/>
          </p:cNvSpPr>
          <p:nvPr/>
        </p:nvSpPr>
        <p:spPr bwMode="auto">
          <a:xfrm>
            <a:off x="4038600" y="1371601"/>
            <a:ext cx="4343400" cy="1616075"/>
          </a:xfrm>
          <a:prstGeom prst="rect">
            <a:avLst/>
          </a:prstGeom>
        </p:spPr>
        <p:txBody>
          <a:bodyPr wrap="none" fromWordArt="1">
            <a:prstTxWarp prst="textPlain">
              <a:avLst>
                <a:gd name="adj" fmla="val 50000"/>
              </a:avLst>
            </a:prstTxWarp>
          </a:bodyPr>
          <a:lstStyle/>
          <a:p>
            <a:pPr algn="ctr"/>
            <a:r>
              <a:rPr lang="en-US" sz="2700" kern="10">
                <a:ln w="12700">
                  <a:solidFill>
                    <a:srgbClr val="990033"/>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UNI Chu viet tay"/>
              </a:rPr>
              <a:t>Viết chính tả</a:t>
            </a:r>
          </a:p>
        </p:txBody>
      </p:sp>
      <p:pic>
        <p:nvPicPr>
          <p:cNvPr id="20483" name="Picture 12" descr="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1939" y="3314700"/>
            <a:ext cx="173672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0467319"/>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WordArt 5"/>
          <p:cNvSpPr>
            <a:spLocks noChangeArrowheads="1" noChangeShapeType="1" noTextEdit="1"/>
          </p:cNvSpPr>
          <p:nvPr/>
        </p:nvSpPr>
        <p:spPr bwMode="auto">
          <a:xfrm>
            <a:off x="4038600" y="1371601"/>
            <a:ext cx="4343400" cy="1616075"/>
          </a:xfrm>
          <a:prstGeom prst="rect">
            <a:avLst/>
          </a:prstGeom>
        </p:spPr>
        <p:txBody>
          <a:bodyPr wrap="none" fromWordArt="1">
            <a:prstTxWarp prst="textPlain">
              <a:avLst>
                <a:gd name="adj" fmla="val 50000"/>
              </a:avLst>
            </a:prstTxWarp>
          </a:bodyPr>
          <a:lstStyle/>
          <a:p>
            <a:pPr algn="ctr"/>
            <a:r>
              <a:rPr lang="en-US" sz="2700" kern="10">
                <a:ln w="12700">
                  <a:solidFill>
                    <a:srgbClr val="990033"/>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UNI Chu viet tay"/>
              </a:rPr>
              <a:t>Soát lỗi</a:t>
            </a:r>
          </a:p>
        </p:txBody>
      </p:sp>
      <p:pic>
        <p:nvPicPr>
          <p:cNvPr id="21507" name="Picture 12" descr="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1939" y="3314700"/>
            <a:ext cx="173672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9087478"/>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1371600" y="838200"/>
            <a:ext cx="92129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600" b="1" i="0" dirty="0" err="1">
                <a:solidFill>
                  <a:schemeClr val="accent1"/>
                </a:solidFill>
                <a:latin typeface="HP001 4 hàng" panose="020B0603050302020204" pitchFamily="34" charset="0"/>
              </a:rPr>
              <a:t>Các</a:t>
            </a:r>
            <a:r>
              <a:rPr lang="en-US" altLang="en-US" sz="3600" b="1" i="0" dirty="0">
                <a:solidFill>
                  <a:schemeClr val="accent1"/>
                </a:solidFill>
                <a:latin typeface="HP001 4 hàng" panose="020B0603050302020204" pitchFamily="34" charset="0"/>
              </a:rPr>
              <a:t> </a:t>
            </a:r>
            <a:r>
              <a:rPr lang="en-US" altLang="en-US" sz="3600" b="1" i="0" dirty="0" err="1">
                <a:solidFill>
                  <a:schemeClr val="accent1"/>
                </a:solidFill>
                <a:latin typeface="HP001 4 hàng" panose="020B0603050302020204" pitchFamily="34" charset="0"/>
              </a:rPr>
              <a:t>em</a:t>
            </a:r>
            <a:r>
              <a:rPr lang="en-US" altLang="en-US" sz="3600" b="1" i="0" dirty="0">
                <a:solidFill>
                  <a:schemeClr val="accent1"/>
                </a:solidFill>
                <a:latin typeface="HP001 4 hàng" panose="020B0603050302020204" pitchFamily="34" charset="0"/>
              </a:rPr>
              <a:t> </a:t>
            </a:r>
            <a:r>
              <a:rPr lang="en-US" altLang="en-US" sz="3600" b="1" i="0" dirty="0" err="1">
                <a:solidFill>
                  <a:schemeClr val="accent1"/>
                </a:solidFill>
                <a:latin typeface="HP001 4 hàng" panose="020B0603050302020204" pitchFamily="34" charset="0"/>
              </a:rPr>
              <a:t>nhỏ</a:t>
            </a:r>
            <a:r>
              <a:rPr lang="en-US" altLang="en-US" sz="3600" b="1" i="0" dirty="0">
                <a:solidFill>
                  <a:schemeClr val="accent1"/>
                </a:solidFill>
                <a:latin typeface="HP001 4 hàng" panose="020B0603050302020204" pitchFamily="34" charset="0"/>
              </a:rPr>
              <a:t> </a:t>
            </a:r>
            <a:r>
              <a:rPr lang="en-US" altLang="en-US" sz="3600" b="1" i="0" dirty="0" err="1">
                <a:solidFill>
                  <a:schemeClr val="accent1"/>
                </a:solidFill>
                <a:latin typeface="HP001 4 hàng" panose="020B0603050302020204" pitchFamily="34" charset="0"/>
              </a:rPr>
              <a:t>và</a:t>
            </a:r>
            <a:r>
              <a:rPr lang="en-US" altLang="en-US" sz="3600" b="1" i="0" dirty="0">
                <a:solidFill>
                  <a:schemeClr val="accent1"/>
                </a:solidFill>
                <a:latin typeface="HP001 4 hàng" panose="020B0603050302020204" pitchFamily="34" charset="0"/>
              </a:rPr>
              <a:t> </a:t>
            </a:r>
            <a:r>
              <a:rPr lang="en-US" altLang="en-US" sz="3600" b="1" i="0" dirty="0" err="1">
                <a:solidFill>
                  <a:schemeClr val="accent1"/>
                </a:solidFill>
                <a:latin typeface="HP001 4 hàng" panose="020B0603050302020204" pitchFamily="34" charset="0"/>
              </a:rPr>
              <a:t>cụ</a:t>
            </a:r>
            <a:r>
              <a:rPr lang="en-US" altLang="en-US" sz="3600" b="1" i="0" dirty="0">
                <a:solidFill>
                  <a:schemeClr val="accent1"/>
                </a:solidFill>
                <a:latin typeface="HP001 4 hàng" panose="020B0603050302020204" pitchFamily="34" charset="0"/>
              </a:rPr>
              <a:t> </a:t>
            </a:r>
            <a:r>
              <a:rPr lang="en-US" altLang="en-US" sz="3600" b="1" i="0" dirty="0" err="1">
                <a:solidFill>
                  <a:schemeClr val="accent1"/>
                </a:solidFill>
                <a:latin typeface="HP001 4 hàng" panose="020B0603050302020204" pitchFamily="34" charset="0"/>
              </a:rPr>
              <a:t>già</a:t>
            </a:r>
            <a:endParaRPr lang="en-US" altLang="en-US" sz="3600" b="1" i="0" dirty="0">
              <a:solidFill>
                <a:schemeClr val="accent1"/>
              </a:solidFill>
              <a:latin typeface="HP001 4 hàng" panose="020B0603050302020204" pitchFamily="34" charset="0"/>
            </a:endParaRPr>
          </a:p>
        </p:txBody>
      </p:sp>
      <p:sp>
        <p:nvSpPr>
          <p:cNvPr id="3" name="Text Box 8"/>
          <p:cNvSpPr txBox="1">
            <a:spLocks noChangeArrowheads="1"/>
          </p:cNvSpPr>
          <p:nvPr/>
        </p:nvSpPr>
        <p:spPr bwMode="auto">
          <a:xfrm>
            <a:off x="457200" y="1640681"/>
            <a:ext cx="120396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i="0" dirty="0">
                <a:solidFill>
                  <a:schemeClr val="accent1"/>
                </a:solidFill>
                <a:latin typeface="HP001 5 hàng" panose="020B0603050302020204" pitchFamily="34" charset="0"/>
                <a:cs typeface="Times New Roman" panose="02020603050405020304" pitchFamily="18" charset="0"/>
              </a:rPr>
              <a:t>  </a:t>
            </a:r>
            <a:r>
              <a:rPr lang="en-US" altLang="en-US" sz="3600" b="1" i="0" dirty="0" smtClean="0">
                <a:solidFill>
                  <a:schemeClr val="accent1"/>
                </a:solidFill>
                <a:latin typeface="HP001 5 hàng" panose="020B0603050302020204" pitchFamily="34" charset="0"/>
                <a:cs typeface="Times New Roman" panose="02020603050405020304" pitchFamily="18" charset="0"/>
              </a:rPr>
              <a:t>   </a:t>
            </a:r>
            <a:r>
              <a:rPr lang="en-US" altLang="en-US" sz="3600" b="1" i="0" dirty="0" err="1" smtClean="0">
                <a:solidFill>
                  <a:schemeClr val="accent1"/>
                </a:solidFill>
                <a:latin typeface="HP001 5 hàng" panose="020B0603050302020204" pitchFamily="34" charset="0"/>
                <a:cs typeface="Times New Roman" panose="02020603050405020304" pitchFamily="18" charset="0"/>
              </a:rPr>
              <a:t>Cụ</a:t>
            </a:r>
            <a:r>
              <a:rPr lang="en-US" altLang="en-US" sz="3600" b="1" i="0" dirty="0" smtClean="0">
                <a:solidFill>
                  <a:schemeClr val="accent1"/>
                </a:solidFill>
                <a:latin typeface="HP001 5 hàng" panose="020B0603050302020204" pitchFamily="34" charset="0"/>
                <a:cs typeface="Times New Roman" panose="02020603050405020304" pitchFamily="18" charset="0"/>
              </a:rPr>
              <a:t> </a:t>
            </a:r>
            <a:r>
              <a:rPr lang="en-US" altLang="en-US" sz="3600" b="1" i="0" dirty="0" err="1">
                <a:solidFill>
                  <a:schemeClr val="accent1"/>
                </a:solidFill>
                <a:latin typeface="HP001 5 hàng" panose="020B0603050302020204" pitchFamily="34" charset="0"/>
                <a:cs typeface="Times New Roman" panose="02020603050405020304" pitchFamily="18" charset="0"/>
              </a:rPr>
              <a:t>ngừng</a:t>
            </a:r>
            <a:r>
              <a:rPr lang="en-US" altLang="en-US" sz="3600" b="1" i="0" dirty="0">
                <a:solidFill>
                  <a:schemeClr val="accent1"/>
                </a:solidFill>
                <a:latin typeface="HP001 5 hàng" panose="020B0603050302020204" pitchFamily="34" charset="0"/>
                <a:cs typeface="Times New Roman" panose="02020603050405020304" pitchFamily="18" charset="0"/>
              </a:rPr>
              <a:t> </a:t>
            </a:r>
            <a:r>
              <a:rPr lang="en-US" altLang="en-US" sz="3600" b="1" i="0" dirty="0" err="1">
                <a:solidFill>
                  <a:schemeClr val="accent1"/>
                </a:solidFill>
                <a:latin typeface="HP001 5 hàng" panose="020B0603050302020204" pitchFamily="34" charset="0"/>
                <a:cs typeface="Times New Roman" panose="02020603050405020304" pitchFamily="18" charset="0"/>
              </a:rPr>
              <a:t>lại</a:t>
            </a:r>
            <a:r>
              <a:rPr lang="en-US" altLang="en-US" sz="3600" b="1" i="0" dirty="0">
                <a:solidFill>
                  <a:schemeClr val="accent1"/>
                </a:solidFill>
                <a:latin typeface="HP001 5 hàng" panose="020B0603050302020204" pitchFamily="34" charset="0"/>
                <a:cs typeface="Times New Roman" panose="02020603050405020304" pitchFamily="18" charset="0"/>
              </a:rPr>
              <a:t>, </a:t>
            </a:r>
            <a:r>
              <a:rPr lang="en-US" altLang="en-US" sz="3600" b="1" i="0" dirty="0" err="1" smtClean="0">
                <a:solidFill>
                  <a:schemeClr val="accent1"/>
                </a:solidFill>
                <a:latin typeface="HP001 5 hàng" panose="020B0603050302020204" pitchFamily="34" charset="0"/>
                <a:cs typeface="Times New Roman" panose="02020603050405020304" pitchFamily="18" charset="0"/>
              </a:rPr>
              <a:t>ǟē</a:t>
            </a:r>
            <a:r>
              <a:rPr lang="en-US" altLang="en-US" sz="3600" b="1" i="0" dirty="0" smtClean="0">
                <a:solidFill>
                  <a:schemeClr val="accent1"/>
                </a:solidFill>
                <a:latin typeface="HP001 5 hàng" panose="020B0603050302020204" pitchFamily="34" charset="0"/>
                <a:cs typeface="Times New Roman" panose="02020603050405020304" pitchFamily="18" charset="0"/>
              </a:rPr>
              <a:t> </a:t>
            </a:r>
            <a:r>
              <a:rPr lang="en-US" altLang="en-US" sz="3600" b="1" i="0" dirty="0" err="1">
                <a:solidFill>
                  <a:schemeClr val="accent1"/>
                </a:solidFill>
                <a:latin typeface="HP001 5 hàng" panose="020B0603050302020204" pitchFamily="34" charset="0"/>
                <a:cs typeface="Times New Roman" panose="02020603050405020304" pitchFamily="18" charset="0"/>
              </a:rPr>
              <a:t>nghẹn</a:t>
            </a:r>
            <a:r>
              <a:rPr lang="en-US" altLang="en-US" sz="3600" b="1" i="0" dirty="0">
                <a:solidFill>
                  <a:schemeClr val="accent1"/>
                </a:solidFill>
                <a:latin typeface="HP001 5 hàng" panose="020B0603050302020204" pitchFamily="34" charset="0"/>
                <a:cs typeface="Times New Roman" panose="02020603050405020304" pitchFamily="18" charset="0"/>
              </a:rPr>
              <a:t> </a:t>
            </a:r>
            <a:r>
              <a:rPr lang="en-US" altLang="en-US" sz="3600" b="1" i="0" dirty="0" err="1">
                <a:solidFill>
                  <a:schemeClr val="accent1"/>
                </a:solidFill>
                <a:latin typeface="HP001 5 hàng" panose="020B0603050302020204" pitchFamily="34" charset="0"/>
                <a:cs typeface="Times New Roman" panose="02020603050405020304" pitchFamily="18" charset="0"/>
              </a:rPr>
              <a:t>ngào</a:t>
            </a:r>
            <a:r>
              <a:rPr lang="en-US" altLang="en-US" sz="3600" b="1" i="0" dirty="0">
                <a:solidFill>
                  <a:schemeClr val="accent1"/>
                </a:solidFill>
                <a:latin typeface="HP001 5 hàng" panose="020B0603050302020204" pitchFamily="34" charset="0"/>
                <a:cs typeface="Times New Roman" panose="02020603050405020304" pitchFamily="18" charset="0"/>
              </a:rPr>
              <a:t> </a:t>
            </a:r>
            <a:r>
              <a:rPr lang="en-US" altLang="en-US" sz="3600" b="1" i="0" dirty="0" err="1">
                <a:solidFill>
                  <a:schemeClr val="accent1"/>
                </a:solidFill>
                <a:latin typeface="HP001 5 hàng" panose="020B0603050302020204" pitchFamily="34" charset="0"/>
                <a:cs typeface="Times New Roman" panose="02020603050405020304" pitchFamily="18" charset="0"/>
              </a:rPr>
              <a:t>nói</a:t>
            </a:r>
            <a:r>
              <a:rPr lang="en-US" altLang="en-US" sz="3600" b="1" i="0" dirty="0">
                <a:solidFill>
                  <a:schemeClr val="accent1"/>
                </a:solidFill>
                <a:latin typeface="HP001 5 hàng" panose="020B0603050302020204" pitchFamily="34" charset="0"/>
                <a:cs typeface="Times New Roman" panose="02020603050405020304" pitchFamily="18" charset="0"/>
              </a:rPr>
              <a:t> </a:t>
            </a:r>
            <a:r>
              <a:rPr lang="en-US" altLang="en-US" sz="3600" b="1" i="0" dirty="0" err="1">
                <a:solidFill>
                  <a:schemeClr val="accent1"/>
                </a:solidFill>
                <a:latin typeface="HP001 5 hàng" panose="020B0603050302020204" pitchFamily="34" charset="0"/>
                <a:cs typeface="Times New Roman" panose="02020603050405020304" pitchFamily="18" charset="0"/>
              </a:rPr>
              <a:t>tiếp</a:t>
            </a:r>
            <a:r>
              <a:rPr lang="en-US" altLang="en-US" sz="3600" b="1" i="0" dirty="0">
                <a:solidFill>
                  <a:schemeClr val="accent1"/>
                </a:solidFill>
                <a:latin typeface="HP001 5 hàng" panose="020B0603050302020204" pitchFamily="34" charset="0"/>
                <a:cs typeface="Times New Roman" panose="02020603050405020304" pitchFamily="18" charset="0"/>
              </a:rPr>
              <a:t> :    	  </a:t>
            </a:r>
            <a:endParaRPr lang="en-US" altLang="en-US" sz="3600" b="1" i="0" dirty="0" smtClean="0">
              <a:solidFill>
                <a:schemeClr val="accent1"/>
              </a:solidFill>
              <a:latin typeface="HP001 5 hàng" panose="020B0603050302020204" pitchFamily="34" charset="0"/>
              <a:cs typeface="Times New Roman" panose="02020603050405020304" pitchFamily="18" charset="0"/>
            </a:endParaRPr>
          </a:p>
          <a:p>
            <a:pPr eaLnBrk="1" hangingPunct="1">
              <a:spcBef>
                <a:spcPct val="50000"/>
              </a:spcBef>
            </a:pPr>
            <a:r>
              <a:rPr lang="en-US" altLang="en-US" sz="3600" b="1" i="0" dirty="0" smtClean="0">
                <a:solidFill>
                  <a:schemeClr val="accent1"/>
                </a:solidFill>
                <a:latin typeface="HP001 5 hàng" panose="020B0603050302020204" pitchFamily="34" charset="0"/>
                <a:cs typeface="Times New Roman" panose="02020603050405020304" pitchFamily="18" charset="0"/>
              </a:rPr>
              <a:t>     - </a:t>
            </a:r>
            <a:r>
              <a:rPr lang="en-US" altLang="en-US" sz="3600" b="1" i="0" dirty="0" err="1" smtClean="0">
                <a:solidFill>
                  <a:schemeClr val="accent1"/>
                </a:solidFill>
                <a:latin typeface="HP001 5 hàng" panose="020B0603050302020204" pitchFamily="34" charset="0"/>
                <a:cs typeface="Times New Roman" panose="02020603050405020304" pitchFamily="18" charset="0"/>
              </a:rPr>
              <a:t>Ông</a:t>
            </a:r>
            <a:r>
              <a:rPr lang="en-US" altLang="en-US" sz="3600" b="1" i="0" dirty="0" smtClean="0">
                <a:solidFill>
                  <a:schemeClr val="accent1"/>
                </a:solidFill>
                <a:latin typeface="HP001 5 hàng" panose="020B0603050302020204" pitchFamily="34" charset="0"/>
                <a:cs typeface="Times New Roman" panose="02020603050405020304" pitchFamily="18" charset="0"/>
              </a:rPr>
              <a:t> </a:t>
            </a:r>
            <a:r>
              <a:rPr lang="en-US" altLang="en-US" sz="3600" b="1" i="0" dirty="0" err="1">
                <a:solidFill>
                  <a:schemeClr val="accent1"/>
                </a:solidFill>
                <a:latin typeface="HP001 5 hàng" panose="020B0603050302020204" pitchFamily="34" charset="0"/>
                <a:cs typeface="Times New Roman" panose="02020603050405020304" pitchFamily="18" charset="0"/>
              </a:rPr>
              <a:t>đang</a:t>
            </a:r>
            <a:r>
              <a:rPr lang="en-US" altLang="en-US" sz="3600" b="1" i="0" dirty="0">
                <a:solidFill>
                  <a:schemeClr val="accent1"/>
                </a:solidFill>
                <a:latin typeface="HP001 5 hàng" panose="020B0603050302020204" pitchFamily="34" charset="0"/>
                <a:cs typeface="Times New Roman" panose="02020603050405020304" pitchFamily="18" charset="0"/>
              </a:rPr>
              <a:t> </a:t>
            </a:r>
            <a:r>
              <a:rPr lang="en-US" altLang="en-US" sz="3600" b="1" i="0" dirty="0" err="1" smtClean="0">
                <a:solidFill>
                  <a:schemeClr val="accent1"/>
                </a:solidFill>
                <a:latin typeface="HP001 5 hàng" panose="020B0603050302020204" pitchFamily="34" charset="0"/>
                <a:cs typeface="Times New Roman" panose="02020603050405020304" pitchFamily="18" charset="0"/>
              </a:rPr>
              <a:t>ǟất</a:t>
            </a:r>
            <a:r>
              <a:rPr lang="en-US" altLang="en-US" sz="3600" b="1" i="0" dirty="0" smtClean="0">
                <a:solidFill>
                  <a:schemeClr val="accent1"/>
                </a:solidFill>
                <a:latin typeface="HP001 5 hàng" panose="020B0603050302020204" pitchFamily="34" charset="0"/>
                <a:cs typeface="Times New Roman" panose="02020603050405020304" pitchFamily="18" charset="0"/>
              </a:rPr>
              <a:t> </a:t>
            </a:r>
            <a:r>
              <a:rPr lang="en-US" altLang="en-US" sz="3600" b="1" i="0" dirty="0" err="1">
                <a:solidFill>
                  <a:schemeClr val="accent1"/>
                </a:solidFill>
                <a:latin typeface="HP001 5 hàng" panose="020B0603050302020204" pitchFamily="34" charset="0"/>
                <a:cs typeface="Times New Roman" panose="02020603050405020304" pitchFamily="18" charset="0"/>
              </a:rPr>
              <a:t>buồn</a:t>
            </a:r>
            <a:r>
              <a:rPr lang="en-US" altLang="en-US" sz="3600" b="1" i="0" dirty="0">
                <a:solidFill>
                  <a:schemeClr val="accent1"/>
                </a:solidFill>
                <a:latin typeface="HP001 5 hàng" panose="020B0603050302020204" pitchFamily="34" charset="0"/>
                <a:cs typeface="Times New Roman" panose="02020603050405020304" pitchFamily="18" charset="0"/>
              </a:rPr>
              <a:t>. </a:t>
            </a:r>
            <a:r>
              <a:rPr lang="en-US" altLang="en-US" sz="3600" b="1" i="0" dirty="0" err="1">
                <a:solidFill>
                  <a:schemeClr val="accent1"/>
                </a:solidFill>
                <a:latin typeface="HP001 5 hàng" panose="020B0603050302020204" pitchFamily="34" charset="0"/>
                <a:cs typeface="Times New Roman" panose="02020603050405020304" pitchFamily="18" charset="0"/>
              </a:rPr>
              <a:t>Bà</a:t>
            </a:r>
            <a:r>
              <a:rPr lang="en-US" altLang="en-US" sz="3600" b="1" i="0" dirty="0">
                <a:solidFill>
                  <a:schemeClr val="accent1"/>
                </a:solidFill>
                <a:latin typeface="HP001 5 hàng" panose="020B0603050302020204" pitchFamily="34" charset="0"/>
                <a:cs typeface="Times New Roman" panose="02020603050405020304" pitchFamily="18" charset="0"/>
              </a:rPr>
              <a:t> </a:t>
            </a:r>
            <a:r>
              <a:rPr lang="en-US" altLang="en-US" sz="3600" b="1" i="0" dirty="0" err="1">
                <a:solidFill>
                  <a:schemeClr val="accent1"/>
                </a:solidFill>
                <a:latin typeface="HP001 5 hàng" panose="020B0603050302020204" pitchFamily="34" charset="0"/>
                <a:cs typeface="Times New Roman" panose="02020603050405020304" pitchFamily="18" charset="0"/>
              </a:rPr>
              <a:t>lão</a:t>
            </a:r>
            <a:r>
              <a:rPr lang="en-US" altLang="en-US" sz="3600" b="1" i="0" dirty="0">
                <a:solidFill>
                  <a:schemeClr val="accent1"/>
                </a:solidFill>
                <a:latin typeface="HP001 5 hàng" panose="020B0603050302020204" pitchFamily="34" charset="0"/>
                <a:cs typeface="Times New Roman" panose="02020603050405020304" pitchFamily="18" charset="0"/>
              </a:rPr>
              <a:t> </a:t>
            </a:r>
            <a:r>
              <a:rPr lang="en-US" altLang="en-US" sz="3600" b="1" i="0" dirty="0" err="1">
                <a:solidFill>
                  <a:schemeClr val="accent1"/>
                </a:solidFill>
                <a:latin typeface="HP001 5 hàng" panose="020B0603050302020204" pitchFamily="34" charset="0"/>
                <a:cs typeface="Times New Roman" panose="02020603050405020304" pitchFamily="18" charset="0"/>
              </a:rPr>
              <a:t>nhà</a:t>
            </a:r>
            <a:r>
              <a:rPr lang="en-US" altLang="en-US" sz="3600" b="1" i="0" dirty="0">
                <a:solidFill>
                  <a:schemeClr val="accent1"/>
                </a:solidFill>
                <a:latin typeface="HP001 5 hàng" panose="020B0603050302020204" pitchFamily="34" charset="0"/>
                <a:cs typeface="Times New Roman" panose="02020603050405020304" pitchFamily="18" charset="0"/>
              </a:rPr>
              <a:t> </a:t>
            </a:r>
            <a:r>
              <a:rPr lang="en-US" altLang="en-US" sz="3600" b="1" i="0" dirty="0" err="1">
                <a:solidFill>
                  <a:schemeClr val="accent1"/>
                </a:solidFill>
                <a:latin typeface="HP001 5 hàng" panose="020B0603050302020204" pitchFamily="34" charset="0"/>
                <a:cs typeface="Times New Roman" panose="02020603050405020304" pitchFamily="18" charset="0"/>
              </a:rPr>
              <a:t>ông</a:t>
            </a:r>
            <a:r>
              <a:rPr lang="en-US" altLang="en-US" sz="3600" b="1" i="0" dirty="0">
                <a:solidFill>
                  <a:schemeClr val="accent1"/>
                </a:solidFill>
                <a:latin typeface="HP001 5 hàng" panose="020B0603050302020204" pitchFamily="34" charset="0"/>
                <a:cs typeface="Times New Roman" panose="02020603050405020304" pitchFamily="18" charset="0"/>
              </a:rPr>
              <a:t> </a:t>
            </a:r>
            <a:r>
              <a:rPr lang="en-US" altLang="en-US" sz="3600" b="1" i="0" dirty="0" err="1">
                <a:solidFill>
                  <a:schemeClr val="accent1"/>
                </a:solidFill>
                <a:latin typeface="HP001 5 hàng" panose="020B0603050302020204" pitchFamily="34" charset="0"/>
                <a:cs typeface="Times New Roman" panose="02020603050405020304" pitchFamily="18" charset="0"/>
              </a:rPr>
              <a:t>nằm</a:t>
            </a:r>
            <a:r>
              <a:rPr lang="en-US" altLang="en-US" sz="3600" b="1" i="0" dirty="0">
                <a:solidFill>
                  <a:schemeClr val="accent1"/>
                </a:solidFill>
                <a:latin typeface="HP001 5 hàng" panose="020B0603050302020204" pitchFamily="34" charset="0"/>
                <a:cs typeface="Times New Roman" panose="02020603050405020304" pitchFamily="18" charset="0"/>
              </a:rPr>
              <a:t> </a:t>
            </a:r>
            <a:r>
              <a:rPr lang="en-US" altLang="en-US" sz="3600" b="1" i="0" dirty="0" err="1">
                <a:solidFill>
                  <a:schemeClr val="accent1"/>
                </a:solidFill>
                <a:latin typeface="HP001 5 hàng" panose="020B0603050302020204" pitchFamily="34" charset="0"/>
                <a:cs typeface="Times New Roman" panose="02020603050405020304" pitchFamily="18" charset="0"/>
              </a:rPr>
              <a:t>bệnh</a:t>
            </a:r>
            <a:r>
              <a:rPr lang="en-US" altLang="en-US" sz="3600" b="1" i="0" dirty="0">
                <a:solidFill>
                  <a:schemeClr val="accent1"/>
                </a:solidFill>
                <a:latin typeface="HP001 5 hàng" panose="020B0603050302020204" pitchFamily="34" charset="0"/>
                <a:cs typeface="Times New Roman" panose="02020603050405020304" pitchFamily="18" charset="0"/>
              </a:rPr>
              <a:t> </a:t>
            </a:r>
            <a:endParaRPr lang="en-US" altLang="en-US" sz="3600" b="1" i="0" dirty="0" smtClean="0">
              <a:solidFill>
                <a:schemeClr val="accent1"/>
              </a:solidFill>
              <a:latin typeface="HP001 5 hàng" panose="020B0603050302020204" pitchFamily="34" charset="0"/>
              <a:cs typeface="Times New Roman" panose="02020603050405020304" pitchFamily="18" charset="0"/>
            </a:endParaRPr>
          </a:p>
          <a:p>
            <a:pPr eaLnBrk="1" hangingPunct="1">
              <a:spcBef>
                <a:spcPct val="50000"/>
              </a:spcBef>
            </a:pPr>
            <a:r>
              <a:rPr lang="en-US" altLang="en-US" sz="3600" b="1" i="0" dirty="0">
                <a:solidFill>
                  <a:schemeClr val="accent1"/>
                </a:solidFill>
                <a:latin typeface="HP001 5 hàng" panose="020B0603050302020204" pitchFamily="34" charset="0"/>
                <a:cs typeface="Times New Roman" panose="02020603050405020304" pitchFamily="18" charset="0"/>
              </a:rPr>
              <a:t> </a:t>
            </a:r>
            <a:r>
              <a:rPr lang="en-US" altLang="en-US" sz="3600" b="1" i="0" dirty="0" err="1" smtClean="0">
                <a:solidFill>
                  <a:schemeClr val="accent1"/>
                </a:solidFill>
                <a:latin typeface="HP001 5 hàng" panose="020B0603050302020204" pitchFamily="34" charset="0"/>
                <a:cs typeface="Times New Roman" panose="02020603050405020304" pitchFamily="18" charset="0"/>
              </a:rPr>
              <a:t>viện</a:t>
            </a:r>
            <a:r>
              <a:rPr lang="en-US" altLang="en-US" sz="3600" b="1" i="0" dirty="0" smtClean="0">
                <a:solidFill>
                  <a:schemeClr val="accent1"/>
                </a:solidFill>
                <a:latin typeface="HP001 5 hàng" panose="020B0603050302020204" pitchFamily="34" charset="0"/>
                <a:cs typeface="Times New Roman" panose="02020603050405020304" pitchFamily="18" charset="0"/>
              </a:rPr>
              <a:t> </a:t>
            </a:r>
            <a:r>
              <a:rPr lang="en-US" altLang="en-US" sz="3600" b="1" i="0" dirty="0" err="1">
                <a:solidFill>
                  <a:schemeClr val="accent1"/>
                </a:solidFill>
                <a:latin typeface="HP001 5 hàng" panose="020B0603050302020204" pitchFamily="34" charset="0"/>
                <a:cs typeface="Times New Roman" panose="02020603050405020304" pitchFamily="18" charset="0"/>
              </a:rPr>
              <a:t>mấy</a:t>
            </a:r>
            <a:r>
              <a:rPr lang="en-US" altLang="en-US" sz="3600" b="1" i="0" dirty="0">
                <a:solidFill>
                  <a:schemeClr val="accent1"/>
                </a:solidFill>
                <a:latin typeface="HP001 5 hàng" panose="020B0603050302020204" pitchFamily="34" charset="0"/>
                <a:cs typeface="Times New Roman" panose="02020603050405020304" pitchFamily="18" charset="0"/>
              </a:rPr>
              <a:t> </a:t>
            </a:r>
            <a:r>
              <a:rPr lang="en-US" altLang="en-US" sz="3600" b="1" i="0" dirty="0" err="1">
                <a:solidFill>
                  <a:schemeClr val="accent1"/>
                </a:solidFill>
                <a:latin typeface="HP001 5 hàng" panose="020B0603050302020204" pitchFamily="34" charset="0"/>
                <a:cs typeface="Times New Roman" panose="02020603050405020304" pitchFamily="18" charset="0"/>
              </a:rPr>
              <a:t>tháng</a:t>
            </a:r>
            <a:r>
              <a:rPr lang="en-US" altLang="en-US" sz="3600" b="1" i="0" dirty="0">
                <a:solidFill>
                  <a:schemeClr val="accent1"/>
                </a:solidFill>
                <a:latin typeface="HP001 5 hàng" panose="020B0603050302020204" pitchFamily="34" charset="0"/>
                <a:cs typeface="Times New Roman" panose="02020603050405020304" pitchFamily="18" charset="0"/>
              </a:rPr>
              <a:t> nay </a:t>
            </a:r>
            <a:r>
              <a:rPr lang="en-US" altLang="en-US" sz="3600" b="1" i="0" dirty="0" err="1" smtClean="0">
                <a:solidFill>
                  <a:schemeClr val="accent1"/>
                </a:solidFill>
                <a:latin typeface="HP001 5 hàng" panose="020B0603050302020204" pitchFamily="34" charset="0"/>
                <a:cs typeface="Times New Roman" panose="02020603050405020304" pitchFamily="18" charset="0"/>
              </a:rPr>
              <a:t>ǟē</a:t>
            </a:r>
            <a:r>
              <a:rPr lang="en-US" altLang="en-US" sz="3600" b="1" i="0" dirty="0" smtClean="0">
                <a:solidFill>
                  <a:schemeClr val="accent1"/>
                </a:solidFill>
                <a:latin typeface="HP001 5 hàng" panose="020B0603050302020204" pitchFamily="34" charset="0"/>
                <a:cs typeface="Times New Roman" panose="02020603050405020304" pitchFamily="18" charset="0"/>
              </a:rPr>
              <a:t>. </a:t>
            </a:r>
            <a:r>
              <a:rPr lang="en-US" altLang="en-US" sz="3600" b="1" i="0" dirty="0" err="1">
                <a:solidFill>
                  <a:schemeClr val="accent1"/>
                </a:solidFill>
                <a:latin typeface="HP001 5 hàng" panose="020B0603050302020204" pitchFamily="34" charset="0"/>
                <a:cs typeface="Times New Roman" panose="02020603050405020304" pitchFamily="18" charset="0"/>
              </a:rPr>
              <a:t>Bà</a:t>
            </a:r>
            <a:r>
              <a:rPr lang="en-US" altLang="en-US" sz="3600" b="1" i="0" dirty="0">
                <a:solidFill>
                  <a:schemeClr val="accent1"/>
                </a:solidFill>
                <a:latin typeface="HP001 5 hàng" panose="020B0603050302020204" pitchFamily="34" charset="0"/>
                <a:cs typeface="Times New Roman" panose="02020603050405020304" pitchFamily="18" charset="0"/>
              </a:rPr>
              <a:t> </a:t>
            </a:r>
            <a:r>
              <a:rPr lang="en-US" altLang="en-US" sz="3600" b="1" i="0" dirty="0" err="1">
                <a:solidFill>
                  <a:schemeClr val="accent1"/>
                </a:solidFill>
                <a:latin typeface="HP001 5 hàng" panose="020B0603050302020204" pitchFamily="34" charset="0"/>
                <a:cs typeface="Times New Roman" panose="02020603050405020304" pitchFamily="18" charset="0"/>
              </a:rPr>
              <a:t>ốm</a:t>
            </a:r>
            <a:r>
              <a:rPr lang="en-US" altLang="en-US" sz="3600" b="1" i="0" dirty="0">
                <a:solidFill>
                  <a:schemeClr val="accent1"/>
                </a:solidFill>
                <a:latin typeface="HP001 5 hàng" panose="020B0603050302020204" pitchFamily="34" charset="0"/>
                <a:cs typeface="Times New Roman" panose="02020603050405020304" pitchFamily="18" charset="0"/>
              </a:rPr>
              <a:t> </a:t>
            </a:r>
            <a:r>
              <a:rPr lang="en-US" altLang="en-US" sz="3600" b="1" i="0" dirty="0" err="1">
                <a:solidFill>
                  <a:schemeClr val="accent1"/>
                </a:solidFill>
                <a:latin typeface="HP001 5 hàng" panose="020B0603050302020204" pitchFamily="34" charset="0"/>
                <a:cs typeface="Times New Roman" panose="02020603050405020304" pitchFamily="18" charset="0"/>
              </a:rPr>
              <a:t>nặng</a:t>
            </a:r>
            <a:r>
              <a:rPr lang="en-US" altLang="en-US" sz="3600" b="1" i="0" dirty="0">
                <a:solidFill>
                  <a:schemeClr val="accent1"/>
                </a:solidFill>
                <a:latin typeface="HP001 5 hàng" panose="020B0603050302020204" pitchFamily="34" charset="0"/>
                <a:cs typeface="Times New Roman" panose="02020603050405020304" pitchFamily="18" charset="0"/>
              </a:rPr>
              <a:t> </a:t>
            </a:r>
            <a:r>
              <a:rPr lang="en-US" altLang="en-US" sz="3600" b="1" i="0" dirty="0" err="1">
                <a:solidFill>
                  <a:schemeClr val="accent1"/>
                </a:solidFill>
                <a:latin typeface="HP001 5 hàng" panose="020B0603050302020204" pitchFamily="34" charset="0"/>
                <a:cs typeface="Times New Roman" panose="02020603050405020304" pitchFamily="18" charset="0"/>
              </a:rPr>
              <a:t>lắm</a:t>
            </a:r>
            <a:r>
              <a:rPr lang="en-US" altLang="en-US" sz="3600" b="1" i="0" dirty="0">
                <a:solidFill>
                  <a:schemeClr val="accent1"/>
                </a:solidFill>
                <a:latin typeface="HP001 5 hàng" panose="020B0603050302020204" pitchFamily="34" charset="0"/>
                <a:cs typeface="Times New Roman" panose="02020603050405020304" pitchFamily="18" charset="0"/>
              </a:rPr>
              <a:t>, </a:t>
            </a:r>
            <a:r>
              <a:rPr lang="en-US" altLang="en-US" sz="3600" b="1" i="0" dirty="0" err="1">
                <a:solidFill>
                  <a:schemeClr val="accent1"/>
                </a:solidFill>
                <a:latin typeface="HP001 5 hàng" panose="020B0603050302020204" pitchFamily="34" charset="0"/>
                <a:cs typeface="Times New Roman" panose="02020603050405020304" pitchFamily="18" charset="0"/>
              </a:rPr>
              <a:t>khó</a:t>
            </a:r>
            <a:r>
              <a:rPr lang="en-US" altLang="en-US" sz="3600" b="1" i="0" dirty="0">
                <a:solidFill>
                  <a:schemeClr val="accent1"/>
                </a:solidFill>
                <a:latin typeface="HP001 5 hàng" panose="020B0603050302020204" pitchFamily="34" charset="0"/>
                <a:cs typeface="Times New Roman" panose="02020603050405020304" pitchFamily="18" charset="0"/>
              </a:rPr>
              <a:t> </a:t>
            </a:r>
            <a:r>
              <a:rPr lang="en-US" altLang="en-US" sz="3600" b="1" i="0" dirty="0" err="1">
                <a:solidFill>
                  <a:schemeClr val="accent1"/>
                </a:solidFill>
                <a:latin typeface="HP001 5 hàng" panose="020B0603050302020204" pitchFamily="34" charset="0"/>
                <a:cs typeface="Times New Roman" panose="02020603050405020304" pitchFamily="18" charset="0"/>
              </a:rPr>
              <a:t>mà</a:t>
            </a:r>
            <a:r>
              <a:rPr lang="en-US" altLang="en-US" sz="3600" b="1" i="0" dirty="0">
                <a:solidFill>
                  <a:schemeClr val="accent1"/>
                </a:solidFill>
                <a:latin typeface="HP001 5 hàng" panose="020B0603050302020204" pitchFamily="34" charset="0"/>
                <a:cs typeface="Times New Roman" panose="02020603050405020304" pitchFamily="18" charset="0"/>
              </a:rPr>
              <a:t> </a:t>
            </a:r>
            <a:endParaRPr lang="en-US" altLang="en-US" sz="3600" b="1" i="0" dirty="0" smtClean="0">
              <a:solidFill>
                <a:schemeClr val="accent1"/>
              </a:solidFill>
              <a:latin typeface="HP001 5 hàng" panose="020B0603050302020204" pitchFamily="34" charset="0"/>
              <a:cs typeface="Times New Roman" panose="02020603050405020304" pitchFamily="18" charset="0"/>
            </a:endParaRPr>
          </a:p>
          <a:p>
            <a:pPr eaLnBrk="1" hangingPunct="1">
              <a:spcBef>
                <a:spcPct val="50000"/>
              </a:spcBef>
            </a:pPr>
            <a:r>
              <a:rPr lang="en-US" altLang="en-US" sz="3600" b="1" i="0" dirty="0">
                <a:solidFill>
                  <a:schemeClr val="accent1"/>
                </a:solidFill>
                <a:latin typeface="HP001 5 hàng" panose="020B0603050302020204" pitchFamily="34" charset="0"/>
                <a:cs typeface="Times New Roman" panose="02020603050405020304" pitchFamily="18" charset="0"/>
              </a:rPr>
              <a:t> </a:t>
            </a:r>
            <a:r>
              <a:rPr lang="en-US" altLang="en-US" sz="3600" b="1" i="0" dirty="0" smtClean="0">
                <a:solidFill>
                  <a:schemeClr val="accent1"/>
                </a:solidFill>
                <a:latin typeface="HP001 5 hàng" panose="020B0603050302020204" pitchFamily="34" charset="0"/>
                <a:cs typeface="Times New Roman" panose="02020603050405020304" pitchFamily="18" charset="0"/>
              </a:rPr>
              <a:t>qua </a:t>
            </a:r>
            <a:r>
              <a:rPr lang="en-US" altLang="en-US" sz="3600" b="1" i="0" dirty="0" err="1" smtClean="0">
                <a:solidFill>
                  <a:schemeClr val="accent1"/>
                </a:solidFill>
                <a:latin typeface="HP001 5 hàng" panose="020B0603050302020204" pitchFamily="34" charset="0"/>
                <a:cs typeface="Times New Roman" panose="02020603050405020304" pitchFamily="18" charset="0"/>
              </a:rPr>
              <a:t>khĈ</a:t>
            </a:r>
            <a:r>
              <a:rPr lang="en-US" altLang="en-US" sz="3600" b="1" i="0" dirty="0" smtClean="0">
                <a:solidFill>
                  <a:schemeClr val="accent1"/>
                </a:solidFill>
                <a:latin typeface="HP001 5 hàng" panose="020B0603050302020204" pitchFamily="34" charset="0"/>
                <a:cs typeface="Times New Roman" panose="02020603050405020304" pitchFamily="18" charset="0"/>
              </a:rPr>
              <a:t>. </a:t>
            </a:r>
            <a:r>
              <a:rPr lang="en-US" altLang="en-US" sz="3600" b="1" i="0" dirty="0" err="1">
                <a:solidFill>
                  <a:schemeClr val="accent1"/>
                </a:solidFill>
                <a:latin typeface="HP001 5 hàng" panose="020B0603050302020204" pitchFamily="34" charset="0"/>
                <a:cs typeface="Times New Roman" panose="02020603050405020304" pitchFamily="18" charset="0"/>
              </a:rPr>
              <a:t>Ông</a:t>
            </a:r>
            <a:r>
              <a:rPr lang="en-US" altLang="en-US" sz="3600" b="1" i="0" dirty="0">
                <a:solidFill>
                  <a:schemeClr val="accent1"/>
                </a:solidFill>
                <a:latin typeface="HP001 5 hàng" panose="020B0603050302020204" pitchFamily="34" charset="0"/>
                <a:cs typeface="Times New Roman" panose="02020603050405020304" pitchFamily="18" charset="0"/>
              </a:rPr>
              <a:t> </a:t>
            </a:r>
            <a:r>
              <a:rPr lang="en-US" altLang="en-US" sz="3600" b="1" i="0" dirty="0" err="1">
                <a:solidFill>
                  <a:schemeClr val="accent1"/>
                </a:solidFill>
                <a:latin typeface="HP001 5 hàng" panose="020B0603050302020204" pitchFamily="34" charset="0"/>
                <a:cs typeface="Times New Roman" panose="02020603050405020304" pitchFamily="18" charset="0"/>
              </a:rPr>
              <a:t>ngē</a:t>
            </a:r>
            <a:r>
              <a:rPr lang="en-US" altLang="en-US" sz="3600" b="1" i="0" dirty="0">
                <a:solidFill>
                  <a:schemeClr val="accent1"/>
                </a:solidFill>
                <a:latin typeface="HP001 5 hàng" panose="020B0603050302020204" pitchFamily="34" charset="0"/>
                <a:cs typeface="Times New Roman" panose="02020603050405020304" pitchFamily="18" charset="0"/>
              </a:rPr>
              <a:t> </a:t>
            </a:r>
            <a:r>
              <a:rPr lang="en-US" altLang="en-US" sz="3600" b="1" i="0" dirty="0" err="1">
                <a:solidFill>
                  <a:schemeClr val="accent1"/>
                </a:solidFill>
                <a:latin typeface="HP001 5 hàng" panose="020B0603050302020204" pitchFamily="34" charset="0"/>
                <a:cs typeface="Times New Roman" panose="02020603050405020304" pitchFamily="18" charset="0"/>
              </a:rPr>
              <a:t>đây</a:t>
            </a:r>
            <a:r>
              <a:rPr lang="en-US" altLang="en-US" sz="3600" b="1" i="0" dirty="0">
                <a:solidFill>
                  <a:schemeClr val="accent1"/>
                </a:solidFill>
                <a:latin typeface="HP001 5 hàng" panose="020B0603050302020204" pitchFamily="34" charset="0"/>
                <a:cs typeface="Times New Roman" panose="02020603050405020304" pitchFamily="18" charset="0"/>
              </a:rPr>
              <a:t> </a:t>
            </a:r>
            <a:r>
              <a:rPr lang="en-US" altLang="en-US" sz="3600" b="1" i="0" dirty="0" err="1">
                <a:solidFill>
                  <a:schemeClr val="accent1"/>
                </a:solidFill>
                <a:latin typeface="HP001 5 hàng" panose="020B0603050302020204" pitchFamily="34" charset="0"/>
                <a:cs typeface="Times New Roman" panose="02020603050405020304" pitchFamily="18" charset="0"/>
              </a:rPr>
              <a:t>chờ</a:t>
            </a:r>
            <a:r>
              <a:rPr lang="en-US" altLang="en-US" sz="3600" b="1" i="0" dirty="0">
                <a:solidFill>
                  <a:schemeClr val="accent1"/>
                </a:solidFill>
                <a:latin typeface="HP001 5 hàng" panose="020B0603050302020204" pitchFamily="34" charset="0"/>
                <a:cs typeface="Times New Roman" panose="02020603050405020304" pitchFamily="18" charset="0"/>
              </a:rPr>
              <a:t> </a:t>
            </a:r>
            <a:r>
              <a:rPr lang="en-US" altLang="en-US" sz="3600" b="1" i="0" dirty="0" err="1">
                <a:solidFill>
                  <a:schemeClr val="accent1"/>
                </a:solidFill>
                <a:latin typeface="HP001 5 hàng" panose="020B0603050302020204" pitchFamily="34" charset="0"/>
                <a:cs typeface="Times New Roman" panose="02020603050405020304" pitchFamily="18" charset="0"/>
              </a:rPr>
              <a:t>xe</a:t>
            </a:r>
            <a:r>
              <a:rPr lang="en-US" altLang="en-US" sz="3600" b="1" i="0" dirty="0">
                <a:solidFill>
                  <a:schemeClr val="accent1"/>
                </a:solidFill>
                <a:latin typeface="HP001 5 hàng" panose="020B0603050302020204" pitchFamily="34" charset="0"/>
                <a:cs typeface="Times New Roman" panose="02020603050405020304" pitchFamily="18" charset="0"/>
              </a:rPr>
              <a:t> </a:t>
            </a:r>
            <a:r>
              <a:rPr lang="en-US" altLang="en-US" sz="3600" b="1" i="0" dirty="0" err="1">
                <a:solidFill>
                  <a:schemeClr val="accent1"/>
                </a:solidFill>
                <a:latin typeface="HP001 5 hàng" panose="020B0603050302020204" pitchFamily="34" charset="0"/>
                <a:cs typeface="Times New Roman" panose="02020603050405020304" pitchFamily="18" charset="0"/>
              </a:rPr>
              <a:t>buýt</a:t>
            </a:r>
            <a:r>
              <a:rPr lang="en-US" altLang="en-US" sz="3600" b="1" i="0" dirty="0">
                <a:solidFill>
                  <a:schemeClr val="accent1"/>
                </a:solidFill>
                <a:latin typeface="HP001 5 hàng" panose="020B0603050302020204" pitchFamily="34" charset="0"/>
                <a:cs typeface="Times New Roman" panose="02020603050405020304" pitchFamily="18" charset="0"/>
              </a:rPr>
              <a:t> </a:t>
            </a:r>
            <a:r>
              <a:rPr lang="en-US" altLang="en-US" sz="3600" b="1" i="0" dirty="0" err="1">
                <a:solidFill>
                  <a:schemeClr val="accent1"/>
                </a:solidFill>
                <a:latin typeface="HP001 5 hàng" panose="020B0603050302020204" pitchFamily="34" charset="0"/>
                <a:cs typeface="Times New Roman" panose="02020603050405020304" pitchFamily="18" charset="0"/>
              </a:rPr>
              <a:t>để</a:t>
            </a:r>
            <a:r>
              <a:rPr lang="en-US" altLang="en-US" sz="3600" b="1" i="0" dirty="0">
                <a:solidFill>
                  <a:schemeClr val="accent1"/>
                </a:solidFill>
                <a:latin typeface="HP001 5 hàng" panose="020B0603050302020204" pitchFamily="34" charset="0"/>
                <a:cs typeface="Times New Roman" panose="02020603050405020304" pitchFamily="18" charset="0"/>
              </a:rPr>
              <a:t> </a:t>
            </a:r>
            <a:r>
              <a:rPr lang="en-US" altLang="en-US" sz="3600" b="1" i="0" dirty="0" err="1">
                <a:solidFill>
                  <a:schemeClr val="accent1"/>
                </a:solidFill>
                <a:latin typeface="HP001 5 hàng" panose="020B0603050302020204" pitchFamily="34" charset="0"/>
                <a:cs typeface="Times New Roman" panose="02020603050405020304" pitchFamily="18" charset="0"/>
              </a:rPr>
              <a:t>đến</a:t>
            </a:r>
            <a:r>
              <a:rPr lang="en-US" altLang="en-US" sz="3600" b="1" i="0" dirty="0">
                <a:solidFill>
                  <a:schemeClr val="accent1"/>
                </a:solidFill>
                <a:latin typeface="HP001 5 hàng" panose="020B0603050302020204" pitchFamily="34" charset="0"/>
                <a:cs typeface="Times New Roman" panose="02020603050405020304" pitchFamily="18" charset="0"/>
              </a:rPr>
              <a:t> </a:t>
            </a:r>
            <a:r>
              <a:rPr lang="en-US" altLang="en-US" sz="3600" b="1" i="0" dirty="0" err="1">
                <a:solidFill>
                  <a:schemeClr val="accent1"/>
                </a:solidFill>
                <a:latin typeface="HP001 5 hàng" panose="020B0603050302020204" pitchFamily="34" charset="0"/>
                <a:cs typeface="Times New Roman" panose="02020603050405020304" pitchFamily="18" charset="0"/>
              </a:rPr>
              <a:t>bệnh</a:t>
            </a:r>
            <a:r>
              <a:rPr lang="en-US" altLang="en-US" sz="3600" b="1" i="0" dirty="0">
                <a:solidFill>
                  <a:schemeClr val="accent1"/>
                </a:solidFill>
                <a:latin typeface="HP001 5 hàng" panose="020B0603050302020204" pitchFamily="34" charset="0"/>
                <a:cs typeface="Times New Roman" panose="02020603050405020304" pitchFamily="18" charset="0"/>
              </a:rPr>
              <a:t> </a:t>
            </a:r>
            <a:r>
              <a:rPr lang="en-US" altLang="en-US" sz="3600" b="1" i="0" dirty="0" err="1">
                <a:solidFill>
                  <a:schemeClr val="accent1"/>
                </a:solidFill>
                <a:latin typeface="HP001 5 hàng" panose="020B0603050302020204" pitchFamily="34" charset="0"/>
                <a:cs typeface="Times New Roman" panose="02020603050405020304" pitchFamily="18" charset="0"/>
              </a:rPr>
              <a:t>viện</a:t>
            </a:r>
            <a:r>
              <a:rPr lang="en-US" altLang="en-US" sz="3600" b="1" i="0" dirty="0" smtClean="0">
                <a:solidFill>
                  <a:schemeClr val="accent1"/>
                </a:solidFill>
                <a:latin typeface="HP001 5 hàng" panose="020B0603050302020204" pitchFamily="34" charset="0"/>
                <a:cs typeface="Times New Roman" panose="02020603050405020304" pitchFamily="18" charset="0"/>
              </a:rPr>
              <a:t>.</a:t>
            </a:r>
          </a:p>
          <a:p>
            <a:pPr eaLnBrk="1" hangingPunct="1">
              <a:spcBef>
                <a:spcPct val="50000"/>
              </a:spcBef>
            </a:pPr>
            <a:r>
              <a:rPr lang="en-US" altLang="en-US" sz="3600" b="1" i="0" dirty="0" smtClean="0">
                <a:solidFill>
                  <a:schemeClr val="accent1"/>
                </a:solidFill>
                <a:latin typeface="HP001 5 hàng" panose="020B0603050302020204" pitchFamily="34" charset="0"/>
                <a:cs typeface="Times New Roman" panose="02020603050405020304" pitchFamily="18" charset="0"/>
              </a:rPr>
              <a:t> </a:t>
            </a:r>
            <a:r>
              <a:rPr lang="en-US" altLang="en-US" sz="3600" b="1" i="0" dirty="0" err="1">
                <a:solidFill>
                  <a:schemeClr val="accent1"/>
                </a:solidFill>
                <a:latin typeface="HP001 5 hàng" panose="020B0603050302020204" pitchFamily="34" charset="0"/>
                <a:cs typeface="Times New Roman" panose="02020603050405020304" pitchFamily="18" charset="0"/>
              </a:rPr>
              <a:t>Ông</a:t>
            </a:r>
            <a:r>
              <a:rPr lang="en-US" altLang="en-US" sz="3600" b="1" i="0" dirty="0">
                <a:solidFill>
                  <a:schemeClr val="accent1"/>
                </a:solidFill>
                <a:latin typeface="HP001 5 hàng" panose="020B0603050302020204" pitchFamily="34" charset="0"/>
                <a:cs typeface="Times New Roman" panose="02020603050405020304" pitchFamily="18" charset="0"/>
              </a:rPr>
              <a:t> </a:t>
            </a:r>
            <a:r>
              <a:rPr lang="en-US" altLang="en-US" sz="3600" b="1" i="0" dirty="0" err="1">
                <a:solidFill>
                  <a:schemeClr val="accent1"/>
                </a:solidFill>
                <a:latin typeface="HP001 5 hàng" panose="020B0603050302020204" pitchFamily="34" charset="0"/>
                <a:cs typeface="Times New Roman" panose="02020603050405020304" pitchFamily="18" charset="0"/>
              </a:rPr>
              <a:t>cảm</a:t>
            </a:r>
            <a:r>
              <a:rPr lang="en-US" altLang="en-US" sz="3600" b="1" i="0" dirty="0">
                <a:solidFill>
                  <a:schemeClr val="accent1"/>
                </a:solidFill>
                <a:latin typeface="HP001 5 hàng" panose="020B0603050302020204" pitchFamily="34" charset="0"/>
                <a:cs typeface="Times New Roman" panose="02020603050405020304" pitchFamily="18" charset="0"/>
              </a:rPr>
              <a:t> </a:t>
            </a:r>
            <a:r>
              <a:rPr lang="en-US" altLang="en-US" sz="3600" b="1" i="0" dirty="0" err="1">
                <a:solidFill>
                  <a:schemeClr val="accent1"/>
                </a:solidFill>
                <a:latin typeface="HP001 5 hàng" panose="020B0603050302020204" pitchFamily="34" charset="0"/>
                <a:cs typeface="Times New Roman" panose="02020603050405020304" pitchFamily="18" charset="0"/>
              </a:rPr>
              <a:t>ơn</a:t>
            </a:r>
            <a:r>
              <a:rPr lang="en-US" altLang="en-US" sz="3600" b="1" i="0" dirty="0">
                <a:solidFill>
                  <a:schemeClr val="accent1"/>
                </a:solidFill>
                <a:latin typeface="HP001 5 hàng" panose="020B0603050302020204" pitchFamily="34" charset="0"/>
                <a:cs typeface="Times New Roman" panose="02020603050405020304" pitchFamily="18" charset="0"/>
              </a:rPr>
              <a:t> </a:t>
            </a:r>
            <a:r>
              <a:rPr lang="en-US" altLang="en-US" sz="3600" b="1" i="0" dirty="0" err="1">
                <a:solidFill>
                  <a:schemeClr val="accent1"/>
                </a:solidFill>
                <a:latin typeface="HP001 5 hàng" panose="020B0603050302020204" pitchFamily="34" charset="0"/>
                <a:cs typeface="Times New Roman" panose="02020603050405020304" pitchFamily="18" charset="0"/>
              </a:rPr>
              <a:t>lòng</a:t>
            </a:r>
            <a:r>
              <a:rPr lang="en-US" altLang="en-US" sz="3600" b="1" i="0" dirty="0">
                <a:solidFill>
                  <a:schemeClr val="accent1"/>
                </a:solidFill>
                <a:latin typeface="HP001 5 hàng" panose="020B0603050302020204" pitchFamily="34" charset="0"/>
                <a:cs typeface="Times New Roman" panose="02020603050405020304" pitchFamily="18" charset="0"/>
              </a:rPr>
              <a:t> </a:t>
            </a:r>
            <a:r>
              <a:rPr lang="en-US" altLang="en-US" sz="3600" b="1" i="0" dirty="0" err="1" smtClean="0">
                <a:solidFill>
                  <a:schemeClr val="accent1"/>
                </a:solidFill>
                <a:latin typeface="HP001 5 hàng" panose="020B0603050302020204" pitchFamily="34" charset="0"/>
                <a:cs typeface="Times New Roman" panose="02020603050405020304" pitchFamily="18" charset="0"/>
              </a:rPr>
              <a:t>tō</a:t>
            </a:r>
            <a:r>
              <a:rPr lang="en-US" altLang="en-US" sz="3600" b="1" i="0" dirty="0" smtClean="0">
                <a:solidFill>
                  <a:schemeClr val="accent1"/>
                </a:solidFill>
                <a:latin typeface="HP001 5 hàng" panose="020B0603050302020204" pitchFamily="34" charset="0"/>
                <a:cs typeface="Times New Roman" panose="02020603050405020304" pitchFamily="18" charset="0"/>
              </a:rPr>
              <a:t> </a:t>
            </a:r>
            <a:r>
              <a:rPr lang="en-US" altLang="en-US" sz="3600" b="1" i="0" dirty="0" err="1">
                <a:solidFill>
                  <a:schemeClr val="accent1"/>
                </a:solidFill>
                <a:latin typeface="HP001 5 hàng" panose="020B0603050302020204" pitchFamily="34" charset="0"/>
                <a:cs typeface="Times New Roman" panose="02020603050405020304" pitchFamily="18" charset="0"/>
              </a:rPr>
              <a:t>của</a:t>
            </a:r>
            <a:r>
              <a:rPr lang="en-US" altLang="en-US" sz="3600" b="1" i="0" dirty="0">
                <a:solidFill>
                  <a:schemeClr val="accent1"/>
                </a:solidFill>
                <a:latin typeface="HP001 5 hàng" panose="020B0603050302020204" pitchFamily="34" charset="0"/>
                <a:cs typeface="Times New Roman" panose="02020603050405020304" pitchFamily="18" charset="0"/>
              </a:rPr>
              <a:t> </a:t>
            </a:r>
            <a:r>
              <a:rPr lang="en-US" altLang="en-US" sz="3600" b="1" i="0" dirty="0" err="1">
                <a:solidFill>
                  <a:schemeClr val="accent1"/>
                </a:solidFill>
                <a:latin typeface="HP001 5 hàng" panose="020B0603050302020204" pitchFamily="34" charset="0"/>
                <a:cs typeface="Times New Roman" panose="02020603050405020304" pitchFamily="18" charset="0"/>
              </a:rPr>
              <a:t>các</a:t>
            </a:r>
            <a:r>
              <a:rPr lang="en-US" altLang="en-US" sz="3600" b="1" i="0" dirty="0">
                <a:solidFill>
                  <a:schemeClr val="accent1"/>
                </a:solidFill>
                <a:latin typeface="HP001 5 hàng" panose="020B0603050302020204" pitchFamily="34" charset="0"/>
                <a:cs typeface="Times New Roman" panose="02020603050405020304" pitchFamily="18" charset="0"/>
              </a:rPr>
              <a:t> </a:t>
            </a:r>
            <a:r>
              <a:rPr lang="en-US" altLang="en-US" sz="3600" b="1" i="0" dirty="0" err="1">
                <a:solidFill>
                  <a:schemeClr val="accent1"/>
                </a:solidFill>
                <a:latin typeface="HP001 5 hàng" panose="020B0603050302020204" pitchFamily="34" charset="0"/>
                <a:cs typeface="Times New Roman" panose="02020603050405020304" pitchFamily="18" charset="0"/>
              </a:rPr>
              <a:t>cháu</a:t>
            </a:r>
            <a:r>
              <a:rPr lang="en-US" altLang="en-US" sz="3600" b="1" i="0" dirty="0">
                <a:solidFill>
                  <a:schemeClr val="accent1"/>
                </a:solidFill>
                <a:latin typeface="HP001 5 hàng" panose="020B0603050302020204" pitchFamily="34" charset="0"/>
                <a:cs typeface="Times New Roman" panose="02020603050405020304" pitchFamily="18" charset="0"/>
              </a:rPr>
              <a:t>. </a:t>
            </a:r>
            <a:r>
              <a:rPr lang="en-US" altLang="en-US" sz="3600" b="1" i="0" dirty="0" err="1">
                <a:solidFill>
                  <a:schemeClr val="accent1"/>
                </a:solidFill>
                <a:latin typeface="HP001 5 hàng" panose="020B0603050302020204" pitchFamily="34" charset="0"/>
                <a:cs typeface="Times New Roman" panose="02020603050405020304" pitchFamily="18" charset="0"/>
              </a:rPr>
              <a:t>Dẫu</a:t>
            </a:r>
            <a:r>
              <a:rPr lang="en-US" altLang="en-US" sz="3600" b="1" i="0" dirty="0">
                <a:solidFill>
                  <a:schemeClr val="accent1"/>
                </a:solidFill>
                <a:latin typeface="HP001 5 hàng" panose="020B0603050302020204" pitchFamily="34" charset="0"/>
                <a:cs typeface="Times New Roman" panose="02020603050405020304" pitchFamily="18" charset="0"/>
              </a:rPr>
              <a:t> </a:t>
            </a:r>
            <a:r>
              <a:rPr lang="en-US" altLang="en-US" sz="3600" b="1" i="0" dirty="0" err="1">
                <a:solidFill>
                  <a:schemeClr val="accent1"/>
                </a:solidFill>
                <a:latin typeface="HP001 5 hàng" panose="020B0603050302020204" pitchFamily="34" charset="0"/>
                <a:cs typeface="Times New Roman" panose="02020603050405020304" pitchFamily="18" charset="0"/>
              </a:rPr>
              <a:t>các</a:t>
            </a:r>
            <a:r>
              <a:rPr lang="en-US" altLang="en-US" sz="3600" b="1" i="0" dirty="0">
                <a:solidFill>
                  <a:schemeClr val="accent1"/>
                </a:solidFill>
                <a:latin typeface="HP001 5 hàng" panose="020B0603050302020204" pitchFamily="34" charset="0"/>
                <a:cs typeface="Times New Roman" panose="02020603050405020304" pitchFamily="18" charset="0"/>
              </a:rPr>
              <a:t> </a:t>
            </a:r>
            <a:r>
              <a:rPr lang="en-US" altLang="en-US" sz="3600" b="1" i="0" dirty="0" err="1">
                <a:solidFill>
                  <a:schemeClr val="accent1"/>
                </a:solidFill>
                <a:latin typeface="HP001 5 hàng" panose="020B0603050302020204" pitchFamily="34" charset="0"/>
                <a:cs typeface="Times New Roman" panose="02020603050405020304" pitchFamily="18" charset="0"/>
              </a:rPr>
              <a:t>cháu</a:t>
            </a:r>
            <a:r>
              <a:rPr lang="en-US" altLang="en-US" sz="3600" b="1" i="0" dirty="0">
                <a:solidFill>
                  <a:schemeClr val="accent1"/>
                </a:solidFill>
                <a:latin typeface="HP001 5 hàng" panose="020B0603050302020204" pitchFamily="34" charset="0"/>
                <a:cs typeface="Times New Roman" panose="02020603050405020304" pitchFamily="18" charset="0"/>
              </a:rPr>
              <a:t> </a:t>
            </a:r>
            <a:r>
              <a:rPr lang="en-US" altLang="en-US" sz="3600" b="1" i="0" dirty="0" err="1" smtClean="0">
                <a:solidFill>
                  <a:schemeClr val="accent1"/>
                </a:solidFill>
                <a:latin typeface="HP001 5 hàng" panose="020B0603050302020204" pitchFamily="34" charset="0"/>
                <a:cs typeface="Times New Roman" panose="02020603050405020304" pitchFamily="18" charset="0"/>
              </a:rPr>
              <a:t>không</a:t>
            </a:r>
            <a:endParaRPr lang="en-US" altLang="en-US" sz="3600" b="1" i="0" dirty="0" smtClean="0">
              <a:solidFill>
                <a:schemeClr val="accent1"/>
              </a:solidFill>
              <a:latin typeface="HP001 5 hàng" panose="020B0603050302020204" pitchFamily="34" charset="0"/>
              <a:cs typeface="Times New Roman" panose="02020603050405020304" pitchFamily="18" charset="0"/>
            </a:endParaRPr>
          </a:p>
          <a:p>
            <a:pPr eaLnBrk="1" hangingPunct="1">
              <a:spcBef>
                <a:spcPct val="50000"/>
              </a:spcBef>
            </a:pPr>
            <a:r>
              <a:rPr lang="en-US" altLang="en-US" sz="3600" b="1" i="0" dirty="0" smtClean="0">
                <a:solidFill>
                  <a:schemeClr val="accent1"/>
                </a:solidFill>
                <a:latin typeface="HP001 5 hàng" panose="020B0603050302020204" pitchFamily="34" charset="0"/>
                <a:cs typeface="Times New Roman" panose="02020603050405020304" pitchFamily="18" charset="0"/>
              </a:rPr>
              <a:t> </a:t>
            </a:r>
            <a:r>
              <a:rPr lang="en-US" altLang="en-US" sz="3600" b="1" i="0" dirty="0" err="1">
                <a:solidFill>
                  <a:schemeClr val="accent1"/>
                </a:solidFill>
                <a:latin typeface="HP001 5 hàng" panose="020B0603050302020204" pitchFamily="34" charset="0"/>
                <a:cs typeface="Times New Roman" panose="02020603050405020304" pitchFamily="18" charset="0"/>
              </a:rPr>
              <a:t>giúp</a:t>
            </a:r>
            <a:r>
              <a:rPr lang="en-US" altLang="en-US" sz="3600" b="1" i="0" dirty="0">
                <a:solidFill>
                  <a:schemeClr val="accent1"/>
                </a:solidFill>
                <a:latin typeface="HP001 5 hàng" panose="020B0603050302020204" pitchFamily="34" charset="0"/>
                <a:cs typeface="Times New Roman" panose="02020603050405020304" pitchFamily="18" charset="0"/>
              </a:rPr>
              <a:t> </a:t>
            </a:r>
            <a:r>
              <a:rPr lang="en-US" altLang="en-US" sz="3600" b="1" i="0" dirty="0" err="1">
                <a:solidFill>
                  <a:schemeClr val="accent1"/>
                </a:solidFill>
                <a:latin typeface="HP001 5 hàng" panose="020B0603050302020204" pitchFamily="34" charset="0"/>
                <a:cs typeface="Times New Roman" panose="02020603050405020304" pitchFamily="18" charset="0"/>
              </a:rPr>
              <a:t>gì</a:t>
            </a:r>
            <a:r>
              <a:rPr lang="en-US" altLang="en-US" sz="3600" b="1" i="0" dirty="0">
                <a:solidFill>
                  <a:schemeClr val="accent1"/>
                </a:solidFill>
                <a:latin typeface="HP001 5 hàng" panose="020B0603050302020204" pitchFamily="34" charset="0"/>
                <a:cs typeface="Times New Roman" panose="02020603050405020304" pitchFamily="18" charset="0"/>
              </a:rPr>
              <a:t> </a:t>
            </a:r>
            <a:r>
              <a:rPr lang="en-US" altLang="en-US" sz="3600" b="1" i="0" dirty="0" err="1" smtClean="0">
                <a:solidFill>
                  <a:schemeClr val="accent1"/>
                </a:solidFill>
                <a:latin typeface="HP001 5 hàng" panose="020B0603050302020204" pitchFamily="34" charset="0"/>
                <a:cs typeface="Times New Roman" panose="02020603050405020304" pitchFamily="18" charset="0"/>
              </a:rPr>
              <a:t>đư</a:t>
            </a:r>
            <a:r>
              <a:rPr lang="el-GR" altLang="en-US" sz="3600" b="1" i="0" dirty="0" smtClean="0">
                <a:solidFill>
                  <a:schemeClr val="accent1"/>
                </a:solidFill>
                <a:latin typeface="HP001 5 hàng" panose="020B0603050302020204" pitchFamily="34" charset="0"/>
                <a:cs typeface="Times New Roman" panose="02020603050405020304" pitchFamily="18" charset="0"/>
              </a:rPr>
              <a:t>ϑ</a:t>
            </a:r>
            <a:r>
              <a:rPr lang="en-US" altLang="en-US" sz="3600" b="1" i="0" dirty="0" smtClean="0">
                <a:solidFill>
                  <a:schemeClr val="accent1"/>
                </a:solidFill>
                <a:latin typeface="HP001 5 hàng" panose="020B0603050302020204" pitchFamily="34" charset="0"/>
                <a:cs typeface="Times New Roman" panose="02020603050405020304" pitchFamily="18" charset="0"/>
              </a:rPr>
              <a:t>, </a:t>
            </a:r>
            <a:r>
              <a:rPr lang="en-US" altLang="en-US" sz="3600" b="1" i="0" dirty="0" err="1">
                <a:solidFill>
                  <a:schemeClr val="accent1"/>
                </a:solidFill>
                <a:latin typeface="HP001 5 hàng" panose="020B0603050302020204" pitchFamily="34" charset="0"/>
                <a:cs typeface="Times New Roman" panose="02020603050405020304" pitchFamily="18" charset="0"/>
              </a:rPr>
              <a:t>nhưng</a:t>
            </a:r>
            <a:r>
              <a:rPr lang="en-US" altLang="en-US" sz="3600" b="1" i="0" dirty="0">
                <a:solidFill>
                  <a:schemeClr val="accent1"/>
                </a:solidFill>
                <a:latin typeface="HP001 5 hàng" panose="020B0603050302020204" pitchFamily="34" charset="0"/>
                <a:cs typeface="Times New Roman" panose="02020603050405020304" pitchFamily="18" charset="0"/>
              </a:rPr>
              <a:t> </a:t>
            </a:r>
            <a:r>
              <a:rPr lang="en-US" altLang="en-US" sz="3600" b="1" i="0" dirty="0" err="1">
                <a:solidFill>
                  <a:schemeClr val="accent1"/>
                </a:solidFill>
                <a:latin typeface="HP001 5 hàng" panose="020B0603050302020204" pitchFamily="34" charset="0"/>
                <a:cs typeface="Times New Roman" panose="02020603050405020304" pitchFamily="18" charset="0"/>
              </a:rPr>
              <a:t>ông</a:t>
            </a:r>
            <a:r>
              <a:rPr lang="en-US" altLang="en-US" sz="3600" b="1" i="0" dirty="0">
                <a:solidFill>
                  <a:schemeClr val="accent1"/>
                </a:solidFill>
                <a:latin typeface="HP001 5 hàng" panose="020B0603050302020204" pitchFamily="34" charset="0"/>
                <a:cs typeface="Times New Roman" panose="02020603050405020304" pitchFamily="18" charset="0"/>
              </a:rPr>
              <a:t> </a:t>
            </a:r>
            <a:r>
              <a:rPr lang="en-US" altLang="en-US" sz="3600" b="1" i="0" dirty="0" err="1">
                <a:solidFill>
                  <a:schemeClr val="accent1"/>
                </a:solidFill>
                <a:latin typeface="HP001 5 hàng" panose="020B0603050302020204" pitchFamily="34" charset="0"/>
                <a:cs typeface="Times New Roman" panose="02020603050405020304" pitchFamily="18" charset="0"/>
              </a:rPr>
              <a:t>cũng</a:t>
            </a:r>
            <a:r>
              <a:rPr lang="en-US" altLang="en-US" sz="3600" b="1" i="0" dirty="0">
                <a:solidFill>
                  <a:schemeClr val="accent1"/>
                </a:solidFill>
                <a:latin typeface="HP001 5 hàng" panose="020B0603050302020204" pitchFamily="34" charset="0"/>
                <a:cs typeface="Times New Roman" panose="02020603050405020304" pitchFamily="18" charset="0"/>
              </a:rPr>
              <a:t> </a:t>
            </a:r>
            <a:r>
              <a:rPr lang="en-US" altLang="en-US" sz="3600" b="1" i="0" dirty="0" err="1">
                <a:solidFill>
                  <a:schemeClr val="accent1"/>
                </a:solidFill>
                <a:latin typeface="HP001 5 hàng" panose="020B0603050302020204" pitchFamily="34" charset="0"/>
                <a:cs typeface="Times New Roman" panose="02020603050405020304" pitchFamily="18" charset="0"/>
              </a:rPr>
              <a:t>thấy</a:t>
            </a:r>
            <a:r>
              <a:rPr lang="en-US" altLang="en-US" sz="3600" b="1" i="0" dirty="0">
                <a:solidFill>
                  <a:schemeClr val="accent1"/>
                </a:solidFill>
                <a:latin typeface="HP001 5 hàng" panose="020B0603050302020204" pitchFamily="34" charset="0"/>
                <a:cs typeface="Times New Roman" panose="02020603050405020304" pitchFamily="18" charset="0"/>
              </a:rPr>
              <a:t> </a:t>
            </a:r>
            <a:r>
              <a:rPr lang="en-US" altLang="en-US" sz="3600" b="1" i="0" dirty="0" err="1">
                <a:solidFill>
                  <a:schemeClr val="accent1"/>
                </a:solidFill>
                <a:latin typeface="HP001 5 hàng" panose="020B0603050302020204" pitchFamily="34" charset="0"/>
                <a:cs typeface="Times New Roman" panose="02020603050405020304" pitchFamily="18" charset="0"/>
              </a:rPr>
              <a:t>lòng</a:t>
            </a:r>
            <a:r>
              <a:rPr lang="en-US" altLang="en-US" sz="3600" b="1" i="0" dirty="0">
                <a:solidFill>
                  <a:schemeClr val="accent1"/>
                </a:solidFill>
                <a:latin typeface="HP001 5 hàng" panose="020B0603050302020204" pitchFamily="34" charset="0"/>
                <a:cs typeface="Times New Roman" panose="02020603050405020304" pitchFamily="18" charset="0"/>
              </a:rPr>
              <a:t> </a:t>
            </a:r>
            <a:r>
              <a:rPr lang="en-US" altLang="en-US" sz="3600" b="1" i="0" dirty="0" err="1">
                <a:solidFill>
                  <a:schemeClr val="accent1"/>
                </a:solidFill>
                <a:latin typeface="HP001 5 hàng" panose="020B0603050302020204" pitchFamily="34" charset="0"/>
                <a:cs typeface="Times New Roman" panose="02020603050405020304" pitchFamily="18" charset="0"/>
              </a:rPr>
              <a:t>nhẹ</a:t>
            </a:r>
            <a:r>
              <a:rPr lang="en-US" altLang="en-US" sz="3600" b="1" i="0" dirty="0">
                <a:solidFill>
                  <a:schemeClr val="accent1"/>
                </a:solidFill>
                <a:latin typeface="HP001 5 hàng" panose="020B0603050302020204" pitchFamily="34" charset="0"/>
                <a:cs typeface="Times New Roman" panose="02020603050405020304" pitchFamily="18" charset="0"/>
              </a:rPr>
              <a:t> </a:t>
            </a:r>
            <a:r>
              <a:rPr lang="en-US" altLang="en-US" sz="3600" b="1" i="0" dirty="0" err="1">
                <a:solidFill>
                  <a:schemeClr val="accent1"/>
                </a:solidFill>
                <a:latin typeface="HP001 5 hàng" panose="020B0603050302020204" pitchFamily="34" charset="0"/>
                <a:cs typeface="Times New Roman" panose="02020603050405020304" pitchFamily="18" charset="0"/>
              </a:rPr>
              <a:t>hơn</a:t>
            </a:r>
            <a:r>
              <a:rPr lang="en-US" altLang="en-US" sz="3600" b="1" i="0" dirty="0">
                <a:solidFill>
                  <a:schemeClr val="accent1"/>
                </a:solidFill>
                <a:latin typeface="HP001 5 hàng" panose="020B0603050302020204" pitchFamily="34" charset="0"/>
                <a:cs typeface="Times New Roman" panose="02020603050405020304" pitchFamily="18" charset="0"/>
              </a:rPr>
              <a:t>.</a:t>
            </a:r>
          </a:p>
        </p:txBody>
      </p:sp>
    </p:spTree>
    <p:extLst>
      <p:ext uri="{BB962C8B-B14F-4D97-AF65-F5344CB8AC3E}">
        <p14:creationId xmlns:p14="http://schemas.microsoft.com/office/powerpoint/2010/main" val="19931951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12039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2" name="TextBox 3"/>
          <p:cNvSpPr txBox="1">
            <a:spLocks noChangeArrowheads="1"/>
          </p:cNvSpPr>
          <p:nvPr/>
        </p:nvSpPr>
        <p:spPr bwMode="auto">
          <a:xfrm>
            <a:off x="1654969" y="2819400"/>
            <a:ext cx="90344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lgn="ctr" eaLnBrk="1" hangingPunct="1"/>
            <a:r>
              <a:rPr lang="en-US" altLang="en-US" sz="5400" i="0" dirty="0" err="1" smtClean="0">
                <a:solidFill>
                  <a:srgbClr val="FF0000"/>
                </a:solidFill>
                <a:latin typeface="Times New Roman" panose="02020603050405020304" pitchFamily="18" charset="0"/>
                <a:cs typeface="Times New Roman" panose="02020603050405020304" pitchFamily="18" charset="0"/>
              </a:rPr>
              <a:t>Bài</a:t>
            </a:r>
            <a:r>
              <a:rPr lang="en-US" altLang="en-US" sz="5400" i="0" dirty="0" smtClean="0">
                <a:solidFill>
                  <a:srgbClr val="FF0000"/>
                </a:solidFill>
                <a:latin typeface="Times New Roman" panose="02020603050405020304" pitchFamily="18" charset="0"/>
                <a:cs typeface="Times New Roman" panose="02020603050405020304" pitchFamily="18" charset="0"/>
              </a:rPr>
              <a:t> </a:t>
            </a:r>
            <a:r>
              <a:rPr lang="en-US" altLang="en-US" sz="5400" i="0" dirty="0" err="1">
                <a:solidFill>
                  <a:srgbClr val="FF0000"/>
                </a:solidFill>
                <a:latin typeface="Times New Roman" panose="02020603050405020304" pitchFamily="18" charset="0"/>
                <a:cs typeface="Times New Roman" panose="02020603050405020304" pitchFamily="18" charset="0"/>
              </a:rPr>
              <a:t>tập</a:t>
            </a:r>
            <a:r>
              <a:rPr lang="en-US" altLang="en-US" sz="5400" i="0" dirty="0">
                <a:solidFill>
                  <a:srgbClr val="FF0000"/>
                </a:solidFill>
                <a:latin typeface="Times New Roman" panose="02020603050405020304" pitchFamily="18" charset="0"/>
                <a:cs typeface="Times New Roman" panose="02020603050405020304" pitchFamily="18" charset="0"/>
              </a:rPr>
              <a:t> </a:t>
            </a:r>
            <a:r>
              <a:rPr lang="en-US" altLang="en-US" sz="5400" i="0" dirty="0" err="1">
                <a:solidFill>
                  <a:srgbClr val="FF0000"/>
                </a:solidFill>
                <a:latin typeface="Times New Roman" panose="02020603050405020304" pitchFamily="18" charset="0"/>
                <a:cs typeface="Times New Roman" panose="02020603050405020304" pitchFamily="18" charset="0"/>
              </a:rPr>
              <a:t>chính</a:t>
            </a:r>
            <a:r>
              <a:rPr lang="en-US" altLang="en-US" sz="5400" i="0" dirty="0">
                <a:solidFill>
                  <a:srgbClr val="FF0000"/>
                </a:solidFill>
                <a:latin typeface="Times New Roman" panose="02020603050405020304" pitchFamily="18" charset="0"/>
                <a:cs typeface="Times New Roman" panose="02020603050405020304" pitchFamily="18" charset="0"/>
              </a:rPr>
              <a:t> </a:t>
            </a:r>
            <a:r>
              <a:rPr lang="en-US" altLang="en-US" sz="5400" i="0" dirty="0" err="1">
                <a:solidFill>
                  <a:srgbClr val="FF0000"/>
                </a:solidFill>
                <a:latin typeface="Times New Roman" panose="02020603050405020304" pitchFamily="18" charset="0"/>
                <a:cs typeface="Times New Roman" panose="02020603050405020304" pitchFamily="18" charset="0"/>
              </a:rPr>
              <a:t>tả</a:t>
            </a:r>
            <a:endParaRPr lang="vi-VN" altLang="en-US" sz="5400" i="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9125265"/>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fade">
                                      <p:cBhvr>
                                        <p:cTn id="7"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487848" y="533400"/>
            <a:ext cx="11671495" cy="5755422"/>
          </a:xfrm>
          <a:prstGeom prst="rect">
            <a:avLst/>
          </a:prstGeom>
        </p:spPr>
        <p:txBody>
          <a:bodyPr wrap="square">
            <a:spAutoFit/>
          </a:bodyPr>
          <a:lstStyle/>
          <a:p>
            <a:pPr lvl="0" fontAlgn="base">
              <a:spcBef>
                <a:spcPct val="0"/>
              </a:spcBef>
              <a:spcAft>
                <a:spcPct val="0"/>
              </a:spcAft>
            </a:pPr>
            <a:r>
              <a:rPr lang="en-US" sz="4800" b="1" i="0" dirty="0">
                <a:solidFill>
                  <a:srgbClr val="C00000"/>
                </a:solidFill>
                <a:latin typeface="Times New Roman" pitchFamily="18" charset="0"/>
                <a:ea typeface="Times New Roman" pitchFamily="18" charset="0"/>
                <a:cs typeface="Times New Roman" pitchFamily="18" charset="0"/>
              </a:rPr>
              <a:t>2. 	</a:t>
            </a:r>
            <a:r>
              <a:rPr lang="en-US" sz="4800" b="1" i="0" dirty="0" err="1">
                <a:solidFill>
                  <a:srgbClr val="C00000"/>
                </a:solidFill>
                <a:latin typeface="Times New Roman" pitchFamily="18" charset="0"/>
                <a:cs typeface="Times New Roman" pitchFamily="18" charset="0"/>
              </a:rPr>
              <a:t>Tìm</a:t>
            </a:r>
            <a:r>
              <a:rPr lang="en-US" sz="4800" b="1" i="0" dirty="0">
                <a:solidFill>
                  <a:srgbClr val="C00000"/>
                </a:solidFill>
                <a:latin typeface="Times New Roman" pitchFamily="18" charset="0"/>
                <a:cs typeface="Times New Roman" pitchFamily="18" charset="0"/>
              </a:rPr>
              <a:t> </a:t>
            </a:r>
            <a:r>
              <a:rPr lang="en-US" sz="4800" b="1" i="0" dirty="0" err="1">
                <a:solidFill>
                  <a:srgbClr val="C00000"/>
                </a:solidFill>
                <a:latin typeface="Times New Roman" pitchFamily="18" charset="0"/>
                <a:cs typeface="Times New Roman" pitchFamily="18" charset="0"/>
              </a:rPr>
              <a:t>các</a:t>
            </a:r>
            <a:r>
              <a:rPr lang="en-US" sz="4800" b="1" i="0" dirty="0">
                <a:solidFill>
                  <a:srgbClr val="C00000"/>
                </a:solidFill>
                <a:latin typeface="Times New Roman" pitchFamily="18" charset="0"/>
                <a:cs typeface="Times New Roman" pitchFamily="18" charset="0"/>
              </a:rPr>
              <a:t> </a:t>
            </a:r>
            <a:r>
              <a:rPr lang="en-US" sz="4800" b="1" i="0" dirty="0" err="1">
                <a:solidFill>
                  <a:srgbClr val="C00000"/>
                </a:solidFill>
                <a:latin typeface="Times New Roman" pitchFamily="18" charset="0"/>
                <a:cs typeface="Times New Roman" pitchFamily="18" charset="0"/>
              </a:rPr>
              <a:t>từ</a:t>
            </a:r>
            <a:r>
              <a:rPr lang="en-US" sz="4800" b="1" i="0" dirty="0">
                <a:solidFill>
                  <a:srgbClr val="C00000"/>
                </a:solidFill>
                <a:latin typeface="Times New Roman" pitchFamily="18" charset="0"/>
                <a:cs typeface="Times New Roman" pitchFamily="18" charset="0"/>
              </a:rPr>
              <a:t> :</a:t>
            </a:r>
          </a:p>
          <a:p>
            <a:r>
              <a:rPr lang="en-US" sz="4000" b="1" i="0" dirty="0">
                <a:latin typeface="Times New Roman" pitchFamily="18" charset="0"/>
                <a:cs typeface="Times New Roman" pitchFamily="18" charset="0"/>
              </a:rPr>
              <a:t>a) </a:t>
            </a:r>
            <a:r>
              <a:rPr lang="en-US" sz="4000" b="1" i="0" dirty="0" err="1">
                <a:latin typeface="Times New Roman" pitchFamily="18" charset="0"/>
                <a:cs typeface="Times New Roman" pitchFamily="18" charset="0"/>
              </a:rPr>
              <a:t>Chứa</a:t>
            </a:r>
            <a:r>
              <a:rPr lang="en-US" sz="4000" b="1" i="0" dirty="0">
                <a:latin typeface="Times New Roman" pitchFamily="18" charset="0"/>
                <a:cs typeface="Times New Roman" pitchFamily="18" charset="0"/>
              </a:rPr>
              <a:t> </a:t>
            </a:r>
            <a:r>
              <a:rPr lang="en-US" sz="4000" b="1" i="0" dirty="0" err="1">
                <a:latin typeface="Times New Roman" pitchFamily="18" charset="0"/>
                <a:cs typeface="Times New Roman" pitchFamily="18" charset="0"/>
              </a:rPr>
              <a:t>các</a:t>
            </a:r>
            <a:r>
              <a:rPr lang="en-US" sz="4000" b="1" i="0" dirty="0">
                <a:latin typeface="Times New Roman" pitchFamily="18" charset="0"/>
                <a:cs typeface="Times New Roman" pitchFamily="18" charset="0"/>
              </a:rPr>
              <a:t> </a:t>
            </a:r>
            <a:r>
              <a:rPr lang="en-US" sz="4000" b="1" i="0" dirty="0" err="1">
                <a:latin typeface="Times New Roman" pitchFamily="18" charset="0"/>
                <a:cs typeface="Times New Roman" pitchFamily="18" charset="0"/>
              </a:rPr>
              <a:t>tiếng</a:t>
            </a:r>
            <a:r>
              <a:rPr lang="en-US" sz="4000" b="1" i="0" dirty="0">
                <a:latin typeface="Times New Roman" pitchFamily="18" charset="0"/>
                <a:cs typeface="Times New Roman" pitchFamily="18" charset="0"/>
              </a:rPr>
              <a:t> </a:t>
            </a:r>
            <a:r>
              <a:rPr lang="en-US" sz="4000" b="1" i="0" dirty="0" err="1">
                <a:latin typeface="Times New Roman" pitchFamily="18" charset="0"/>
                <a:cs typeface="Times New Roman" pitchFamily="18" charset="0"/>
              </a:rPr>
              <a:t>bắt</a:t>
            </a:r>
            <a:r>
              <a:rPr lang="en-US" sz="4000" b="1" i="0" dirty="0">
                <a:latin typeface="Times New Roman" pitchFamily="18" charset="0"/>
                <a:cs typeface="Times New Roman" pitchFamily="18" charset="0"/>
              </a:rPr>
              <a:t> </a:t>
            </a:r>
            <a:r>
              <a:rPr lang="en-US" sz="4000" b="1" i="0" dirty="0" err="1">
                <a:latin typeface="Times New Roman" pitchFamily="18" charset="0"/>
                <a:cs typeface="Times New Roman" pitchFamily="18" charset="0"/>
              </a:rPr>
              <a:t>đầu</a:t>
            </a:r>
            <a:r>
              <a:rPr lang="en-US" sz="4000" b="1" i="0" dirty="0">
                <a:latin typeface="Times New Roman" pitchFamily="18" charset="0"/>
                <a:cs typeface="Times New Roman" pitchFamily="18" charset="0"/>
              </a:rPr>
              <a:t> </a:t>
            </a:r>
            <a:r>
              <a:rPr lang="en-US" sz="4000" b="1" i="0" dirty="0" err="1">
                <a:latin typeface="Times New Roman" pitchFamily="18" charset="0"/>
                <a:cs typeface="Times New Roman" pitchFamily="18" charset="0"/>
              </a:rPr>
              <a:t>bằng</a:t>
            </a:r>
            <a:r>
              <a:rPr lang="en-US" sz="4000" b="1" i="0" dirty="0">
                <a:latin typeface="Times New Roman" pitchFamily="18" charset="0"/>
                <a:cs typeface="Times New Roman" pitchFamily="18" charset="0"/>
              </a:rPr>
              <a:t> </a:t>
            </a:r>
            <a:r>
              <a:rPr lang="en-US" sz="4000" b="1" i="0" dirty="0">
                <a:solidFill>
                  <a:srgbClr val="C00000"/>
                </a:solidFill>
                <a:latin typeface="Times New Roman" pitchFamily="18" charset="0"/>
                <a:cs typeface="Times New Roman" pitchFamily="18" charset="0"/>
              </a:rPr>
              <a:t>d, </a:t>
            </a:r>
            <a:r>
              <a:rPr lang="en-US" sz="4000" b="1" i="0" dirty="0" err="1">
                <a:solidFill>
                  <a:srgbClr val="C00000"/>
                </a:solidFill>
                <a:latin typeface="Times New Roman" pitchFamily="18" charset="0"/>
                <a:cs typeface="Times New Roman" pitchFamily="18" charset="0"/>
              </a:rPr>
              <a:t>gi</a:t>
            </a:r>
            <a:r>
              <a:rPr lang="en-US" sz="4000" b="1" i="0" dirty="0">
                <a:solidFill>
                  <a:srgbClr val="C00000"/>
                </a:solidFill>
                <a:latin typeface="Times New Roman" pitchFamily="18" charset="0"/>
                <a:cs typeface="Times New Roman" pitchFamily="18" charset="0"/>
              </a:rPr>
              <a:t> </a:t>
            </a:r>
            <a:r>
              <a:rPr lang="en-US" sz="4000" b="1" i="0" dirty="0" err="1">
                <a:solidFill>
                  <a:srgbClr val="C00000"/>
                </a:solidFill>
                <a:latin typeface="Times New Roman" pitchFamily="18" charset="0"/>
                <a:cs typeface="Times New Roman" pitchFamily="18" charset="0"/>
              </a:rPr>
              <a:t>hoặc</a:t>
            </a:r>
            <a:r>
              <a:rPr lang="en-US" sz="4000" b="1" i="0" dirty="0">
                <a:solidFill>
                  <a:srgbClr val="C00000"/>
                </a:solidFill>
                <a:latin typeface="Times New Roman" pitchFamily="18" charset="0"/>
                <a:cs typeface="Times New Roman" pitchFamily="18" charset="0"/>
              </a:rPr>
              <a:t> r</a:t>
            </a:r>
            <a:r>
              <a:rPr lang="en-US" sz="4000" b="1" i="0" dirty="0">
                <a:latin typeface="Times New Roman" pitchFamily="18" charset="0"/>
                <a:cs typeface="Times New Roman" pitchFamily="18" charset="0"/>
              </a:rPr>
              <a:t>, </a:t>
            </a:r>
            <a:r>
              <a:rPr lang="en-US" sz="4000" b="1" i="0" dirty="0" err="1">
                <a:latin typeface="Times New Roman" pitchFamily="18" charset="0"/>
                <a:cs typeface="Times New Roman" pitchFamily="18" charset="0"/>
              </a:rPr>
              <a:t>có</a:t>
            </a:r>
            <a:r>
              <a:rPr lang="en-US" sz="4000" b="1" i="0" dirty="0">
                <a:latin typeface="Times New Roman" pitchFamily="18" charset="0"/>
                <a:cs typeface="Times New Roman" pitchFamily="18" charset="0"/>
              </a:rPr>
              <a:t> </a:t>
            </a:r>
            <a:r>
              <a:rPr lang="en-US" sz="4000" b="1" i="0" dirty="0" err="1">
                <a:latin typeface="Times New Roman" pitchFamily="18" charset="0"/>
                <a:cs typeface="Times New Roman" pitchFamily="18" charset="0"/>
              </a:rPr>
              <a:t>nghĩa</a:t>
            </a:r>
            <a:r>
              <a:rPr lang="en-US" sz="4000" b="1" i="0" dirty="0">
                <a:latin typeface="Times New Roman" pitchFamily="18" charset="0"/>
                <a:cs typeface="Times New Roman" pitchFamily="18" charset="0"/>
              </a:rPr>
              <a:t> </a:t>
            </a:r>
            <a:r>
              <a:rPr lang="en-US" sz="4000" b="1" i="0" dirty="0" err="1">
                <a:latin typeface="Times New Roman" pitchFamily="18" charset="0"/>
                <a:cs typeface="Times New Roman" pitchFamily="18" charset="0"/>
              </a:rPr>
              <a:t>như</a:t>
            </a:r>
            <a:r>
              <a:rPr lang="en-US" sz="4000" b="1" i="0" dirty="0">
                <a:latin typeface="Times New Roman" pitchFamily="18" charset="0"/>
                <a:cs typeface="Times New Roman" pitchFamily="18" charset="0"/>
              </a:rPr>
              <a:t> </a:t>
            </a:r>
            <a:r>
              <a:rPr lang="en-US" sz="4000" b="1" i="0" dirty="0" err="1">
                <a:latin typeface="Times New Roman" pitchFamily="18" charset="0"/>
                <a:cs typeface="Times New Roman" pitchFamily="18" charset="0"/>
              </a:rPr>
              <a:t>sau</a:t>
            </a:r>
            <a:r>
              <a:rPr lang="en-US" sz="4000" b="1" i="0" dirty="0">
                <a:latin typeface="Times New Roman" pitchFamily="18" charset="0"/>
                <a:cs typeface="Times New Roman" pitchFamily="18" charset="0"/>
              </a:rPr>
              <a:t> :</a:t>
            </a:r>
          </a:p>
          <a:p>
            <a:pPr>
              <a:lnSpc>
                <a:spcPct val="150000"/>
              </a:lnSpc>
            </a:pPr>
            <a:r>
              <a:rPr lang="en-US" sz="4000" i="0" dirty="0">
                <a:latin typeface="Times New Roman" pitchFamily="18" charset="0"/>
                <a:cs typeface="Times New Roman" pitchFamily="18" charset="0"/>
              </a:rPr>
              <a:t>- </a:t>
            </a:r>
            <a:r>
              <a:rPr lang="en-US" sz="4000" i="0" dirty="0" err="1">
                <a:latin typeface="Times New Roman" pitchFamily="18" charset="0"/>
                <a:cs typeface="Times New Roman" pitchFamily="18" charset="0"/>
              </a:rPr>
              <a:t>Làm</a:t>
            </a:r>
            <a:r>
              <a:rPr lang="en-US" sz="4000" i="0" dirty="0">
                <a:latin typeface="Times New Roman" pitchFamily="18" charset="0"/>
                <a:cs typeface="Times New Roman" pitchFamily="18" charset="0"/>
              </a:rPr>
              <a:t> </a:t>
            </a:r>
            <a:r>
              <a:rPr lang="en-US" sz="4000" i="0" dirty="0" err="1">
                <a:latin typeface="Times New Roman" pitchFamily="18" charset="0"/>
                <a:cs typeface="Times New Roman" pitchFamily="18" charset="0"/>
              </a:rPr>
              <a:t>sạch</a:t>
            </a:r>
            <a:r>
              <a:rPr lang="en-US" sz="4000" i="0" dirty="0">
                <a:latin typeface="Times New Roman" pitchFamily="18" charset="0"/>
                <a:cs typeface="Times New Roman" pitchFamily="18" charset="0"/>
              </a:rPr>
              <a:t> </a:t>
            </a:r>
            <a:r>
              <a:rPr lang="en-US" sz="4000" i="0" dirty="0" err="1">
                <a:latin typeface="Times New Roman" pitchFamily="18" charset="0"/>
                <a:cs typeface="Times New Roman" pitchFamily="18" charset="0"/>
              </a:rPr>
              <a:t>quần</a:t>
            </a:r>
            <a:r>
              <a:rPr lang="en-US" sz="4000" i="0" dirty="0">
                <a:latin typeface="Times New Roman" pitchFamily="18" charset="0"/>
                <a:cs typeface="Times New Roman" pitchFamily="18" charset="0"/>
              </a:rPr>
              <a:t> </a:t>
            </a:r>
            <a:r>
              <a:rPr lang="en-US" sz="4000" i="0" dirty="0" err="1">
                <a:latin typeface="Times New Roman" pitchFamily="18" charset="0"/>
                <a:cs typeface="Times New Roman" pitchFamily="18" charset="0"/>
              </a:rPr>
              <a:t>áo</a:t>
            </a:r>
            <a:r>
              <a:rPr lang="en-US" sz="4000" i="0" dirty="0">
                <a:latin typeface="Times New Roman" pitchFamily="18" charset="0"/>
                <a:cs typeface="Times New Roman" pitchFamily="18" charset="0"/>
              </a:rPr>
              <a:t>, </a:t>
            </a:r>
            <a:r>
              <a:rPr lang="en-US" sz="4000" i="0" dirty="0" err="1">
                <a:latin typeface="Times New Roman" pitchFamily="18" charset="0"/>
                <a:cs typeface="Times New Roman" pitchFamily="18" charset="0"/>
              </a:rPr>
              <a:t>chăn</a:t>
            </a:r>
            <a:r>
              <a:rPr lang="en-US" sz="4000" i="0" dirty="0">
                <a:latin typeface="Times New Roman" pitchFamily="18" charset="0"/>
                <a:cs typeface="Times New Roman" pitchFamily="18" charset="0"/>
              </a:rPr>
              <a:t> </a:t>
            </a:r>
            <a:r>
              <a:rPr lang="en-US" sz="4000" i="0" dirty="0" err="1">
                <a:latin typeface="Times New Roman" pitchFamily="18" charset="0"/>
                <a:cs typeface="Times New Roman" pitchFamily="18" charset="0"/>
              </a:rPr>
              <a:t>màn</a:t>
            </a:r>
            <a:r>
              <a:rPr lang="en-US" sz="4000" i="0" dirty="0" smtClean="0">
                <a:latin typeface="Times New Roman" pitchFamily="18" charset="0"/>
                <a:cs typeface="Times New Roman" pitchFamily="18" charset="0"/>
              </a:rPr>
              <a:t>,…</a:t>
            </a:r>
            <a:r>
              <a:rPr lang="en-US" sz="4000" i="0" dirty="0" err="1" smtClean="0">
                <a:latin typeface="Times New Roman" pitchFamily="18" charset="0"/>
                <a:cs typeface="Times New Roman" pitchFamily="18" charset="0"/>
              </a:rPr>
              <a:t>bằng</a:t>
            </a:r>
            <a:r>
              <a:rPr lang="en-US" sz="4000" i="0" dirty="0" smtClean="0">
                <a:latin typeface="Times New Roman" pitchFamily="18" charset="0"/>
                <a:cs typeface="Times New Roman" pitchFamily="18" charset="0"/>
              </a:rPr>
              <a:t> </a:t>
            </a:r>
            <a:r>
              <a:rPr lang="en-US" sz="4000" i="0" dirty="0" err="1">
                <a:latin typeface="Times New Roman" pitchFamily="18" charset="0"/>
                <a:cs typeface="Times New Roman" pitchFamily="18" charset="0"/>
              </a:rPr>
              <a:t>cách</a:t>
            </a:r>
            <a:r>
              <a:rPr lang="en-US" sz="4000" i="0" dirty="0">
                <a:latin typeface="Times New Roman" pitchFamily="18" charset="0"/>
                <a:cs typeface="Times New Roman" pitchFamily="18" charset="0"/>
              </a:rPr>
              <a:t> </a:t>
            </a:r>
            <a:r>
              <a:rPr lang="en-US" sz="4000" i="0" dirty="0" err="1">
                <a:latin typeface="Times New Roman" pitchFamily="18" charset="0"/>
                <a:cs typeface="Times New Roman" pitchFamily="18" charset="0"/>
              </a:rPr>
              <a:t>vò</a:t>
            </a:r>
            <a:r>
              <a:rPr lang="en-US" sz="4000" i="0" dirty="0">
                <a:latin typeface="Times New Roman" pitchFamily="18" charset="0"/>
                <a:cs typeface="Times New Roman" pitchFamily="18" charset="0"/>
              </a:rPr>
              <a:t>, </a:t>
            </a:r>
            <a:r>
              <a:rPr lang="en-US" sz="4000" i="0" dirty="0" err="1">
                <a:latin typeface="Times New Roman" pitchFamily="18" charset="0"/>
                <a:cs typeface="Times New Roman" pitchFamily="18" charset="0"/>
              </a:rPr>
              <a:t>chải</a:t>
            </a:r>
            <a:r>
              <a:rPr lang="en-US" sz="4000" i="0" dirty="0">
                <a:latin typeface="Times New Roman" pitchFamily="18" charset="0"/>
                <a:cs typeface="Times New Roman" pitchFamily="18" charset="0"/>
              </a:rPr>
              <a:t>, </a:t>
            </a:r>
            <a:r>
              <a:rPr lang="en-US" sz="4000" i="0" dirty="0" err="1">
                <a:latin typeface="Times New Roman" pitchFamily="18" charset="0"/>
                <a:cs typeface="Times New Roman" pitchFamily="18" charset="0"/>
              </a:rPr>
              <a:t>giũ</a:t>
            </a:r>
            <a:r>
              <a:rPr lang="en-US" sz="4000" i="0" dirty="0">
                <a:latin typeface="Times New Roman" pitchFamily="18" charset="0"/>
                <a:cs typeface="Times New Roman" pitchFamily="18" charset="0"/>
              </a:rPr>
              <a:t>,… </a:t>
            </a:r>
            <a:r>
              <a:rPr lang="en-US" sz="4000" i="0" dirty="0" err="1">
                <a:latin typeface="Times New Roman" pitchFamily="18" charset="0"/>
                <a:cs typeface="Times New Roman" pitchFamily="18" charset="0"/>
              </a:rPr>
              <a:t>trong</a:t>
            </a:r>
            <a:r>
              <a:rPr lang="en-US" sz="4000" i="0" dirty="0">
                <a:latin typeface="Times New Roman" pitchFamily="18" charset="0"/>
                <a:cs typeface="Times New Roman" pitchFamily="18" charset="0"/>
              </a:rPr>
              <a:t> </a:t>
            </a:r>
            <a:r>
              <a:rPr lang="en-US" sz="4000" i="0" dirty="0" err="1">
                <a:latin typeface="Times New Roman" pitchFamily="18" charset="0"/>
                <a:cs typeface="Times New Roman" pitchFamily="18" charset="0"/>
              </a:rPr>
              <a:t>nước</a:t>
            </a:r>
            <a:r>
              <a:rPr lang="en-US" sz="4000" i="0" dirty="0">
                <a:latin typeface="Times New Roman" pitchFamily="18" charset="0"/>
                <a:cs typeface="Times New Roman" pitchFamily="18" charset="0"/>
              </a:rPr>
              <a:t>: </a:t>
            </a:r>
            <a:r>
              <a:rPr lang="en-US" sz="4000" i="0" dirty="0">
                <a:solidFill>
                  <a:srgbClr val="000099"/>
                </a:solidFill>
                <a:latin typeface="Times New Roman" pitchFamily="18" charset="0"/>
                <a:cs typeface="Times New Roman" pitchFamily="18" charset="0"/>
              </a:rPr>
              <a:t>.......</a:t>
            </a:r>
          </a:p>
          <a:p>
            <a:pPr>
              <a:lnSpc>
                <a:spcPct val="150000"/>
              </a:lnSpc>
            </a:pPr>
            <a:r>
              <a:rPr lang="en-US" sz="4000" i="0" dirty="0">
                <a:latin typeface="Times New Roman" pitchFamily="18" charset="0"/>
                <a:cs typeface="Times New Roman" pitchFamily="18" charset="0"/>
              </a:rPr>
              <a:t>- </a:t>
            </a:r>
            <a:r>
              <a:rPr lang="en-US" sz="4000" i="0" dirty="0" err="1">
                <a:latin typeface="Times New Roman" pitchFamily="18" charset="0"/>
                <a:cs typeface="Times New Roman" pitchFamily="18" charset="0"/>
              </a:rPr>
              <a:t>Có</a:t>
            </a:r>
            <a:r>
              <a:rPr lang="en-US" sz="4000" i="0" dirty="0">
                <a:latin typeface="Times New Roman" pitchFamily="18" charset="0"/>
                <a:cs typeface="Times New Roman" pitchFamily="18" charset="0"/>
              </a:rPr>
              <a:t> </a:t>
            </a:r>
            <a:r>
              <a:rPr lang="en-US" sz="4000" i="0" dirty="0" err="1">
                <a:latin typeface="Times New Roman" pitchFamily="18" charset="0"/>
                <a:cs typeface="Times New Roman" pitchFamily="18" charset="0"/>
              </a:rPr>
              <a:t>cảm</a:t>
            </a:r>
            <a:r>
              <a:rPr lang="en-US" sz="4000" i="0" dirty="0">
                <a:latin typeface="Times New Roman" pitchFamily="18" charset="0"/>
                <a:cs typeface="Times New Roman" pitchFamily="18" charset="0"/>
              </a:rPr>
              <a:t> </a:t>
            </a:r>
            <a:r>
              <a:rPr lang="en-US" sz="4000" i="0" dirty="0" err="1">
                <a:latin typeface="Times New Roman" pitchFamily="18" charset="0"/>
                <a:cs typeface="Times New Roman" pitchFamily="18" charset="0"/>
              </a:rPr>
              <a:t>giác</a:t>
            </a:r>
            <a:r>
              <a:rPr lang="en-US" sz="4000" i="0" dirty="0">
                <a:latin typeface="Times New Roman" pitchFamily="18" charset="0"/>
                <a:cs typeface="Times New Roman" pitchFamily="18" charset="0"/>
              </a:rPr>
              <a:t> </a:t>
            </a:r>
            <a:r>
              <a:rPr lang="en-US" sz="4000" i="0" dirty="0" err="1">
                <a:latin typeface="Times New Roman" pitchFamily="18" charset="0"/>
                <a:cs typeface="Times New Roman" pitchFamily="18" charset="0"/>
              </a:rPr>
              <a:t>khó</a:t>
            </a:r>
            <a:r>
              <a:rPr lang="en-US" sz="4000" i="0" dirty="0">
                <a:latin typeface="Times New Roman" pitchFamily="18" charset="0"/>
                <a:cs typeface="Times New Roman" pitchFamily="18" charset="0"/>
              </a:rPr>
              <a:t> </a:t>
            </a:r>
            <a:r>
              <a:rPr lang="en-US" sz="4000" i="0" dirty="0" err="1">
                <a:latin typeface="Times New Roman" pitchFamily="18" charset="0"/>
                <a:cs typeface="Times New Roman" pitchFamily="18" charset="0"/>
              </a:rPr>
              <a:t>chịu</a:t>
            </a:r>
            <a:r>
              <a:rPr lang="en-US" sz="4000" i="0" dirty="0">
                <a:latin typeface="Times New Roman" pitchFamily="18" charset="0"/>
                <a:cs typeface="Times New Roman" pitchFamily="18" charset="0"/>
              </a:rPr>
              <a:t> ở da, </a:t>
            </a:r>
            <a:r>
              <a:rPr lang="en-US" sz="4000" i="0" dirty="0" err="1">
                <a:latin typeface="Times New Roman" pitchFamily="18" charset="0"/>
                <a:cs typeface="Times New Roman" pitchFamily="18" charset="0"/>
              </a:rPr>
              <a:t>như</a:t>
            </a:r>
            <a:r>
              <a:rPr lang="en-US" sz="4000" i="0" dirty="0">
                <a:latin typeface="Times New Roman" pitchFamily="18" charset="0"/>
                <a:cs typeface="Times New Roman" pitchFamily="18" charset="0"/>
              </a:rPr>
              <a:t> </a:t>
            </a:r>
            <a:r>
              <a:rPr lang="en-US" sz="4000" i="0" dirty="0" err="1">
                <a:latin typeface="Times New Roman" pitchFamily="18" charset="0"/>
                <a:cs typeface="Times New Roman" pitchFamily="18" charset="0"/>
              </a:rPr>
              <a:t>bị</a:t>
            </a:r>
            <a:r>
              <a:rPr lang="en-US" sz="4000" i="0" dirty="0">
                <a:latin typeface="Times New Roman" pitchFamily="18" charset="0"/>
                <a:cs typeface="Times New Roman" pitchFamily="18" charset="0"/>
              </a:rPr>
              <a:t> </a:t>
            </a:r>
            <a:r>
              <a:rPr lang="en-US" sz="4000" i="0" dirty="0" err="1">
                <a:latin typeface="Times New Roman" pitchFamily="18" charset="0"/>
                <a:cs typeface="Times New Roman" pitchFamily="18" charset="0"/>
              </a:rPr>
              <a:t>bỏng</a:t>
            </a:r>
            <a:r>
              <a:rPr lang="en-US" sz="4000" i="0" dirty="0">
                <a:latin typeface="Times New Roman" pitchFamily="18" charset="0"/>
                <a:cs typeface="Times New Roman" pitchFamily="18" charset="0"/>
              </a:rPr>
              <a:t>: …….</a:t>
            </a:r>
          </a:p>
          <a:p>
            <a:pPr>
              <a:lnSpc>
                <a:spcPct val="150000"/>
              </a:lnSpc>
            </a:pPr>
            <a:r>
              <a:rPr lang="en-US" sz="4000" i="0" dirty="0">
                <a:latin typeface="Times New Roman" pitchFamily="18" charset="0"/>
                <a:cs typeface="Times New Roman" pitchFamily="18" charset="0"/>
              </a:rPr>
              <a:t>- </a:t>
            </a:r>
            <a:r>
              <a:rPr lang="en-US" sz="4000" i="0" dirty="0" err="1">
                <a:latin typeface="Times New Roman" pitchFamily="18" charset="0"/>
                <a:cs typeface="Times New Roman" pitchFamily="18" charset="0"/>
              </a:rPr>
              <a:t>Trái</a:t>
            </a:r>
            <a:r>
              <a:rPr lang="en-US" sz="4000" i="0" dirty="0">
                <a:latin typeface="Times New Roman" pitchFamily="18" charset="0"/>
                <a:cs typeface="Times New Roman" pitchFamily="18" charset="0"/>
              </a:rPr>
              <a:t> </a:t>
            </a:r>
            <a:r>
              <a:rPr lang="en-US" sz="4000" i="0" dirty="0" err="1">
                <a:latin typeface="Times New Roman" pitchFamily="18" charset="0"/>
                <a:cs typeface="Times New Roman" pitchFamily="18" charset="0"/>
              </a:rPr>
              <a:t>nghĩa</a:t>
            </a:r>
            <a:r>
              <a:rPr lang="en-US" sz="4000" i="0" dirty="0">
                <a:latin typeface="Times New Roman" pitchFamily="18" charset="0"/>
                <a:cs typeface="Times New Roman" pitchFamily="18" charset="0"/>
              </a:rPr>
              <a:t> </a:t>
            </a:r>
            <a:r>
              <a:rPr lang="en-US" sz="4000" i="0" dirty="0" err="1">
                <a:latin typeface="Times New Roman" pitchFamily="18" charset="0"/>
                <a:cs typeface="Times New Roman" pitchFamily="18" charset="0"/>
              </a:rPr>
              <a:t>với</a:t>
            </a:r>
            <a:r>
              <a:rPr lang="en-US" sz="4000" i="0" dirty="0">
                <a:latin typeface="Times New Roman" pitchFamily="18" charset="0"/>
                <a:cs typeface="Times New Roman" pitchFamily="18" charset="0"/>
              </a:rPr>
              <a:t> </a:t>
            </a:r>
            <a:r>
              <a:rPr lang="en-US" sz="4000" i="0" dirty="0" err="1">
                <a:latin typeface="Times New Roman" pitchFamily="18" charset="0"/>
                <a:cs typeface="Times New Roman" pitchFamily="18" charset="0"/>
              </a:rPr>
              <a:t>ngang</a:t>
            </a:r>
            <a:r>
              <a:rPr lang="en-US" sz="4000" i="0" dirty="0">
                <a:latin typeface="Times New Roman" pitchFamily="18" charset="0"/>
                <a:cs typeface="Times New Roman" pitchFamily="18" charset="0"/>
              </a:rPr>
              <a:t>: ……...</a:t>
            </a:r>
          </a:p>
        </p:txBody>
      </p:sp>
      <p:sp>
        <p:nvSpPr>
          <p:cNvPr id="11" name="Rectangle 10"/>
          <p:cNvSpPr/>
          <p:nvPr/>
        </p:nvSpPr>
        <p:spPr>
          <a:xfrm>
            <a:off x="4495800" y="3411111"/>
            <a:ext cx="1449022" cy="769441"/>
          </a:xfrm>
          <a:prstGeom prst="rect">
            <a:avLst/>
          </a:prstGeom>
          <a:solidFill>
            <a:schemeClr val="bg1"/>
          </a:solidFill>
        </p:spPr>
        <p:txBody>
          <a:bodyPr wrap="square">
            <a:spAutoFit/>
          </a:bodyPr>
          <a:lstStyle/>
          <a:p>
            <a:pPr algn="ctr"/>
            <a:r>
              <a:rPr lang="en-US" sz="4400" b="1" i="0" u="sng" dirty="0" err="1">
                <a:solidFill>
                  <a:srgbClr val="C00000"/>
                </a:solidFill>
                <a:latin typeface="Times New Roman" pitchFamily="18" charset="0"/>
                <a:cs typeface="Times New Roman" pitchFamily="18" charset="0"/>
              </a:rPr>
              <a:t>gi</a:t>
            </a:r>
            <a:r>
              <a:rPr lang="en-US" sz="4400" b="1" i="0" dirty="0" err="1">
                <a:solidFill>
                  <a:srgbClr val="000099"/>
                </a:solidFill>
                <a:latin typeface="Times New Roman" pitchFamily="18" charset="0"/>
                <a:cs typeface="Times New Roman" pitchFamily="18" charset="0"/>
              </a:rPr>
              <a:t>ặt</a:t>
            </a:r>
            <a:endParaRPr lang="en-US" sz="4400" i="0" dirty="0">
              <a:solidFill>
                <a:srgbClr val="000099"/>
              </a:solidFill>
            </a:endParaRPr>
          </a:p>
        </p:txBody>
      </p:sp>
      <p:sp>
        <p:nvSpPr>
          <p:cNvPr id="13" name="Rectangle 12"/>
          <p:cNvSpPr/>
          <p:nvPr/>
        </p:nvSpPr>
        <p:spPr>
          <a:xfrm>
            <a:off x="9296400" y="4343400"/>
            <a:ext cx="1449022" cy="769441"/>
          </a:xfrm>
          <a:prstGeom prst="rect">
            <a:avLst/>
          </a:prstGeom>
          <a:solidFill>
            <a:schemeClr val="bg1"/>
          </a:solidFill>
        </p:spPr>
        <p:txBody>
          <a:bodyPr wrap="square">
            <a:spAutoFit/>
          </a:bodyPr>
          <a:lstStyle/>
          <a:p>
            <a:pPr algn="ctr"/>
            <a:r>
              <a:rPr lang="en-US" sz="4400" b="1" i="0" u="sng" dirty="0" err="1">
                <a:solidFill>
                  <a:srgbClr val="C00000"/>
                </a:solidFill>
                <a:latin typeface="Times New Roman" pitchFamily="18" charset="0"/>
                <a:cs typeface="Times New Roman" pitchFamily="18" charset="0"/>
              </a:rPr>
              <a:t>r</a:t>
            </a:r>
            <a:r>
              <a:rPr lang="en-US" sz="4400" b="1" i="0" dirty="0" err="1">
                <a:solidFill>
                  <a:srgbClr val="000099"/>
                </a:solidFill>
                <a:latin typeface="Times New Roman" pitchFamily="18" charset="0"/>
                <a:cs typeface="Times New Roman" pitchFamily="18" charset="0"/>
              </a:rPr>
              <a:t>át</a:t>
            </a:r>
            <a:endParaRPr lang="en-US" sz="4400" i="0" dirty="0">
              <a:solidFill>
                <a:srgbClr val="000099"/>
              </a:solidFill>
            </a:endParaRPr>
          </a:p>
        </p:txBody>
      </p:sp>
      <p:sp>
        <p:nvSpPr>
          <p:cNvPr id="14" name="Rectangle 13"/>
          <p:cNvSpPr/>
          <p:nvPr/>
        </p:nvSpPr>
        <p:spPr>
          <a:xfrm>
            <a:off x="5410200" y="5410200"/>
            <a:ext cx="1449022" cy="769441"/>
          </a:xfrm>
          <a:prstGeom prst="rect">
            <a:avLst/>
          </a:prstGeom>
          <a:solidFill>
            <a:schemeClr val="bg1"/>
          </a:solidFill>
        </p:spPr>
        <p:txBody>
          <a:bodyPr wrap="square">
            <a:spAutoFit/>
          </a:bodyPr>
          <a:lstStyle/>
          <a:p>
            <a:pPr algn="ctr"/>
            <a:r>
              <a:rPr lang="en-US" sz="4400" b="1" i="0" u="sng" dirty="0" err="1">
                <a:solidFill>
                  <a:srgbClr val="C00000"/>
                </a:solidFill>
                <a:latin typeface="Times New Roman" pitchFamily="18" charset="0"/>
                <a:cs typeface="Times New Roman" pitchFamily="18" charset="0"/>
              </a:rPr>
              <a:t>d</a:t>
            </a:r>
            <a:r>
              <a:rPr lang="en-US" sz="4400" b="1" i="0" dirty="0" err="1">
                <a:solidFill>
                  <a:srgbClr val="000099"/>
                </a:solidFill>
                <a:latin typeface="Times New Roman" pitchFamily="18" charset="0"/>
                <a:cs typeface="Times New Roman" pitchFamily="18" charset="0"/>
              </a:rPr>
              <a:t>ọc</a:t>
            </a:r>
            <a:endParaRPr lang="en-US" sz="4400" i="0" dirty="0">
              <a:solidFill>
                <a:srgbClr val="000099"/>
              </a:solidFill>
            </a:endParaRPr>
          </a:p>
        </p:txBody>
      </p:sp>
    </p:spTree>
    <p:extLst>
      <p:ext uri="{BB962C8B-B14F-4D97-AF65-F5344CB8AC3E}">
        <p14:creationId xmlns:p14="http://schemas.microsoft.com/office/powerpoint/2010/main" val="22595929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p:cTn id="35"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 calcmode="lin" valueType="num">
                                      <p:cBhvr>
                                        <p:cTn id="49"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51" dur="500"/>
                                        <p:tgtEl>
                                          <p:spTgt spid="4">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ppt_w</p:attrName>
                                        </p:attrNameLst>
                                      </p:cBhvr>
                                      <p:tavLst>
                                        <p:tav tm="0">
                                          <p:val>
                                            <p:fltVal val="0"/>
                                          </p:val>
                                        </p:tav>
                                        <p:tav tm="100000">
                                          <p:val>
                                            <p:strVal val="#ppt_w"/>
                                          </p:val>
                                        </p:tav>
                                      </p:tavLst>
                                    </p:anim>
                                    <p:anim calcmode="lin" valueType="num">
                                      <p:cBhvr>
                                        <p:cTn id="57" dur="500" fill="hold"/>
                                        <p:tgtEl>
                                          <p:spTgt spid="14"/>
                                        </p:tgtEl>
                                        <p:attrNameLst>
                                          <p:attrName>ppt_h</p:attrName>
                                        </p:attrNameLst>
                                      </p:cBhvr>
                                      <p:tavLst>
                                        <p:tav tm="0">
                                          <p:val>
                                            <p:fltVal val="0"/>
                                          </p:val>
                                        </p:tav>
                                        <p:tav tm="100000">
                                          <p:val>
                                            <p:strVal val="#ppt_h"/>
                                          </p:val>
                                        </p:tav>
                                      </p:tavLst>
                                    </p:anim>
                                    <p:animEffect transition="in" filter="fade">
                                      <p:cBhvr>
                                        <p:cTn id="5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Rectangle 2"/>
          <p:cNvSpPr/>
          <p:nvPr/>
        </p:nvSpPr>
        <p:spPr>
          <a:xfrm>
            <a:off x="1828800" y="0"/>
            <a:ext cx="8534400" cy="6771084"/>
          </a:xfrm>
          <a:prstGeom prst="rect">
            <a:avLst/>
          </a:prstGeom>
        </p:spPr>
        <p:txBody>
          <a:bodyPr wrap="square">
            <a:spAutoFit/>
          </a:bodyPr>
          <a:lstStyle/>
          <a:p>
            <a:pPr lvl="0" fontAlgn="base">
              <a:spcBef>
                <a:spcPct val="0"/>
              </a:spcBef>
              <a:spcAft>
                <a:spcPct val="0"/>
              </a:spcAft>
            </a:pPr>
            <a:r>
              <a:rPr lang="en-US" sz="5400" b="1" i="0" dirty="0">
                <a:solidFill>
                  <a:srgbClr val="C00000"/>
                </a:solidFill>
                <a:latin typeface="Times New Roman" pitchFamily="18" charset="0"/>
                <a:ea typeface="Times New Roman" pitchFamily="18" charset="0"/>
                <a:cs typeface="Times New Roman" pitchFamily="18" charset="0"/>
              </a:rPr>
              <a:t>2. 	</a:t>
            </a:r>
            <a:r>
              <a:rPr lang="en-US" sz="5400" b="1" i="0" dirty="0" err="1">
                <a:solidFill>
                  <a:srgbClr val="C00000"/>
                </a:solidFill>
                <a:latin typeface="Times New Roman" pitchFamily="18" charset="0"/>
                <a:cs typeface="Times New Roman" pitchFamily="18" charset="0"/>
              </a:rPr>
              <a:t>Tìm</a:t>
            </a:r>
            <a:r>
              <a:rPr lang="en-US" sz="5400" b="1" i="0" dirty="0">
                <a:solidFill>
                  <a:srgbClr val="C00000"/>
                </a:solidFill>
                <a:latin typeface="Times New Roman" pitchFamily="18" charset="0"/>
                <a:cs typeface="Times New Roman" pitchFamily="18" charset="0"/>
              </a:rPr>
              <a:t> </a:t>
            </a:r>
            <a:r>
              <a:rPr lang="en-US" sz="5400" b="1" i="0" dirty="0" err="1">
                <a:solidFill>
                  <a:srgbClr val="C00000"/>
                </a:solidFill>
                <a:latin typeface="Times New Roman" pitchFamily="18" charset="0"/>
                <a:cs typeface="Times New Roman" pitchFamily="18" charset="0"/>
              </a:rPr>
              <a:t>các</a:t>
            </a:r>
            <a:r>
              <a:rPr lang="en-US" sz="5400" b="1" i="0" dirty="0">
                <a:solidFill>
                  <a:srgbClr val="C00000"/>
                </a:solidFill>
                <a:latin typeface="Times New Roman" pitchFamily="18" charset="0"/>
                <a:cs typeface="Times New Roman" pitchFamily="18" charset="0"/>
              </a:rPr>
              <a:t> </a:t>
            </a:r>
            <a:r>
              <a:rPr lang="en-US" sz="5400" b="1" i="0" dirty="0" err="1">
                <a:solidFill>
                  <a:srgbClr val="C00000"/>
                </a:solidFill>
                <a:latin typeface="Times New Roman" pitchFamily="18" charset="0"/>
                <a:cs typeface="Times New Roman" pitchFamily="18" charset="0"/>
              </a:rPr>
              <a:t>từ</a:t>
            </a:r>
            <a:r>
              <a:rPr lang="en-US" sz="5400" b="1" i="0" dirty="0">
                <a:solidFill>
                  <a:srgbClr val="C00000"/>
                </a:solidFill>
                <a:latin typeface="Times New Roman" pitchFamily="18" charset="0"/>
                <a:cs typeface="Times New Roman" pitchFamily="18" charset="0"/>
              </a:rPr>
              <a:t> :</a:t>
            </a:r>
          </a:p>
          <a:p>
            <a:r>
              <a:rPr lang="en-US" sz="4000" b="1" i="0" dirty="0">
                <a:latin typeface="Times New Roman" pitchFamily="18" charset="0"/>
                <a:cs typeface="Times New Roman" pitchFamily="18" charset="0"/>
              </a:rPr>
              <a:t>b) </a:t>
            </a:r>
            <a:r>
              <a:rPr lang="en-US" sz="4000" b="1" i="0" dirty="0" err="1">
                <a:latin typeface="Times New Roman" pitchFamily="18" charset="0"/>
                <a:cs typeface="Times New Roman" pitchFamily="18" charset="0"/>
              </a:rPr>
              <a:t>Chứa</a:t>
            </a:r>
            <a:r>
              <a:rPr lang="en-US" sz="4000" b="1" i="0" dirty="0">
                <a:latin typeface="Times New Roman" pitchFamily="18" charset="0"/>
                <a:cs typeface="Times New Roman" pitchFamily="18" charset="0"/>
              </a:rPr>
              <a:t> </a:t>
            </a:r>
            <a:r>
              <a:rPr lang="en-US" sz="4000" b="1" i="0" dirty="0" err="1">
                <a:latin typeface="Times New Roman" pitchFamily="18" charset="0"/>
                <a:cs typeface="Times New Roman" pitchFamily="18" charset="0"/>
              </a:rPr>
              <a:t>tiếng</a:t>
            </a:r>
            <a:r>
              <a:rPr lang="en-US" sz="4000" b="1" i="0" dirty="0">
                <a:latin typeface="Times New Roman" pitchFamily="18" charset="0"/>
                <a:cs typeface="Times New Roman" pitchFamily="18" charset="0"/>
              </a:rPr>
              <a:t> </a:t>
            </a:r>
            <a:r>
              <a:rPr lang="en-US" sz="4000" b="1" i="0" dirty="0" err="1">
                <a:latin typeface="Times New Roman" pitchFamily="18" charset="0"/>
                <a:cs typeface="Times New Roman" pitchFamily="18" charset="0"/>
              </a:rPr>
              <a:t>có</a:t>
            </a:r>
            <a:r>
              <a:rPr lang="en-US" sz="4000" b="1" i="0" dirty="0">
                <a:latin typeface="Times New Roman" pitchFamily="18" charset="0"/>
                <a:cs typeface="Times New Roman" pitchFamily="18" charset="0"/>
              </a:rPr>
              <a:t> </a:t>
            </a:r>
            <a:r>
              <a:rPr lang="en-US" sz="4000" b="1" i="0" dirty="0" err="1">
                <a:latin typeface="Times New Roman" pitchFamily="18" charset="0"/>
                <a:cs typeface="Times New Roman" pitchFamily="18" charset="0"/>
              </a:rPr>
              <a:t>vần</a:t>
            </a:r>
            <a:r>
              <a:rPr lang="en-US" sz="4000" b="1" i="0" dirty="0">
                <a:latin typeface="Times New Roman" pitchFamily="18" charset="0"/>
                <a:cs typeface="Times New Roman" pitchFamily="18" charset="0"/>
              </a:rPr>
              <a:t> </a:t>
            </a:r>
            <a:r>
              <a:rPr lang="en-US" sz="4000" b="1" i="0" dirty="0" err="1">
                <a:solidFill>
                  <a:srgbClr val="C00000"/>
                </a:solidFill>
                <a:latin typeface="Times New Roman" pitchFamily="18" charset="0"/>
                <a:cs typeface="Times New Roman" pitchFamily="18" charset="0"/>
              </a:rPr>
              <a:t>uôn</a:t>
            </a:r>
            <a:r>
              <a:rPr lang="en-US" sz="4000" b="1" i="0" dirty="0">
                <a:solidFill>
                  <a:srgbClr val="C00000"/>
                </a:solidFill>
                <a:latin typeface="Times New Roman" pitchFamily="18" charset="0"/>
                <a:cs typeface="Times New Roman" pitchFamily="18" charset="0"/>
              </a:rPr>
              <a:t> </a:t>
            </a:r>
            <a:r>
              <a:rPr lang="en-US" sz="4000" b="1" i="0" dirty="0" err="1">
                <a:solidFill>
                  <a:srgbClr val="C00000"/>
                </a:solidFill>
                <a:latin typeface="Times New Roman" pitchFamily="18" charset="0"/>
                <a:cs typeface="Times New Roman" pitchFamily="18" charset="0"/>
              </a:rPr>
              <a:t>hoặc</a:t>
            </a:r>
            <a:r>
              <a:rPr lang="en-US" sz="4000" b="1" i="0" dirty="0">
                <a:solidFill>
                  <a:srgbClr val="C00000"/>
                </a:solidFill>
                <a:latin typeface="Times New Roman" pitchFamily="18" charset="0"/>
                <a:cs typeface="Times New Roman" pitchFamily="18" charset="0"/>
              </a:rPr>
              <a:t> </a:t>
            </a:r>
            <a:r>
              <a:rPr lang="en-US" sz="4000" b="1" i="0" dirty="0" err="1">
                <a:solidFill>
                  <a:srgbClr val="C00000"/>
                </a:solidFill>
                <a:latin typeface="Times New Roman" pitchFamily="18" charset="0"/>
                <a:cs typeface="Times New Roman" pitchFamily="18" charset="0"/>
              </a:rPr>
              <a:t>uông</a:t>
            </a:r>
            <a:r>
              <a:rPr lang="en-US" sz="4000" b="1" i="0" dirty="0">
                <a:latin typeface="Times New Roman" pitchFamily="18" charset="0"/>
                <a:cs typeface="Times New Roman" pitchFamily="18" charset="0"/>
              </a:rPr>
              <a:t>, </a:t>
            </a:r>
            <a:r>
              <a:rPr lang="en-US" sz="4000" b="1" i="0" dirty="0" err="1">
                <a:latin typeface="Times New Roman" pitchFamily="18" charset="0"/>
                <a:cs typeface="Times New Roman" pitchFamily="18" charset="0"/>
              </a:rPr>
              <a:t>có</a:t>
            </a:r>
            <a:r>
              <a:rPr lang="en-US" sz="4000" b="1" i="0" dirty="0">
                <a:latin typeface="Times New Roman" pitchFamily="18" charset="0"/>
                <a:cs typeface="Times New Roman" pitchFamily="18" charset="0"/>
              </a:rPr>
              <a:t> </a:t>
            </a:r>
            <a:r>
              <a:rPr lang="en-US" sz="4000" b="1" i="0" dirty="0" err="1">
                <a:latin typeface="Times New Roman" pitchFamily="18" charset="0"/>
                <a:cs typeface="Times New Roman" pitchFamily="18" charset="0"/>
              </a:rPr>
              <a:t>nghĩa</a:t>
            </a:r>
            <a:r>
              <a:rPr lang="en-US" sz="4000" b="1" i="0" dirty="0">
                <a:latin typeface="Times New Roman" pitchFamily="18" charset="0"/>
                <a:cs typeface="Times New Roman" pitchFamily="18" charset="0"/>
              </a:rPr>
              <a:t> </a:t>
            </a:r>
            <a:r>
              <a:rPr lang="en-US" sz="4000" b="1" i="0" dirty="0" err="1">
                <a:latin typeface="Times New Roman" pitchFamily="18" charset="0"/>
                <a:cs typeface="Times New Roman" pitchFamily="18" charset="0"/>
              </a:rPr>
              <a:t>như</a:t>
            </a:r>
            <a:r>
              <a:rPr lang="en-US" sz="4000" b="1" i="0" dirty="0">
                <a:latin typeface="Times New Roman" pitchFamily="18" charset="0"/>
                <a:cs typeface="Times New Roman" pitchFamily="18" charset="0"/>
              </a:rPr>
              <a:t> </a:t>
            </a:r>
            <a:r>
              <a:rPr lang="en-US" sz="4000" b="1" i="0" dirty="0" err="1">
                <a:latin typeface="Times New Roman" pitchFamily="18" charset="0"/>
                <a:cs typeface="Times New Roman" pitchFamily="18" charset="0"/>
              </a:rPr>
              <a:t>sau</a:t>
            </a:r>
            <a:r>
              <a:rPr lang="en-US" sz="4000" b="1" i="0" dirty="0">
                <a:latin typeface="Times New Roman" pitchFamily="18" charset="0"/>
                <a:cs typeface="Times New Roman" pitchFamily="18" charset="0"/>
              </a:rPr>
              <a:t> :</a:t>
            </a:r>
          </a:p>
          <a:p>
            <a:pPr>
              <a:lnSpc>
                <a:spcPct val="150000"/>
              </a:lnSpc>
            </a:pPr>
            <a:r>
              <a:rPr lang="en-US" sz="4000" b="1" i="0" dirty="0">
                <a:latin typeface="Times New Roman" pitchFamily="18" charset="0"/>
                <a:cs typeface="Times New Roman" pitchFamily="18" charset="0"/>
              </a:rPr>
              <a:t>- </a:t>
            </a:r>
            <a:r>
              <a:rPr lang="en-US" sz="4000" i="0" dirty="0" err="1">
                <a:latin typeface="Times New Roman" pitchFamily="18" charset="0"/>
                <a:cs typeface="Times New Roman" pitchFamily="18" charset="0"/>
              </a:rPr>
              <a:t>Trái</a:t>
            </a:r>
            <a:r>
              <a:rPr lang="en-US" sz="4000" i="0" dirty="0">
                <a:latin typeface="Times New Roman" pitchFamily="18" charset="0"/>
                <a:cs typeface="Times New Roman" pitchFamily="18" charset="0"/>
              </a:rPr>
              <a:t> </a:t>
            </a:r>
            <a:r>
              <a:rPr lang="en-US" sz="4000" i="0" dirty="0" err="1">
                <a:latin typeface="Times New Roman" pitchFamily="18" charset="0"/>
                <a:cs typeface="Times New Roman" pitchFamily="18" charset="0"/>
              </a:rPr>
              <a:t>nghĩa</a:t>
            </a:r>
            <a:r>
              <a:rPr lang="en-US" sz="4000" i="0" dirty="0">
                <a:latin typeface="Times New Roman" pitchFamily="18" charset="0"/>
                <a:cs typeface="Times New Roman" pitchFamily="18" charset="0"/>
              </a:rPr>
              <a:t> </a:t>
            </a:r>
            <a:r>
              <a:rPr lang="en-US" sz="4000" i="0" dirty="0" err="1">
                <a:latin typeface="Times New Roman" pitchFamily="18" charset="0"/>
                <a:cs typeface="Times New Roman" pitchFamily="18" charset="0"/>
              </a:rPr>
              <a:t>với</a:t>
            </a:r>
            <a:r>
              <a:rPr lang="en-US" sz="4000" i="0" dirty="0">
                <a:latin typeface="Times New Roman" pitchFamily="18" charset="0"/>
                <a:cs typeface="Times New Roman" pitchFamily="18" charset="0"/>
              </a:rPr>
              <a:t> </a:t>
            </a:r>
            <a:r>
              <a:rPr lang="en-US" sz="4000" i="0" dirty="0" err="1">
                <a:solidFill>
                  <a:srgbClr val="C00000"/>
                </a:solidFill>
                <a:latin typeface="Times New Roman" pitchFamily="18" charset="0"/>
                <a:cs typeface="Times New Roman" pitchFamily="18" charset="0"/>
              </a:rPr>
              <a:t>vui</a:t>
            </a:r>
            <a:r>
              <a:rPr lang="en-US" sz="4000" i="0" dirty="0">
                <a:latin typeface="Times New Roman" pitchFamily="18" charset="0"/>
                <a:cs typeface="Times New Roman" pitchFamily="18" charset="0"/>
              </a:rPr>
              <a:t> : ....</a:t>
            </a:r>
          </a:p>
          <a:p>
            <a:pPr>
              <a:lnSpc>
                <a:spcPct val="150000"/>
              </a:lnSpc>
            </a:pPr>
            <a:r>
              <a:rPr lang="en-US" sz="4000" i="0" dirty="0">
                <a:latin typeface="Times New Roman" pitchFamily="18" charset="0"/>
                <a:cs typeface="Times New Roman" pitchFamily="18" charset="0"/>
              </a:rPr>
              <a:t>- </a:t>
            </a:r>
            <a:r>
              <a:rPr lang="en-US" sz="4000" i="0" dirty="0" err="1">
                <a:latin typeface="Times New Roman" pitchFamily="18" charset="0"/>
                <a:cs typeface="Times New Roman" pitchFamily="18" charset="0"/>
              </a:rPr>
              <a:t>Phần</a:t>
            </a:r>
            <a:r>
              <a:rPr lang="en-US" sz="4000" i="0" dirty="0">
                <a:latin typeface="Times New Roman" pitchFamily="18" charset="0"/>
                <a:cs typeface="Times New Roman" pitchFamily="18" charset="0"/>
              </a:rPr>
              <a:t> </a:t>
            </a:r>
            <a:r>
              <a:rPr lang="en-US" sz="4000" i="0" dirty="0" err="1">
                <a:latin typeface="Times New Roman" pitchFamily="18" charset="0"/>
                <a:cs typeface="Times New Roman" pitchFamily="18" charset="0"/>
              </a:rPr>
              <a:t>nhà</a:t>
            </a:r>
            <a:r>
              <a:rPr lang="en-US" sz="4000" i="0" dirty="0">
                <a:latin typeface="Times New Roman" pitchFamily="18" charset="0"/>
                <a:cs typeface="Times New Roman" pitchFamily="18" charset="0"/>
              </a:rPr>
              <a:t> </a:t>
            </a:r>
            <a:r>
              <a:rPr lang="en-US" sz="4000" i="0" dirty="0" err="1">
                <a:latin typeface="Times New Roman" pitchFamily="18" charset="0"/>
                <a:cs typeface="Times New Roman" pitchFamily="18" charset="0"/>
              </a:rPr>
              <a:t>được</a:t>
            </a:r>
            <a:r>
              <a:rPr lang="en-US" sz="4000" i="0" dirty="0">
                <a:latin typeface="Times New Roman" pitchFamily="18" charset="0"/>
                <a:cs typeface="Times New Roman" pitchFamily="18" charset="0"/>
              </a:rPr>
              <a:t> </a:t>
            </a:r>
            <a:r>
              <a:rPr lang="en-US" sz="4000" i="0" dirty="0" err="1">
                <a:latin typeface="Times New Roman" pitchFamily="18" charset="0"/>
                <a:cs typeface="Times New Roman" pitchFamily="18" charset="0"/>
              </a:rPr>
              <a:t>ngăn</a:t>
            </a:r>
            <a:r>
              <a:rPr lang="en-US" sz="4000" i="0" dirty="0">
                <a:latin typeface="Times New Roman" pitchFamily="18" charset="0"/>
                <a:cs typeface="Times New Roman" pitchFamily="18" charset="0"/>
              </a:rPr>
              <a:t> </a:t>
            </a:r>
            <a:r>
              <a:rPr lang="en-US" sz="4000" i="0" dirty="0" err="1">
                <a:latin typeface="Times New Roman" pitchFamily="18" charset="0"/>
                <a:cs typeface="Times New Roman" pitchFamily="18" charset="0"/>
              </a:rPr>
              <a:t>bằng</a:t>
            </a:r>
            <a:r>
              <a:rPr lang="en-US" sz="4000" i="0" dirty="0">
                <a:latin typeface="Times New Roman" pitchFamily="18" charset="0"/>
                <a:cs typeface="Times New Roman" pitchFamily="18" charset="0"/>
              </a:rPr>
              <a:t> </a:t>
            </a:r>
            <a:r>
              <a:rPr lang="en-US" sz="4000" i="0" dirty="0" err="1">
                <a:latin typeface="Times New Roman" pitchFamily="18" charset="0"/>
                <a:cs typeface="Times New Roman" pitchFamily="18" charset="0"/>
              </a:rPr>
              <a:t>tường</a:t>
            </a:r>
            <a:r>
              <a:rPr lang="en-US" sz="4000" i="0" dirty="0">
                <a:latin typeface="Times New Roman" pitchFamily="18" charset="0"/>
                <a:cs typeface="Times New Roman" pitchFamily="18" charset="0"/>
              </a:rPr>
              <a:t>, </a:t>
            </a:r>
            <a:r>
              <a:rPr lang="en-US" sz="4000" i="0" dirty="0" err="1">
                <a:latin typeface="Times New Roman" pitchFamily="18" charset="0"/>
                <a:cs typeface="Times New Roman" pitchFamily="18" charset="0"/>
              </a:rPr>
              <a:t>vách</a:t>
            </a:r>
            <a:r>
              <a:rPr lang="en-US" sz="4000" i="0" dirty="0">
                <a:latin typeface="Times New Roman" pitchFamily="18" charset="0"/>
                <a:cs typeface="Times New Roman" pitchFamily="18" charset="0"/>
              </a:rPr>
              <a:t> </a:t>
            </a:r>
            <a:r>
              <a:rPr lang="en-US" sz="4000" i="0" dirty="0" err="1">
                <a:latin typeface="Times New Roman" pitchFamily="18" charset="0"/>
                <a:cs typeface="Times New Roman" pitchFamily="18" charset="0"/>
              </a:rPr>
              <a:t>kín</a:t>
            </a:r>
            <a:r>
              <a:rPr lang="en-US" sz="4000" i="0" dirty="0">
                <a:latin typeface="Times New Roman" pitchFamily="18" charset="0"/>
                <a:cs typeface="Times New Roman" pitchFamily="18" charset="0"/>
              </a:rPr>
              <a:t> </a:t>
            </a:r>
            <a:r>
              <a:rPr lang="en-US" sz="4000" i="0" dirty="0" err="1">
                <a:latin typeface="Times New Roman" pitchFamily="18" charset="0"/>
                <a:cs typeface="Times New Roman" pitchFamily="18" charset="0"/>
              </a:rPr>
              <a:t>đáo</a:t>
            </a:r>
            <a:r>
              <a:rPr lang="en-US" sz="4000" i="0" dirty="0">
                <a:latin typeface="Times New Roman" pitchFamily="18" charset="0"/>
                <a:cs typeface="Times New Roman" pitchFamily="18" charset="0"/>
              </a:rPr>
              <a:t> : ....</a:t>
            </a:r>
          </a:p>
          <a:p>
            <a:pPr>
              <a:lnSpc>
                <a:spcPct val="150000"/>
              </a:lnSpc>
            </a:pPr>
            <a:r>
              <a:rPr lang="en-US" sz="4000" i="0" dirty="0">
                <a:latin typeface="Times New Roman" pitchFamily="18" charset="0"/>
                <a:cs typeface="Times New Roman" pitchFamily="18" charset="0"/>
              </a:rPr>
              <a:t>- </a:t>
            </a:r>
            <a:r>
              <a:rPr lang="en-US" sz="4000" i="0" dirty="0" err="1">
                <a:latin typeface="Times New Roman" pitchFamily="18" charset="0"/>
                <a:cs typeface="Times New Roman" pitchFamily="18" charset="0"/>
              </a:rPr>
              <a:t>Vật</a:t>
            </a:r>
            <a:r>
              <a:rPr lang="en-US" sz="4000" i="0" dirty="0">
                <a:latin typeface="Times New Roman" pitchFamily="18" charset="0"/>
                <a:cs typeface="Times New Roman" pitchFamily="18" charset="0"/>
              </a:rPr>
              <a:t> </a:t>
            </a:r>
            <a:r>
              <a:rPr lang="en-US" sz="4000" i="0" dirty="0" err="1">
                <a:latin typeface="Times New Roman" pitchFamily="18" charset="0"/>
                <a:cs typeface="Times New Roman" pitchFamily="18" charset="0"/>
              </a:rPr>
              <a:t>bằng</a:t>
            </a:r>
            <a:r>
              <a:rPr lang="en-US" sz="4000" i="0" dirty="0">
                <a:latin typeface="Times New Roman" pitchFamily="18" charset="0"/>
                <a:cs typeface="Times New Roman" pitchFamily="18" charset="0"/>
              </a:rPr>
              <a:t> </a:t>
            </a:r>
            <a:r>
              <a:rPr lang="en-US" sz="4000" i="0" dirty="0" err="1">
                <a:latin typeface="Times New Roman" pitchFamily="18" charset="0"/>
                <a:cs typeface="Times New Roman" pitchFamily="18" charset="0"/>
              </a:rPr>
              <a:t>kim</a:t>
            </a:r>
            <a:r>
              <a:rPr lang="en-US" sz="4000" i="0" dirty="0">
                <a:latin typeface="Times New Roman" pitchFamily="18" charset="0"/>
                <a:cs typeface="Times New Roman" pitchFamily="18" charset="0"/>
              </a:rPr>
              <a:t> </a:t>
            </a:r>
            <a:r>
              <a:rPr lang="en-US" sz="4000" i="0" dirty="0" err="1">
                <a:latin typeface="Times New Roman" pitchFamily="18" charset="0"/>
                <a:cs typeface="Times New Roman" pitchFamily="18" charset="0"/>
              </a:rPr>
              <a:t>loại</a:t>
            </a:r>
            <a:r>
              <a:rPr lang="en-US" sz="4000" i="0" dirty="0">
                <a:latin typeface="Times New Roman" pitchFamily="18" charset="0"/>
                <a:cs typeface="Times New Roman" pitchFamily="18" charset="0"/>
              </a:rPr>
              <a:t>, </a:t>
            </a:r>
            <a:r>
              <a:rPr lang="en-US" sz="4000" i="0" dirty="0" err="1">
                <a:latin typeface="Times New Roman" pitchFamily="18" charset="0"/>
                <a:cs typeface="Times New Roman" pitchFamily="18" charset="0"/>
              </a:rPr>
              <a:t>phát</a:t>
            </a:r>
            <a:r>
              <a:rPr lang="en-US" sz="4000" i="0" dirty="0">
                <a:latin typeface="Times New Roman" pitchFamily="18" charset="0"/>
                <a:cs typeface="Times New Roman" pitchFamily="18" charset="0"/>
              </a:rPr>
              <a:t> </a:t>
            </a:r>
            <a:r>
              <a:rPr lang="en-US" sz="4000" i="0" dirty="0" err="1">
                <a:latin typeface="Times New Roman" pitchFamily="18" charset="0"/>
                <a:cs typeface="Times New Roman" pitchFamily="18" charset="0"/>
              </a:rPr>
              <a:t>ra</a:t>
            </a:r>
            <a:r>
              <a:rPr lang="en-US" sz="4000" i="0" dirty="0">
                <a:latin typeface="Times New Roman" pitchFamily="18" charset="0"/>
                <a:cs typeface="Times New Roman" pitchFamily="18" charset="0"/>
              </a:rPr>
              <a:t> </a:t>
            </a:r>
            <a:r>
              <a:rPr lang="en-US" sz="4000" i="0" dirty="0" err="1">
                <a:latin typeface="Times New Roman" pitchFamily="18" charset="0"/>
                <a:cs typeface="Times New Roman" pitchFamily="18" charset="0"/>
              </a:rPr>
              <a:t>tiếng</a:t>
            </a:r>
            <a:r>
              <a:rPr lang="en-US" sz="4000" i="0" dirty="0">
                <a:latin typeface="Times New Roman" pitchFamily="18" charset="0"/>
                <a:cs typeface="Times New Roman" pitchFamily="18" charset="0"/>
              </a:rPr>
              <a:t> </a:t>
            </a:r>
            <a:r>
              <a:rPr lang="en-US" sz="4000" i="0" dirty="0" err="1">
                <a:latin typeface="Times New Roman" pitchFamily="18" charset="0"/>
                <a:cs typeface="Times New Roman" pitchFamily="18" charset="0"/>
              </a:rPr>
              <a:t>kêu</a:t>
            </a:r>
            <a:r>
              <a:rPr lang="en-US" sz="4000" i="0" dirty="0">
                <a:latin typeface="Times New Roman" pitchFamily="18" charset="0"/>
                <a:cs typeface="Times New Roman" pitchFamily="18" charset="0"/>
              </a:rPr>
              <a:t> </a:t>
            </a:r>
            <a:r>
              <a:rPr lang="en-US" sz="4000" i="0" dirty="0" err="1">
                <a:latin typeface="Times New Roman" pitchFamily="18" charset="0"/>
                <a:cs typeface="Times New Roman" pitchFamily="18" charset="0"/>
              </a:rPr>
              <a:t>để</a:t>
            </a:r>
            <a:r>
              <a:rPr lang="en-US" sz="4000" i="0" dirty="0">
                <a:latin typeface="Times New Roman" pitchFamily="18" charset="0"/>
                <a:cs typeface="Times New Roman" pitchFamily="18" charset="0"/>
              </a:rPr>
              <a:t> </a:t>
            </a:r>
            <a:r>
              <a:rPr lang="en-US" sz="4000" i="0" dirty="0" err="1">
                <a:latin typeface="Times New Roman" pitchFamily="18" charset="0"/>
                <a:cs typeface="Times New Roman" pitchFamily="18" charset="0"/>
              </a:rPr>
              <a:t>báo</a:t>
            </a:r>
            <a:r>
              <a:rPr lang="en-US" sz="4000" i="0" dirty="0">
                <a:latin typeface="Times New Roman" pitchFamily="18" charset="0"/>
                <a:cs typeface="Times New Roman" pitchFamily="18" charset="0"/>
              </a:rPr>
              <a:t> </a:t>
            </a:r>
            <a:r>
              <a:rPr lang="en-US" sz="4000" i="0" dirty="0" err="1">
                <a:latin typeface="Times New Roman" pitchFamily="18" charset="0"/>
                <a:cs typeface="Times New Roman" pitchFamily="18" charset="0"/>
              </a:rPr>
              <a:t>hiệu</a:t>
            </a:r>
            <a:r>
              <a:rPr lang="en-US" sz="4000" i="0" dirty="0">
                <a:latin typeface="Times New Roman" pitchFamily="18" charset="0"/>
                <a:cs typeface="Times New Roman" pitchFamily="18" charset="0"/>
              </a:rPr>
              <a:t> : .....</a:t>
            </a:r>
          </a:p>
        </p:txBody>
      </p:sp>
      <p:sp>
        <p:nvSpPr>
          <p:cNvPr id="11" name="Rectangle 10"/>
          <p:cNvSpPr/>
          <p:nvPr/>
        </p:nvSpPr>
        <p:spPr>
          <a:xfrm>
            <a:off x="6248400" y="2209800"/>
            <a:ext cx="2027794" cy="769441"/>
          </a:xfrm>
          <a:prstGeom prst="rect">
            <a:avLst/>
          </a:prstGeom>
          <a:solidFill>
            <a:schemeClr val="bg1"/>
          </a:solidFill>
        </p:spPr>
        <p:txBody>
          <a:bodyPr wrap="square">
            <a:spAutoFit/>
          </a:bodyPr>
          <a:lstStyle/>
          <a:p>
            <a:pPr algn="ctr"/>
            <a:r>
              <a:rPr lang="en-US" sz="4400" b="1" i="0" dirty="0" err="1">
                <a:solidFill>
                  <a:srgbClr val="000099"/>
                </a:solidFill>
                <a:latin typeface="Times New Roman" pitchFamily="18" charset="0"/>
                <a:cs typeface="Times New Roman" pitchFamily="18" charset="0"/>
              </a:rPr>
              <a:t>b</a:t>
            </a:r>
            <a:r>
              <a:rPr lang="en-US" sz="4400" b="1" i="0" u="sng" dirty="0" err="1">
                <a:solidFill>
                  <a:srgbClr val="C00000"/>
                </a:solidFill>
                <a:latin typeface="Times New Roman" pitchFamily="18" charset="0"/>
                <a:cs typeface="Times New Roman" pitchFamily="18" charset="0"/>
              </a:rPr>
              <a:t>uồn</a:t>
            </a:r>
            <a:endParaRPr lang="en-US" sz="4400" i="0" u="sng" dirty="0">
              <a:solidFill>
                <a:srgbClr val="000099"/>
              </a:solidFill>
            </a:endParaRPr>
          </a:p>
        </p:txBody>
      </p:sp>
      <p:sp>
        <p:nvSpPr>
          <p:cNvPr id="12" name="Rectangle 11"/>
          <p:cNvSpPr/>
          <p:nvPr/>
        </p:nvSpPr>
        <p:spPr>
          <a:xfrm>
            <a:off x="3786703" y="3986200"/>
            <a:ext cx="2027794" cy="769441"/>
          </a:xfrm>
          <a:prstGeom prst="rect">
            <a:avLst/>
          </a:prstGeom>
          <a:solidFill>
            <a:schemeClr val="bg1"/>
          </a:solidFill>
        </p:spPr>
        <p:txBody>
          <a:bodyPr wrap="square">
            <a:spAutoFit/>
          </a:bodyPr>
          <a:lstStyle/>
          <a:p>
            <a:pPr algn="ctr"/>
            <a:r>
              <a:rPr lang="en-US" sz="4400" b="1" i="0" dirty="0" err="1">
                <a:solidFill>
                  <a:srgbClr val="000099"/>
                </a:solidFill>
                <a:latin typeface="Times New Roman" pitchFamily="18" charset="0"/>
                <a:cs typeface="Times New Roman" pitchFamily="18" charset="0"/>
              </a:rPr>
              <a:t>b</a:t>
            </a:r>
            <a:r>
              <a:rPr lang="en-US" sz="4400" b="1" i="0" u="sng" dirty="0" err="1">
                <a:solidFill>
                  <a:srgbClr val="C00000"/>
                </a:solidFill>
                <a:latin typeface="Times New Roman" pitchFamily="18" charset="0"/>
                <a:cs typeface="Times New Roman" pitchFamily="18" charset="0"/>
              </a:rPr>
              <a:t>uồng</a:t>
            </a:r>
            <a:endParaRPr lang="en-US" sz="4400" i="0" u="sng" dirty="0">
              <a:solidFill>
                <a:srgbClr val="000099"/>
              </a:solidFill>
            </a:endParaRPr>
          </a:p>
        </p:txBody>
      </p:sp>
      <p:sp>
        <p:nvSpPr>
          <p:cNvPr id="13" name="Rectangle 12"/>
          <p:cNvSpPr/>
          <p:nvPr/>
        </p:nvSpPr>
        <p:spPr>
          <a:xfrm>
            <a:off x="4068206" y="5791200"/>
            <a:ext cx="2027794" cy="769441"/>
          </a:xfrm>
          <a:prstGeom prst="rect">
            <a:avLst/>
          </a:prstGeom>
          <a:solidFill>
            <a:schemeClr val="bg1"/>
          </a:solidFill>
        </p:spPr>
        <p:txBody>
          <a:bodyPr wrap="square">
            <a:spAutoFit/>
          </a:bodyPr>
          <a:lstStyle/>
          <a:p>
            <a:pPr algn="ctr"/>
            <a:r>
              <a:rPr lang="en-US" sz="4400" b="1" i="0" dirty="0" err="1">
                <a:solidFill>
                  <a:srgbClr val="000099"/>
                </a:solidFill>
                <a:latin typeface="Times New Roman" pitchFamily="18" charset="0"/>
                <a:cs typeface="Times New Roman" pitchFamily="18" charset="0"/>
              </a:rPr>
              <a:t>ch</a:t>
            </a:r>
            <a:r>
              <a:rPr lang="en-US" sz="4400" b="1" i="0" u="sng" dirty="0" err="1">
                <a:solidFill>
                  <a:srgbClr val="C00000"/>
                </a:solidFill>
                <a:latin typeface="Times New Roman" pitchFamily="18" charset="0"/>
                <a:cs typeface="Times New Roman" pitchFamily="18" charset="0"/>
              </a:rPr>
              <a:t>uông</a:t>
            </a:r>
            <a:endParaRPr lang="en-US" sz="4400" i="0" u="sng" dirty="0">
              <a:solidFill>
                <a:srgbClr val="000099"/>
              </a:solidFill>
            </a:endParaRPr>
          </a:p>
        </p:txBody>
      </p:sp>
    </p:spTree>
    <p:extLst>
      <p:ext uri="{BB962C8B-B14F-4D97-AF65-F5344CB8AC3E}">
        <p14:creationId xmlns:p14="http://schemas.microsoft.com/office/powerpoint/2010/main" val="23243860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9" dur="500"/>
                                        <p:tgtEl>
                                          <p:spTgt spid="3">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500" fill="hold"/>
                                        <p:tgtEl>
                                          <p:spTgt spid="13"/>
                                        </p:tgtEl>
                                        <p:attrNameLst>
                                          <p:attrName>ppt_w</p:attrName>
                                        </p:attrNameLst>
                                      </p:cBhvr>
                                      <p:tavLst>
                                        <p:tav tm="0">
                                          <p:val>
                                            <p:fltVal val="0"/>
                                          </p:val>
                                        </p:tav>
                                        <p:tav tm="100000">
                                          <p:val>
                                            <p:strVal val="#ppt_w"/>
                                          </p:val>
                                        </p:tav>
                                      </p:tavLst>
                                    </p:anim>
                                    <p:anim calcmode="lin" valueType="num">
                                      <p:cBhvr>
                                        <p:cTn id="55" dur="500" fill="hold"/>
                                        <p:tgtEl>
                                          <p:spTgt spid="13"/>
                                        </p:tgtEl>
                                        <p:attrNameLst>
                                          <p:attrName>ppt_h</p:attrName>
                                        </p:attrNameLst>
                                      </p:cBhvr>
                                      <p:tavLst>
                                        <p:tav tm="0">
                                          <p:val>
                                            <p:fltVal val="0"/>
                                          </p:val>
                                        </p:tav>
                                        <p:tav tm="100000">
                                          <p:val>
                                            <p:strVal val="#ppt_h"/>
                                          </p:val>
                                        </p:tav>
                                      </p:tavLst>
                                    </p:anim>
                                    <p:animEffect transition="in" filter="fade">
                                      <p:cBhvr>
                                        <p:cTn id="5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17" descr="Không có mô tả ảnh.">
            <a:extLst>
              <a:ext uri="{FF2B5EF4-FFF2-40B4-BE49-F238E27FC236}">
                <a16:creationId xmlns:a16="http://schemas.microsoft.com/office/drawing/2014/main" id="{EC090760-F809-4BF6-8763-5B96DBD243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WordArt 41">
            <a:extLst>
              <a:ext uri="{FF2B5EF4-FFF2-40B4-BE49-F238E27FC236}">
                <a16:creationId xmlns:a16="http://schemas.microsoft.com/office/drawing/2014/main" id="{6024BD51-A4C1-47B1-9C9F-FD37FDCA01A5}"/>
              </a:ext>
            </a:extLst>
          </p:cNvPr>
          <p:cNvSpPr>
            <a:spLocks noChangeArrowheads="1" noChangeShapeType="1" noTextEdit="1"/>
          </p:cNvSpPr>
          <p:nvPr/>
        </p:nvSpPr>
        <p:spPr bwMode="auto">
          <a:xfrm>
            <a:off x="4648200" y="3016250"/>
            <a:ext cx="5503863" cy="13128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pt-BR" sz="3600" b="1" kern="10">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CHÚC CÁC EM HỌC TỐT !</a:t>
            </a:r>
            <a:endParaRPr lang="en-US" sz="3600" b="1" kern="10">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0" name="Picture 27" descr="k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5212" y="6162602"/>
            <a:ext cx="2286000"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28" descr="k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52" y="6196733"/>
            <a:ext cx="22574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9" descr="k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6090371"/>
            <a:ext cx="32004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30" descr="k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3151" y="6196733"/>
            <a:ext cx="2657475"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 Box 7178"/>
          <p:cNvSpPr txBox="1">
            <a:spLocks noChangeArrowheads="1"/>
          </p:cNvSpPr>
          <p:nvPr/>
        </p:nvSpPr>
        <p:spPr bwMode="auto">
          <a:xfrm>
            <a:off x="2298700" y="957263"/>
            <a:ext cx="6858000" cy="523220"/>
          </a:xfrm>
          <a:prstGeom prst="rect">
            <a:avLst/>
          </a:prstGeom>
          <a:noFill/>
          <a:ln>
            <a:noFill/>
          </a:ln>
          <a:effectLst>
            <a:prstShdw prst="shdw17" dist="17961" dir="2700000">
              <a:srgbClr val="7A7A00"/>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i="0">
                <a:solidFill>
                  <a:srgbClr val="000099"/>
                </a:solidFill>
                <a:latin typeface="Times New Roman" panose="02020603050405020304" pitchFamily="18" charset="0"/>
                <a:cs typeface="Arial" panose="020B0604020202020204" pitchFamily="34" charset="0"/>
              </a:rPr>
              <a:t> </a:t>
            </a:r>
            <a:endParaRPr lang="en-US" altLang="en-US" sz="2800" i="0">
              <a:latin typeface="Times New Roman" panose="02020603050405020304" pitchFamily="18" charset="0"/>
              <a:cs typeface="Times New Roman" panose="02020603050405020304" pitchFamily="18" charset="0"/>
            </a:endParaRPr>
          </a:p>
        </p:txBody>
      </p:sp>
      <p:sp>
        <p:nvSpPr>
          <p:cNvPr id="7180" name="Rectangle 7179"/>
          <p:cNvSpPr>
            <a:spLocks noChangeArrowheads="1" noChangeShapeType="1" noTextEdit="1"/>
          </p:cNvSpPr>
          <p:nvPr/>
        </p:nvSpPr>
        <p:spPr bwMode="auto">
          <a:xfrm>
            <a:off x="4552951" y="436205"/>
            <a:ext cx="3200400" cy="620713"/>
          </a:xfrm>
          <a:prstGeom prst="rect">
            <a:avLst/>
          </a:prstGeom>
        </p:spPr>
        <p:txBody>
          <a:bodyPr wrap="none" fromWordArt="1">
            <a:prstTxWarp prst="textPlain">
              <a:avLst>
                <a:gd name="adj" fmla="val 50000"/>
              </a:avLst>
            </a:prstTxWarp>
          </a:bodyPr>
          <a:lstStyle/>
          <a:p>
            <a:pPr algn="ctr"/>
            <a:r>
              <a:rPr lang="en-US" sz="2800" i="0" kern="10" dirty="0" err="1">
                <a:ln w="9525">
                  <a:solidFill>
                    <a:srgbClr val="FF00FF"/>
                  </a:solidFill>
                  <a:round/>
                  <a:headEnd/>
                  <a:tailEnd/>
                </a:ln>
                <a:solidFill>
                  <a:srgbClr val="FF0000"/>
                </a:solidFill>
                <a:effectLst>
                  <a:outerShdw dist="45791" dir="2021404" algn="ctr" rotWithShape="0">
                    <a:srgbClr val="B2B2B2">
                      <a:alpha val="79999"/>
                    </a:srgbClr>
                  </a:outerShdw>
                </a:effectLst>
              </a:rPr>
              <a:t>Mở</a:t>
            </a:r>
            <a:r>
              <a:rPr lang="en-US" sz="2800" i="0" kern="10" dirty="0">
                <a:ln w="9525">
                  <a:solidFill>
                    <a:srgbClr val="FF00FF"/>
                  </a:solidFill>
                  <a:round/>
                  <a:headEnd/>
                  <a:tailEnd/>
                </a:ln>
                <a:solidFill>
                  <a:srgbClr val="FF0000"/>
                </a:solidFill>
                <a:effectLst>
                  <a:outerShdw dist="45791" dir="2021404" algn="ctr" rotWithShape="0">
                    <a:srgbClr val="B2B2B2">
                      <a:alpha val="79999"/>
                    </a:srgbClr>
                  </a:outerShdw>
                </a:effectLst>
              </a:rPr>
              <a:t> </a:t>
            </a:r>
            <a:r>
              <a:rPr lang="en-US" sz="2800" i="0" kern="10" dirty="0" err="1">
                <a:ln w="9525">
                  <a:solidFill>
                    <a:srgbClr val="FF00FF"/>
                  </a:solidFill>
                  <a:round/>
                  <a:headEnd/>
                  <a:tailEnd/>
                </a:ln>
                <a:solidFill>
                  <a:srgbClr val="FF0000"/>
                </a:solidFill>
                <a:effectLst>
                  <a:outerShdw dist="45791" dir="2021404" algn="ctr" rotWithShape="0">
                    <a:srgbClr val="B2B2B2">
                      <a:alpha val="79999"/>
                    </a:srgbClr>
                  </a:outerShdw>
                </a:effectLst>
              </a:rPr>
              <a:t>đầu</a:t>
            </a:r>
            <a:endParaRPr lang="en-US" sz="2800" i="0" kern="10" dirty="0">
              <a:ln w="9525">
                <a:solidFill>
                  <a:srgbClr val="FF00FF"/>
                </a:solidFill>
                <a:round/>
                <a:headEnd/>
                <a:tailEnd/>
              </a:ln>
              <a:solidFill>
                <a:srgbClr val="FF0000"/>
              </a:solidFill>
              <a:effectLst>
                <a:outerShdw dist="45791" dir="2021404" algn="ctr" rotWithShape="0">
                  <a:srgbClr val="B2B2B2">
                    <a:alpha val="79999"/>
                  </a:srgbClr>
                </a:outerShdw>
              </a:effectLst>
            </a:endParaRPr>
          </a:p>
        </p:txBody>
      </p:sp>
      <p:sp>
        <p:nvSpPr>
          <p:cNvPr id="7181" name="Text Box 7180"/>
          <p:cNvSpPr txBox="1">
            <a:spLocks noChangeArrowheads="1"/>
          </p:cNvSpPr>
          <p:nvPr/>
        </p:nvSpPr>
        <p:spPr bwMode="auto">
          <a:xfrm>
            <a:off x="2660073" y="1468788"/>
            <a:ext cx="2057400" cy="584775"/>
          </a:xfrm>
          <a:prstGeom prst="rect">
            <a:avLst/>
          </a:prstGeom>
          <a:noFill/>
          <a:ln>
            <a:noFill/>
          </a:ln>
          <a:effectLst>
            <a:prstShdw prst="shdw17" dist="17961" dir="2700000">
              <a:srgbClr val="7A7A00"/>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i="0" dirty="0" err="1">
                <a:solidFill>
                  <a:srgbClr val="0000FF"/>
                </a:solidFill>
                <a:latin typeface="Times New Roman" panose="02020603050405020304" pitchFamily="18" charset="0"/>
                <a:cs typeface="Arial" panose="020B0604020202020204" pitchFamily="34" charset="0"/>
              </a:rPr>
              <a:t>Viết</a:t>
            </a:r>
            <a:r>
              <a:rPr lang="en-US" altLang="en-US" i="0" dirty="0">
                <a:solidFill>
                  <a:srgbClr val="0000FF"/>
                </a:solidFill>
                <a:latin typeface="Times New Roman" panose="02020603050405020304" pitchFamily="18" charset="0"/>
                <a:cs typeface="Arial" panose="020B0604020202020204" pitchFamily="34" charset="0"/>
              </a:rPr>
              <a:t> </a:t>
            </a:r>
            <a:r>
              <a:rPr lang="en-US" altLang="en-US" i="0" dirty="0" err="1">
                <a:solidFill>
                  <a:srgbClr val="0000FF"/>
                </a:solidFill>
                <a:latin typeface="Times New Roman" panose="02020603050405020304" pitchFamily="18" charset="0"/>
                <a:cs typeface="Arial" panose="020B0604020202020204" pitchFamily="34" charset="0"/>
              </a:rPr>
              <a:t>các</a:t>
            </a:r>
            <a:r>
              <a:rPr lang="en-US" altLang="en-US" i="0" dirty="0">
                <a:solidFill>
                  <a:srgbClr val="0000FF"/>
                </a:solidFill>
                <a:latin typeface="Times New Roman" panose="02020603050405020304" pitchFamily="18" charset="0"/>
                <a:cs typeface="Arial" panose="020B0604020202020204" pitchFamily="34" charset="0"/>
              </a:rPr>
              <a:t> </a:t>
            </a:r>
            <a:r>
              <a:rPr lang="en-US" altLang="en-US" i="0" dirty="0" err="1">
                <a:solidFill>
                  <a:srgbClr val="0000FF"/>
                </a:solidFill>
                <a:latin typeface="Times New Roman" panose="02020603050405020304" pitchFamily="18" charset="0"/>
                <a:cs typeface="Arial" panose="020B0604020202020204" pitchFamily="34" charset="0"/>
              </a:rPr>
              <a:t>từ</a:t>
            </a:r>
            <a:r>
              <a:rPr lang="en-US" altLang="en-US" i="0" dirty="0">
                <a:solidFill>
                  <a:srgbClr val="0000FF"/>
                </a:solidFill>
                <a:latin typeface="Times New Roman" panose="02020603050405020304" pitchFamily="18" charset="0"/>
                <a:cs typeface="Arial" panose="020B0604020202020204" pitchFamily="34" charset="0"/>
              </a:rPr>
              <a:t>: </a:t>
            </a:r>
            <a:endParaRPr lang="en-US" altLang="en-US" i="0" dirty="0">
              <a:solidFill>
                <a:srgbClr val="0000FF"/>
              </a:solidFill>
              <a:latin typeface="Times New Roman" panose="02020603050405020304" pitchFamily="18" charset="0"/>
              <a:cs typeface="Times New Roman" panose="02020603050405020304" pitchFamily="18" charset="0"/>
            </a:endParaRPr>
          </a:p>
        </p:txBody>
      </p:sp>
      <p:sp>
        <p:nvSpPr>
          <p:cNvPr id="7182" name="Text Box 7181"/>
          <p:cNvSpPr txBox="1">
            <a:spLocks noChangeArrowheads="1"/>
          </p:cNvSpPr>
          <p:nvPr/>
        </p:nvSpPr>
        <p:spPr bwMode="auto">
          <a:xfrm>
            <a:off x="3375025" y="2459039"/>
            <a:ext cx="6115050" cy="3139321"/>
          </a:xfrm>
          <a:prstGeom prst="rect">
            <a:avLst/>
          </a:prstGeom>
          <a:noFill/>
          <a:ln>
            <a:noFill/>
          </a:ln>
          <a:effectLst>
            <a:prstShdw prst="shdw17" dist="17961" dir="2700000">
              <a:srgbClr val="7A7A00"/>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Char char="-"/>
            </a:pPr>
            <a:r>
              <a:rPr lang="en-US" altLang="en-US" sz="3600" i="0" dirty="0" err="1">
                <a:latin typeface="HP001 5H" panose="020B0603050302020204" pitchFamily="34" charset="0"/>
                <a:cs typeface="HP001 5H" panose="020B0603050302020204" pitchFamily="34" charset="0"/>
              </a:rPr>
              <a:t>n</a:t>
            </a:r>
            <a:r>
              <a:rPr lang="en-US" altLang="en-US" sz="3600" i="0" dirty="0" err="1" smtClean="0">
                <a:latin typeface="HP001 5H" panose="020B0603050302020204" pitchFamily="34" charset="0"/>
                <a:cs typeface="HP001 5H" panose="020B0603050302020204" pitchFamily="34" charset="0"/>
              </a:rPr>
              <a:t>hoẻn</a:t>
            </a:r>
            <a:r>
              <a:rPr lang="en-US" altLang="en-US" sz="3600" i="0" dirty="0" smtClean="0">
                <a:latin typeface="HP001 5H" panose="020B0603050302020204" pitchFamily="34" charset="0"/>
                <a:cs typeface="HP001 5H" panose="020B0603050302020204" pitchFamily="34" charset="0"/>
              </a:rPr>
              <a:t> </a:t>
            </a:r>
            <a:r>
              <a:rPr lang="en-US" altLang="en-US" sz="3600" i="0" dirty="0" err="1" smtClean="0">
                <a:latin typeface="HP001 5H" panose="020B0603050302020204" pitchFamily="34" charset="0"/>
                <a:cs typeface="HP001 5H" panose="020B0603050302020204" pitchFamily="34" charset="0"/>
              </a:rPr>
              <a:t>cưƟ</a:t>
            </a:r>
            <a:endParaRPr lang="en-US" altLang="en-US" sz="3600" i="0" dirty="0" smtClean="0">
              <a:latin typeface="HP001 5H" panose="020B0603050302020204" pitchFamily="34" charset="0"/>
              <a:cs typeface="HP001 5H" panose="020B0603050302020204" pitchFamily="34" charset="0"/>
            </a:endParaRPr>
          </a:p>
          <a:p>
            <a:pPr>
              <a:spcBef>
                <a:spcPct val="50000"/>
              </a:spcBef>
              <a:buFontTx/>
              <a:buChar char="-"/>
            </a:pPr>
            <a:r>
              <a:rPr lang="en-US" altLang="en-US" sz="3600" i="0" dirty="0" err="1" smtClean="0">
                <a:latin typeface="HP001 5H" panose="020B0603050302020204" pitchFamily="34" charset="0"/>
                <a:cs typeface="HP001 5H" panose="020B0603050302020204" pitchFamily="34" charset="0"/>
              </a:rPr>
              <a:t>nghẹn</a:t>
            </a:r>
            <a:r>
              <a:rPr lang="en-US" altLang="en-US" sz="3600" i="0" dirty="0" smtClean="0">
                <a:latin typeface="HP001 5H" panose="020B0603050302020204" pitchFamily="34" charset="0"/>
                <a:cs typeface="HP001 5H" panose="020B0603050302020204" pitchFamily="34" charset="0"/>
              </a:rPr>
              <a:t> </a:t>
            </a:r>
            <a:r>
              <a:rPr lang="en-US" altLang="en-US" sz="3600" i="0" dirty="0" err="1" smtClean="0">
                <a:latin typeface="HP001 5H" panose="020B0603050302020204" pitchFamily="34" charset="0"/>
                <a:cs typeface="HP001 5H" panose="020B0603050302020204" pitchFamily="34" charset="0"/>
              </a:rPr>
              <a:t>ngào</a:t>
            </a:r>
            <a:endParaRPr lang="en-US" altLang="en-US" sz="3600" i="0" dirty="0">
              <a:latin typeface="HP001 5H" panose="020B0603050302020204" pitchFamily="34" charset="0"/>
              <a:cs typeface="HP001 5H" panose="020B0603050302020204" pitchFamily="34" charset="0"/>
            </a:endParaRPr>
          </a:p>
          <a:p>
            <a:pPr>
              <a:spcBef>
                <a:spcPct val="50000"/>
              </a:spcBef>
              <a:buFontTx/>
              <a:buChar char="-"/>
            </a:pPr>
            <a:r>
              <a:rPr lang="en-US" altLang="en-US" sz="3600" i="0" dirty="0" err="1">
                <a:latin typeface="HP001 5H" panose="020B0603050302020204" pitchFamily="34" charset="0"/>
                <a:cs typeface="HP001 5H" panose="020B0603050302020204" pitchFamily="34" charset="0"/>
              </a:rPr>
              <a:t>t</a:t>
            </a:r>
            <a:r>
              <a:rPr lang="en-US" altLang="en-US" sz="3600" i="0" dirty="0" err="1" smtClean="0">
                <a:latin typeface="HP001 5H" panose="020B0603050302020204" pitchFamily="34" charset="0"/>
                <a:cs typeface="HP001 5H" panose="020B0603050302020204" pitchFamily="34" charset="0"/>
              </a:rPr>
              <a:t>rống</a:t>
            </a:r>
            <a:r>
              <a:rPr lang="en-US" altLang="en-US" sz="3600" i="0" dirty="0" smtClean="0">
                <a:latin typeface="HP001 5H" panose="020B0603050302020204" pitchFamily="34" charset="0"/>
                <a:cs typeface="HP001 5H" panose="020B0603050302020204" pitchFamily="34" charset="0"/>
              </a:rPr>
              <a:t> </a:t>
            </a:r>
            <a:r>
              <a:rPr lang="en-US" altLang="en-US" sz="3600" i="0" dirty="0" err="1" smtClean="0">
                <a:latin typeface="HP001 5H" panose="020B0603050302020204" pitchFamily="34" charset="0"/>
                <a:cs typeface="HP001 5H" panose="020B0603050302020204" pitchFamily="34" charset="0"/>
              </a:rPr>
              <a:t>ǟỗng</a:t>
            </a:r>
            <a:endParaRPr lang="en-US" altLang="en-US" sz="3600" i="0" dirty="0">
              <a:latin typeface="HP001 5H" panose="020B0603050302020204" pitchFamily="34" charset="0"/>
              <a:cs typeface="HP001 5H" panose="020B0603050302020204" pitchFamily="34" charset="0"/>
            </a:endParaRPr>
          </a:p>
          <a:p>
            <a:pPr>
              <a:spcBef>
                <a:spcPct val="50000"/>
              </a:spcBef>
              <a:buFontTx/>
              <a:buChar char="-"/>
            </a:pPr>
            <a:r>
              <a:rPr lang="en-US" altLang="en-US" sz="3600" i="0" dirty="0" err="1">
                <a:latin typeface="HP001 5H" panose="020B0603050302020204" pitchFamily="34" charset="0"/>
                <a:cs typeface="HP001 5H" panose="020B0603050302020204" pitchFamily="34" charset="0"/>
              </a:rPr>
              <a:t>c</a:t>
            </a:r>
            <a:r>
              <a:rPr lang="en-US" altLang="en-US" sz="3600" i="0" dirty="0" err="1" smtClean="0">
                <a:latin typeface="HP001 5H" panose="020B0603050302020204" pitchFamily="34" charset="0"/>
                <a:cs typeface="HP001 5H" panose="020B0603050302020204" pitchFamily="34" charset="0"/>
              </a:rPr>
              <a:t>hống</a:t>
            </a:r>
            <a:r>
              <a:rPr lang="en-US" altLang="en-US" sz="3600" i="0" dirty="0" smtClean="0">
                <a:latin typeface="HP001 5H" panose="020B0603050302020204" pitchFamily="34" charset="0"/>
                <a:cs typeface="HP001 5H" panose="020B0603050302020204" pitchFamily="34" charset="0"/>
              </a:rPr>
              <a:t> </a:t>
            </a:r>
            <a:r>
              <a:rPr lang="en-US" altLang="en-US" sz="3600" i="0" dirty="0" err="1" smtClean="0">
                <a:latin typeface="HP001 5H" panose="020B0603050302020204" pitchFamily="34" charset="0"/>
                <a:cs typeface="HP001 5H" panose="020B0603050302020204" pitchFamily="34" charset="0"/>
              </a:rPr>
              <a:t>chĊ</a:t>
            </a:r>
            <a:endParaRPr lang="en-US" altLang="en-US" sz="3600" i="0" dirty="0">
              <a:latin typeface="HP001 5H" panose="020B0603050302020204" pitchFamily="34" charset="0"/>
              <a:cs typeface="HP001 5H" panose="020B0603050302020204" pitchFamily="34" charset="0"/>
            </a:endParaRPr>
          </a:p>
        </p:txBody>
      </p:sp>
    </p:spTree>
    <p:extLst>
      <p:ext uri="{BB962C8B-B14F-4D97-AF65-F5344CB8AC3E}">
        <p14:creationId xmlns:p14="http://schemas.microsoft.com/office/powerpoint/2010/main" val="28443512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180"/>
                                        </p:tgtEl>
                                        <p:attrNameLst>
                                          <p:attrName>style.visibility</p:attrName>
                                        </p:attrNameLst>
                                      </p:cBhvr>
                                      <p:to>
                                        <p:strVal val="visible"/>
                                      </p:to>
                                    </p:set>
                                    <p:anim calcmode="lin" valueType="num">
                                      <p:cBhvr additive="base">
                                        <p:cTn id="7" dur="500" fill="hold"/>
                                        <p:tgtEl>
                                          <p:spTgt spid="7180"/>
                                        </p:tgtEl>
                                        <p:attrNameLst>
                                          <p:attrName>ppt_x</p:attrName>
                                        </p:attrNameLst>
                                      </p:cBhvr>
                                      <p:tavLst>
                                        <p:tav tm="0">
                                          <p:val>
                                            <p:strVal val="#ppt_x"/>
                                          </p:val>
                                        </p:tav>
                                        <p:tav tm="100000">
                                          <p:val>
                                            <p:strVal val="#ppt_x"/>
                                          </p:val>
                                        </p:tav>
                                      </p:tavLst>
                                    </p:anim>
                                    <p:anim calcmode="lin" valueType="num">
                                      <p:cBhvr additive="base">
                                        <p:cTn id="8" dur="500" fill="hold"/>
                                        <p:tgtEl>
                                          <p:spTgt spid="718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7181">
                                            <p:txEl>
                                              <p:pRg st="0" end="0"/>
                                            </p:txEl>
                                          </p:spTgt>
                                        </p:tgtEl>
                                        <p:attrNameLst>
                                          <p:attrName>style.visibility</p:attrName>
                                        </p:attrNameLst>
                                      </p:cBhvr>
                                      <p:to>
                                        <p:strVal val="visible"/>
                                      </p:to>
                                    </p:set>
                                    <p:anim calcmode="discrete" valueType="clr">
                                      <p:cBhvr override="childStyle">
                                        <p:cTn id="13" dur="80"/>
                                        <p:tgtEl>
                                          <p:spTgt spid="718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7181">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7181">
                                            <p:txEl>
                                              <p:pRg st="0" end="0"/>
                                            </p:txEl>
                                          </p:spTgt>
                                        </p:tgtEl>
                                        <p:attrNameLst>
                                          <p:attrName>fill.type</p:attrName>
                                        </p:attrNameLst>
                                      </p:cBhvr>
                                      <p:to>
                                        <p:strVal val="solid"/>
                                      </p:to>
                                    </p:set>
                                  </p:childTnLst>
                                </p:cTn>
                              </p:par>
                            </p:childTnLst>
                          </p:cTn>
                        </p:par>
                        <p:par>
                          <p:cTn id="16" fill="hold">
                            <p:stCondLst>
                              <p:cond delay="44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7182">
                                            <p:txEl>
                                              <p:pRg st="0" end="0"/>
                                            </p:txEl>
                                          </p:spTgt>
                                        </p:tgtEl>
                                        <p:attrNameLst>
                                          <p:attrName>style.visibility</p:attrName>
                                        </p:attrNameLst>
                                      </p:cBhvr>
                                      <p:to>
                                        <p:strVal val="visible"/>
                                      </p:to>
                                    </p:set>
                                    <p:anim calcmode="discrete" valueType="clr">
                                      <p:cBhvr override="childStyle">
                                        <p:cTn id="19" dur="80"/>
                                        <p:tgtEl>
                                          <p:spTgt spid="718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7182">
                                            <p:txEl>
                                              <p:pRg st="0" end="0"/>
                                            </p:txEl>
                                          </p:spTgt>
                                        </p:tgtEl>
                                        <p:attrNameLst>
                                          <p:attrName>fillcolor</p:attrName>
                                        </p:attrNameLst>
                                      </p:cBhvr>
                                      <p:tavLst>
                                        <p:tav tm="0">
                                          <p:val>
                                            <p:clrVal>
                                              <a:schemeClr val="accent2"/>
                                            </p:clrVal>
                                          </p:val>
                                        </p:tav>
                                        <p:tav tm="50000">
                                          <p:val>
                                            <p:clrVal>
                                              <a:schemeClr val="hlink"/>
                                            </p:clrVal>
                                          </p:val>
                                        </p:tav>
                                      </p:tavLst>
                                    </p:anim>
                                    <p:set>
                                      <p:cBhvr>
                                        <p:cTn id="21" dur="80"/>
                                        <p:tgtEl>
                                          <p:spTgt spid="7182">
                                            <p:txEl>
                                              <p:pRg st="0" end="0"/>
                                            </p:txEl>
                                          </p:spTgt>
                                        </p:tgtEl>
                                        <p:attrNameLst>
                                          <p:attrName>fill.type</p:attrName>
                                        </p:attrNameLst>
                                      </p:cBhvr>
                                      <p:to>
                                        <p:strVal val="solid"/>
                                      </p:to>
                                    </p:set>
                                  </p:childTnLst>
                                </p:cTn>
                              </p:par>
                            </p:childTnLst>
                          </p:cTn>
                        </p:par>
                        <p:par>
                          <p:cTn id="22" fill="hold">
                            <p:stCondLst>
                              <p:cond delay="800"/>
                            </p:stCondLst>
                            <p:childTnLst>
                              <p:par>
                                <p:cTn id="23" presetID="27" presetClass="entr" presetSubtype="0" fill="hold" nodeType="afterEffect">
                                  <p:stCondLst>
                                    <p:cond delay="0"/>
                                  </p:stCondLst>
                                  <p:iterate type="lt">
                                    <p:tmPct val="50000"/>
                                  </p:iterate>
                                  <p:childTnLst>
                                    <p:set>
                                      <p:cBhvr>
                                        <p:cTn id="24" dur="1" fill="hold">
                                          <p:stCondLst>
                                            <p:cond delay="0"/>
                                          </p:stCondLst>
                                        </p:cTn>
                                        <p:tgtEl>
                                          <p:spTgt spid="7182">
                                            <p:txEl>
                                              <p:pRg st="1" end="1"/>
                                            </p:txEl>
                                          </p:spTgt>
                                        </p:tgtEl>
                                        <p:attrNameLst>
                                          <p:attrName>style.visibility</p:attrName>
                                        </p:attrNameLst>
                                      </p:cBhvr>
                                      <p:to>
                                        <p:strVal val="visible"/>
                                      </p:to>
                                    </p:set>
                                    <p:anim calcmode="discrete" valueType="clr">
                                      <p:cBhvr override="childStyle">
                                        <p:cTn id="25" dur="80"/>
                                        <p:tgtEl>
                                          <p:spTgt spid="7182">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7182">
                                            <p:txEl>
                                              <p:pRg st="1" end="1"/>
                                            </p:txEl>
                                          </p:spTgt>
                                        </p:tgtEl>
                                        <p:attrNameLst>
                                          <p:attrName>fillcolor</p:attrName>
                                        </p:attrNameLst>
                                      </p:cBhvr>
                                      <p:tavLst>
                                        <p:tav tm="0">
                                          <p:val>
                                            <p:clrVal>
                                              <a:schemeClr val="accent2"/>
                                            </p:clrVal>
                                          </p:val>
                                        </p:tav>
                                        <p:tav tm="50000">
                                          <p:val>
                                            <p:clrVal>
                                              <a:schemeClr val="hlink"/>
                                            </p:clrVal>
                                          </p:val>
                                        </p:tav>
                                      </p:tavLst>
                                    </p:anim>
                                    <p:set>
                                      <p:cBhvr>
                                        <p:cTn id="27" dur="80"/>
                                        <p:tgtEl>
                                          <p:spTgt spid="7182">
                                            <p:txEl>
                                              <p:pRg st="1" end="1"/>
                                            </p:txEl>
                                          </p:spTgt>
                                        </p:tgtEl>
                                        <p:attrNameLst>
                                          <p:attrName>fill.type</p:attrName>
                                        </p:attrNameLst>
                                      </p:cBhvr>
                                      <p:to>
                                        <p:strVal val="solid"/>
                                      </p:to>
                                    </p:set>
                                  </p:childTnLst>
                                </p:cTn>
                              </p:par>
                            </p:childTnLst>
                          </p:cTn>
                        </p:par>
                        <p:par>
                          <p:cTn id="28" fill="hold">
                            <p:stCondLst>
                              <p:cond delay="1200"/>
                            </p:stCondLst>
                            <p:childTnLst>
                              <p:par>
                                <p:cTn id="29" presetID="27" presetClass="entr" presetSubtype="0" fill="hold" nodeType="afterEffect">
                                  <p:stCondLst>
                                    <p:cond delay="0"/>
                                  </p:stCondLst>
                                  <p:iterate type="lt">
                                    <p:tmPct val="50000"/>
                                  </p:iterate>
                                  <p:childTnLst>
                                    <p:set>
                                      <p:cBhvr>
                                        <p:cTn id="30" dur="1" fill="hold">
                                          <p:stCondLst>
                                            <p:cond delay="0"/>
                                          </p:stCondLst>
                                        </p:cTn>
                                        <p:tgtEl>
                                          <p:spTgt spid="7182">
                                            <p:txEl>
                                              <p:pRg st="2" end="2"/>
                                            </p:txEl>
                                          </p:spTgt>
                                        </p:tgtEl>
                                        <p:attrNameLst>
                                          <p:attrName>style.visibility</p:attrName>
                                        </p:attrNameLst>
                                      </p:cBhvr>
                                      <p:to>
                                        <p:strVal val="visible"/>
                                      </p:to>
                                    </p:set>
                                    <p:anim calcmode="discrete" valueType="clr">
                                      <p:cBhvr override="childStyle">
                                        <p:cTn id="31" dur="80"/>
                                        <p:tgtEl>
                                          <p:spTgt spid="7182">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7182">
                                            <p:txEl>
                                              <p:pRg st="2" end="2"/>
                                            </p:txEl>
                                          </p:spTgt>
                                        </p:tgtEl>
                                        <p:attrNameLst>
                                          <p:attrName>fillcolor</p:attrName>
                                        </p:attrNameLst>
                                      </p:cBhvr>
                                      <p:tavLst>
                                        <p:tav tm="0">
                                          <p:val>
                                            <p:clrVal>
                                              <a:schemeClr val="accent2"/>
                                            </p:clrVal>
                                          </p:val>
                                        </p:tav>
                                        <p:tav tm="50000">
                                          <p:val>
                                            <p:clrVal>
                                              <a:schemeClr val="hlink"/>
                                            </p:clrVal>
                                          </p:val>
                                        </p:tav>
                                      </p:tavLst>
                                    </p:anim>
                                    <p:set>
                                      <p:cBhvr>
                                        <p:cTn id="33" dur="80"/>
                                        <p:tgtEl>
                                          <p:spTgt spid="7182">
                                            <p:txEl>
                                              <p:pRg st="2" end="2"/>
                                            </p:txEl>
                                          </p:spTgt>
                                        </p:tgtEl>
                                        <p:attrNameLst>
                                          <p:attrName>fill.type</p:attrName>
                                        </p:attrNameLst>
                                      </p:cBhvr>
                                      <p:to>
                                        <p:strVal val="solid"/>
                                      </p:to>
                                    </p:set>
                                  </p:childTnLst>
                                </p:cTn>
                              </p:par>
                            </p:childTnLst>
                          </p:cTn>
                        </p:par>
                        <p:par>
                          <p:cTn id="34" fill="hold">
                            <p:stCondLst>
                              <p:cond delay="1600"/>
                            </p:stCondLst>
                            <p:childTnLst>
                              <p:par>
                                <p:cTn id="35" presetID="27" presetClass="entr" presetSubtype="0" fill="hold" nodeType="afterEffect">
                                  <p:stCondLst>
                                    <p:cond delay="0"/>
                                  </p:stCondLst>
                                  <p:iterate type="lt">
                                    <p:tmPct val="50000"/>
                                  </p:iterate>
                                  <p:childTnLst>
                                    <p:set>
                                      <p:cBhvr>
                                        <p:cTn id="36" dur="1" fill="hold">
                                          <p:stCondLst>
                                            <p:cond delay="0"/>
                                          </p:stCondLst>
                                        </p:cTn>
                                        <p:tgtEl>
                                          <p:spTgt spid="7182">
                                            <p:txEl>
                                              <p:pRg st="3" end="3"/>
                                            </p:txEl>
                                          </p:spTgt>
                                        </p:tgtEl>
                                        <p:attrNameLst>
                                          <p:attrName>style.visibility</p:attrName>
                                        </p:attrNameLst>
                                      </p:cBhvr>
                                      <p:to>
                                        <p:strVal val="visible"/>
                                      </p:to>
                                    </p:set>
                                    <p:anim calcmode="discrete" valueType="clr">
                                      <p:cBhvr override="childStyle">
                                        <p:cTn id="37" dur="80"/>
                                        <p:tgtEl>
                                          <p:spTgt spid="7182">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7182">
                                            <p:txEl>
                                              <p:pRg st="3" end="3"/>
                                            </p:txEl>
                                          </p:spTgt>
                                        </p:tgtEl>
                                        <p:attrNameLst>
                                          <p:attrName>fillcolor</p:attrName>
                                        </p:attrNameLst>
                                      </p:cBhvr>
                                      <p:tavLst>
                                        <p:tav tm="0">
                                          <p:val>
                                            <p:clrVal>
                                              <a:schemeClr val="accent2"/>
                                            </p:clrVal>
                                          </p:val>
                                        </p:tav>
                                        <p:tav tm="50000">
                                          <p:val>
                                            <p:clrVal>
                                              <a:schemeClr val="hlink"/>
                                            </p:clrVal>
                                          </p:val>
                                        </p:tav>
                                      </p:tavLst>
                                    </p:anim>
                                    <p:set>
                                      <p:cBhvr>
                                        <p:cTn id="39" dur="80"/>
                                        <p:tgtEl>
                                          <p:spTgt spid="7182">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2514600" y="1066800"/>
            <a:ext cx="8458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50000"/>
              </a:lnSpc>
              <a:spcBef>
                <a:spcPct val="0"/>
              </a:spcBef>
              <a:buFontTx/>
              <a:buNone/>
            </a:pPr>
            <a:r>
              <a:rPr lang="en-US" altLang="en-US" sz="3600" i="0" dirty="0" err="1">
                <a:solidFill>
                  <a:schemeClr val="bg1"/>
                </a:solidFill>
                <a:latin typeface="HP001 5H" panose="020B0603050302020204" pitchFamily="34" charset="0"/>
                <a:cs typeface="HP001 5H" panose="020B0603050302020204" pitchFamily="34" charset="0"/>
              </a:rPr>
              <a:t>Thứ</a:t>
            </a:r>
            <a:r>
              <a:rPr lang="en-US" altLang="en-US" sz="3600" i="0" dirty="0">
                <a:solidFill>
                  <a:schemeClr val="bg1"/>
                </a:solidFill>
                <a:latin typeface="HP001 5H" panose="020B0603050302020204" pitchFamily="34" charset="0"/>
                <a:cs typeface="HP001 5H" panose="020B0603050302020204" pitchFamily="34" charset="0"/>
              </a:rPr>
              <a:t> </a:t>
            </a:r>
            <a:r>
              <a:rPr lang="en-US" altLang="en-US" sz="3600" i="0" dirty="0" err="1" smtClean="0">
                <a:solidFill>
                  <a:schemeClr val="bg1"/>
                </a:solidFill>
                <a:latin typeface="HP001 5H" panose="020B0603050302020204" pitchFamily="34" charset="0"/>
                <a:cs typeface="HP001 5H" panose="020B0603050302020204" pitchFamily="34" charset="0"/>
              </a:rPr>
              <a:t>năm</a:t>
            </a:r>
            <a:r>
              <a:rPr lang="en-US" altLang="en-US" sz="3600" i="0" dirty="0" smtClean="0">
                <a:solidFill>
                  <a:schemeClr val="bg1"/>
                </a:solidFill>
                <a:latin typeface="HP001 5H" panose="020B0603050302020204" pitchFamily="34" charset="0"/>
                <a:cs typeface="HP001 5H" panose="020B0603050302020204" pitchFamily="34" charset="0"/>
              </a:rPr>
              <a:t> </a:t>
            </a:r>
            <a:r>
              <a:rPr lang="en-US" altLang="en-US" sz="3600" i="0" dirty="0" err="1">
                <a:solidFill>
                  <a:schemeClr val="bg1"/>
                </a:solidFill>
                <a:latin typeface="HP001 5H" panose="020B0603050302020204" pitchFamily="34" charset="0"/>
                <a:cs typeface="HP001 5H" panose="020B0603050302020204" pitchFamily="34" charset="0"/>
              </a:rPr>
              <a:t>ngày</a:t>
            </a:r>
            <a:r>
              <a:rPr lang="en-US" altLang="en-US" sz="3600" i="0" dirty="0">
                <a:solidFill>
                  <a:schemeClr val="bg1"/>
                </a:solidFill>
                <a:latin typeface="HP001 5H" panose="020B0603050302020204" pitchFamily="34" charset="0"/>
                <a:cs typeface="HP001 5H" panose="020B0603050302020204" pitchFamily="34" charset="0"/>
              </a:rPr>
              <a:t> </a:t>
            </a:r>
            <a:r>
              <a:rPr lang="en-US" altLang="en-US" sz="3600" i="0" dirty="0" smtClean="0">
                <a:solidFill>
                  <a:schemeClr val="bg1"/>
                </a:solidFill>
                <a:latin typeface="HP001 5H" panose="020B0603050302020204" pitchFamily="34" charset="0"/>
                <a:cs typeface="HP001 5H" panose="020B0603050302020204" pitchFamily="34" charset="0"/>
              </a:rPr>
              <a:t>28 </a:t>
            </a:r>
            <a:r>
              <a:rPr lang="en-US" altLang="en-US" sz="3600" i="0" dirty="0" err="1">
                <a:solidFill>
                  <a:schemeClr val="bg1"/>
                </a:solidFill>
                <a:latin typeface="HP001 5H" panose="020B0603050302020204" pitchFamily="34" charset="0"/>
                <a:cs typeface="HP001 5H" panose="020B0603050302020204" pitchFamily="34" charset="0"/>
              </a:rPr>
              <a:t>tháng</a:t>
            </a:r>
            <a:r>
              <a:rPr lang="en-US" altLang="en-US" sz="3600" i="0" dirty="0">
                <a:solidFill>
                  <a:schemeClr val="bg1"/>
                </a:solidFill>
                <a:latin typeface="HP001 5H" panose="020B0603050302020204" pitchFamily="34" charset="0"/>
                <a:cs typeface="HP001 5H" panose="020B0603050302020204" pitchFamily="34" charset="0"/>
              </a:rPr>
              <a:t> 10 </a:t>
            </a:r>
            <a:r>
              <a:rPr lang="en-US" altLang="en-US" sz="3600" i="0" dirty="0" err="1">
                <a:solidFill>
                  <a:schemeClr val="bg1"/>
                </a:solidFill>
                <a:latin typeface="HP001 5H" panose="020B0603050302020204" pitchFamily="34" charset="0"/>
                <a:cs typeface="HP001 5H" panose="020B0603050302020204" pitchFamily="34" charset="0"/>
              </a:rPr>
              <a:t>năm</a:t>
            </a:r>
            <a:r>
              <a:rPr lang="en-US" altLang="en-US" sz="3600" i="0" dirty="0">
                <a:solidFill>
                  <a:schemeClr val="bg1"/>
                </a:solidFill>
                <a:latin typeface="HP001 5H" panose="020B0603050302020204" pitchFamily="34" charset="0"/>
                <a:cs typeface="HP001 5H" panose="020B0603050302020204" pitchFamily="34" charset="0"/>
              </a:rPr>
              <a:t> </a:t>
            </a:r>
            <a:r>
              <a:rPr lang="en-US" altLang="en-US" sz="3600" i="0" dirty="0" smtClean="0">
                <a:solidFill>
                  <a:schemeClr val="bg1"/>
                </a:solidFill>
                <a:latin typeface="HP001 5H" panose="020B0603050302020204" pitchFamily="34" charset="0"/>
                <a:cs typeface="HP001 5H" panose="020B0603050302020204" pitchFamily="34" charset="0"/>
              </a:rPr>
              <a:t>2021</a:t>
            </a:r>
          </a:p>
          <a:p>
            <a:pPr algn="ctr" eaLnBrk="1" hangingPunct="1">
              <a:lnSpc>
                <a:spcPct val="150000"/>
              </a:lnSpc>
              <a:spcBef>
                <a:spcPct val="0"/>
              </a:spcBef>
              <a:buFontTx/>
              <a:buNone/>
            </a:pPr>
            <a:r>
              <a:rPr lang="en-US" altLang="en-US" sz="3600" i="0" dirty="0" err="1" smtClean="0">
                <a:solidFill>
                  <a:schemeClr val="bg1"/>
                </a:solidFill>
                <a:latin typeface="HP001 5H" panose="020B0603050302020204" pitchFamily="34" charset="0"/>
                <a:cs typeface="HP001 5H" panose="020B0603050302020204" pitchFamily="34" charset="0"/>
              </a:rPr>
              <a:t>Chính</a:t>
            </a:r>
            <a:r>
              <a:rPr lang="en-US" altLang="en-US" sz="3600" i="0" dirty="0" smtClean="0">
                <a:solidFill>
                  <a:schemeClr val="bg1"/>
                </a:solidFill>
                <a:latin typeface="HP001 5H" panose="020B0603050302020204" pitchFamily="34" charset="0"/>
                <a:cs typeface="HP001 5H" panose="020B0603050302020204" pitchFamily="34" charset="0"/>
              </a:rPr>
              <a:t> </a:t>
            </a:r>
            <a:r>
              <a:rPr lang="en-US" altLang="en-US" sz="3600" i="0" dirty="0" err="1">
                <a:solidFill>
                  <a:schemeClr val="bg1"/>
                </a:solidFill>
                <a:latin typeface="HP001 5H" panose="020B0603050302020204" pitchFamily="34" charset="0"/>
                <a:cs typeface="HP001 5H" panose="020B0603050302020204" pitchFamily="34" charset="0"/>
              </a:rPr>
              <a:t>tả</a:t>
            </a:r>
            <a:endParaRPr lang="en-US" altLang="en-US" sz="3600" i="0" dirty="0">
              <a:solidFill>
                <a:schemeClr val="bg1"/>
              </a:solidFill>
              <a:latin typeface="HP001 5H" panose="020B0603050302020204" pitchFamily="34" charset="0"/>
              <a:cs typeface="HP001 5H" panose="020B0603050302020204" pitchFamily="34" charset="0"/>
            </a:endParaRPr>
          </a:p>
        </p:txBody>
      </p:sp>
      <p:sp>
        <p:nvSpPr>
          <p:cNvPr id="8" name="Text Box 7"/>
          <p:cNvSpPr txBox="1">
            <a:spLocks noChangeArrowheads="1"/>
          </p:cNvSpPr>
          <p:nvPr/>
        </p:nvSpPr>
        <p:spPr bwMode="auto">
          <a:xfrm>
            <a:off x="3048000" y="3200400"/>
            <a:ext cx="7696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i="0" dirty="0" err="1">
                <a:solidFill>
                  <a:schemeClr val="bg1"/>
                </a:solidFill>
                <a:latin typeface="HP001 5H" panose="020B0603050302020204" pitchFamily="34" charset="0"/>
                <a:cs typeface="HP001 5H" panose="020B0603050302020204" pitchFamily="34" charset="0"/>
              </a:rPr>
              <a:t>Nghe</a:t>
            </a:r>
            <a:r>
              <a:rPr lang="en-US" altLang="en-US" sz="3600" i="0" dirty="0">
                <a:solidFill>
                  <a:schemeClr val="bg1"/>
                </a:solidFill>
                <a:latin typeface="HP001 5H" panose="020B0603050302020204" pitchFamily="34" charset="0"/>
                <a:cs typeface="HP001 5H" panose="020B0603050302020204" pitchFamily="34" charset="0"/>
              </a:rPr>
              <a:t> – </a:t>
            </a:r>
            <a:r>
              <a:rPr lang="en-US" altLang="en-US" sz="3600" i="0" dirty="0" err="1" smtClean="0">
                <a:solidFill>
                  <a:schemeClr val="bg1"/>
                </a:solidFill>
                <a:latin typeface="HP001 5H" panose="020B0603050302020204" pitchFamily="34" charset="0"/>
                <a:cs typeface="HP001 5H" panose="020B0603050302020204" pitchFamily="34" charset="0"/>
              </a:rPr>
              <a:t>viết</a:t>
            </a:r>
            <a:r>
              <a:rPr lang="en-US" altLang="en-US" sz="3600" i="0" dirty="0" smtClean="0">
                <a:solidFill>
                  <a:schemeClr val="bg1"/>
                </a:solidFill>
                <a:latin typeface="HP001 5H" panose="020B0603050302020204" pitchFamily="34" charset="0"/>
                <a:cs typeface="HP001 5H" panose="020B0603050302020204" pitchFamily="34" charset="0"/>
              </a:rPr>
              <a:t>: </a:t>
            </a:r>
            <a:r>
              <a:rPr lang="en-US" altLang="en-US" sz="3600" i="0" dirty="0" err="1" smtClean="0">
                <a:solidFill>
                  <a:schemeClr val="bg1"/>
                </a:solidFill>
                <a:latin typeface="HP001 5H" panose="020B0603050302020204" pitchFamily="34" charset="0"/>
                <a:cs typeface="HP001 5H" panose="020B0603050302020204" pitchFamily="34" charset="0"/>
              </a:rPr>
              <a:t>Các</a:t>
            </a:r>
            <a:r>
              <a:rPr lang="en-US" altLang="en-US" sz="3600" i="0" dirty="0" smtClean="0">
                <a:solidFill>
                  <a:schemeClr val="bg1"/>
                </a:solidFill>
                <a:latin typeface="HP001 5H" panose="020B0603050302020204" pitchFamily="34" charset="0"/>
                <a:cs typeface="HP001 5H" panose="020B0603050302020204" pitchFamily="34" charset="0"/>
              </a:rPr>
              <a:t> </a:t>
            </a:r>
            <a:r>
              <a:rPr lang="en-US" altLang="en-US" sz="3600" i="0" dirty="0" err="1" smtClean="0">
                <a:solidFill>
                  <a:schemeClr val="bg1"/>
                </a:solidFill>
                <a:latin typeface="HP001 5H" panose="020B0603050302020204" pitchFamily="34" charset="0"/>
                <a:cs typeface="HP001 5H" panose="020B0603050302020204" pitchFamily="34" charset="0"/>
              </a:rPr>
              <a:t>em</a:t>
            </a:r>
            <a:r>
              <a:rPr lang="en-US" altLang="en-US" sz="3600" i="0" dirty="0" smtClean="0">
                <a:solidFill>
                  <a:schemeClr val="bg1"/>
                </a:solidFill>
                <a:latin typeface="HP001 5H" panose="020B0603050302020204" pitchFamily="34" charset="0"/>
                <a:cs typeface="HP001 5H" panose="020B0603050302020204" pitchFamily="34" charset="0"/>
              </a:rPr>
              <a:t> </a:t>
            </a:r>
            <a:r>
              <a:rPr lang="en-US" altLang="en-US" sz="3600" i="0" dirty="0" err="1" smtClean="0">
                <a:solidFill>
                  <a:schemeClr val="bg1"/>
                </a:solidFill>
                <a:latin typeface="HP001 5H" panose="020B0603050302020204" pitchFamily="34" charset="0"/>
                <a:cs typeface="HP001 5H" panose="020B0603050302020204" pitchFamily="34" charset="0"/>
              </a:rPr>
              <a:t>nhỏ</a:t>
            </a:r>
            <a:r>
              <a:rPr lang="en-US" altLang="en-US" sz="3600" i="0" dirty="0" smtClean="0">
                <a:solidFill>
                  <a:schemeClr val="bg1"/>
                </a:solidFill>
                <a:latin typeface="HP001 5H" panose="020B0603050302020204" pitchFamily="34" charset="0"/>
                <a:cs typeface="HP001 5H" panose="020B0603050302020204" pitchFamily="34" charset="0"/>
              </a:rPr>
              <a:t> </a:t>
            </a:r>
            <a:r>
              <a:rPr lang="en-US" altLang="en-US" sz="3600" i="0" dirty="0" err="1" smtClean="0">
                <a:solidFill>
                  <a:schemeClr val="bg1"/>
                </a:solidFill>
                <a:latin typeface="HP001 5H" panose="020B0603050302020204" pitchFamily="34" charset="0"/>
                <a:cs typeface="HP001 5H" panose="020B0603050302020204" pitchFamily="34" charset="0"/>
              </a:rPr>
              <a:t>và</a:t>
            </a:r>
            <a:r>
              <a:rPr lang="en-US" altLang="en-US" sz="3600" i="0" dirty="0" smtClean="0">
                <a:solidFill>
                  <a:schemeClr val="bg1"/>
                </a:solidFill>
                <a:latin typeface="HP001 5H" panose="020B0603050302020204" pitchFamily="34" charset="0"/>
                <a:cs typeface="HP001 5H" panose="020B0603050302020204" pitchFamily="34" charset="0"/>
              </a:rPr>
              <a:t> </a:t>
            </a:r>
            <a:r>
              <a:rPr lang="en-US" altLang="en-US" sz="3600" i="0" dirty="0" err="1" smtClean="0">
                <a:solidFill>
                  <a:schemeClr val="bg1"/>
                </a:solidFill>
                <a:latin typeface="HP001 5H" panose="020B0603050302020204" pitchFamily="34" charset="0"/>
                <a:cs typeface="HP001 5H" panose="020B0603050302020204" pitchFamily="34" charset="0"/>
              </a:rPr>
              <a:t>cụ</a:t>
            </a:r>
            <a:r>
              <a:rPr lang="en-US" altLang="en-US" sz="3600" i="0" dirty="0" smtClean="0">
                <a:solidFill>
                  <a:schemeClr val="bg1"/>
                </a:solidFill>
                <a:latin typeface="HP001 5H" panose="020B0603050302020204" pitchFamily="34" charset="0"/>
                <a:cs typeface="HP001 5H" panose="020B0603050302020204" pitchFamily="34" charset="0"/>
              </a:rPr>
              <a:t> </a:t>
            </a:r>
            <a:r>
              <a:rPr lang="en-US" altLang="en-US" sz="3600" i="0" dirty="0" err="1" smtClean="0">
                <a:solidFill>
                  <a:schemeClr val="bg1"/>
                </a:solidFill>
                <a:latin typeface="HP001 5H" panose="020B0603050302020204" pitchFamily="34" charset="0"/>
                <a:cs typeface="HP001 5H" panose="020B0603050302020204" pitchFamily="34" charset="0"/>
              </a:rPr>
              <a:t>già</a:t>
            </a:r>
            <a:endParaRPr lang="en-US" altLang="en-US" sz="3600" i="0" dirty="0">
              <a:solidFill>
                <a:schemeClr val="bg1"/>
              </a:solidFill>
              <a:latin typeface="HP001 5H" panose="020B0603050302020204" pitchFamily="34" charset="0"/>
              <a:cs typeface="HP001 5H" panose="020B0603050302020204" pitchFamily="34" charset="0"/>
            </a:endParaRPr>
          </a:p>
        </p:txBody>
      </p:sp>
    </p:spTree>
    <p:extLst>
      <p:ext uri="{BB962C8B-B14F-4D97-AF65-F5344CB8AC3E}">
        <p14:creationId xmlns:p14="http://schemas.microsoft.com/office/powerpoint/2010/main" val="35156193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Text Box 10">
            <a:extLst>
              <a:ext uri="{FF2B5EF4-FFF2-40B4-BE49-F238E27FC236}">
                <a16:creationId xmlns:a16="http://schemas.microsoft.com/office/drawing/2014/main" id="{C980BE23-E264-4719-B0C6-9979D275CFE6}"/>
              </a:ext>
            </a:extLst>
          </p:cNvPr>
          <p:cNvSpPr txBox="1">
            <a:spLocks noChangeArrowheads="1"/>
          </p:cNvSpPr>
          <p:nvPr/>
        </p:nvSpPr>
        <p:spPr bwMode="auto">
          <a:xfrm>
            <a:off x="4686300" y="511176"/>
            <a:ext cx="2819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i="0" u="sng" dirty="0" err="1">
                <a:solidFill>
                  <a:srgbClr val="0000FF"/>
                </a:solidFill>
                <a:latin typeface="Times New Roman" panose="02020603050405020304" pitchFamily="18" charset="0"/>
                <a:cs typeface="Times New Roman" panose="02020603050405020304" pitchFamily="18" charset="0"/>
              </a:rPr>
              <a:t>Chính</a:t>
            </a:r>
            <a:r>
              <a:rPr lang="en-US" altLang="en-US" b="1" i="0" u="sng" dirty="0">
                <a:solidFill>
                  <a:srgbClr val="0000FF"/>
                </a:solidFill>
                <a:latin typeface="Times New Roman" panose="02020603050405020304" pitchFamily="18" charset="0"/>
                <a:cs typeface="Times New Roman" panose="02020603050405020304" pitchFamily="18" charset="0"/>
              </a:rPr>
              <a:t> </a:t>
            </a:r>
            <a:r>
              <a:rPr lang="en-US" altLang="en-US" b="1" i="0" u="sng" dirty="0" err="1">
                <a:solidFill>
                  <a:srgbClr val="0000FF"/>
                </a:solidFill>
                <a:latin typeface="Times New Roman" panose="02020603050405020304" pitchFamily="18" charset="0"/>
                <a:cs typeface="Times New Roman" panose="02020603050405020304" pitchFamily="18" charset="0"/>
              </a:rPr>
              <a:t>tả</a:t>
            </a:r>
            <a:endParaRPr lang="en-US" altLang="en-US" b="1" i="0" u="sng" dirty="0">
              <a:solidFill>
                <a:srgbClr val="0000FF"/>
              </a:solidFill>
              <a:latin typeface="Times New Roman" panose="02020603050405020304" pitchFamily="18" charset="0"/>
              <a:cs typeface="Times New Roman" panose="02020603050405020304" pitchFamily="18" charset="0"/>
            </a:endParaRPr>
          </a:p>
        </p:txBody>
      </p:sp>
      <p:sp>
        <p:nvSpPr>
          <p:cNvPr id="5131" name="Text Box 11">
            <a:extLst>
              <a:ext uri="{FF2B5EF4-FFF2-40B4-BE49-F238E27FC236}">
                <a16:creationId xmlns:a16="http://schemas.microsoft.com/office/drawing/2014/main" id="{89DDA59F-1522-4C5A-B4AA-B0D733F640E8}"/>
              </a:ext>
            </a:extLst>
          </p:cNvPr>
          <p:cNvSpPr txBox="1">
            <a:spLocks noChangeArrowheads="1"/>
          </p:cNvSpPr>
          <p:nvPr/>
        </p:nvSpPr>
        <p:spPr bwMode="auto">
          <a:xfrm>
            <a:off x="3810000" y="1090613"/>
            <a:ext cx="4572000" cy="646112"/>
          </a:xfrm>
          <a:prstGeom prst="rect">
            <a:avLst/>
          </a:prstGeom>
          <a:noFill/>
          <a:ln>
            <a:noFill/>
          </a:ln>
          <a:effectLst>
            <a:prstShdw prst="shdw17" dist="17961" dir="2700000">
              <a:schemeClr val="accent1">
                <a:gamma/>
                <a:shade val="60000"/>
                <a:invGamma/>
              </a:schemeClr>
            </a:prstShdw>
          </a:effectLst>
        </p:spPr>
        <p:txBody>
          <a:bodyPr>
            <a:spAutoFit/>
          </a:bodyPr>
          <a:lstStyle/>
          <a:p>
            <a:pPr algn="ctr" eaLnBrk="1" hangingPunct="1">
              <a:spcBef>
                <a:spcPct val="50000"/>
              </a:spcBef>
              <a:defRPr/>
            </a:pPr>
            <a:r>
              <a:rPr lang="en-US" sz="3600" b="1" i="0" dirty="0" err="1">
                <a:solidFill>
                  <a:srgbClr val="FF0000"/>
                </a:solidFill>
                <a:latin typeface="Times New Roman" panose="02020603050405020304" pitchFamily="18" charset="0"/>
                <a:cs typeface="Times New Roman" panose="02020603050405020304" pitchFamily="18" charset="0"/>
              </a:rPr>
              <a:t>Các</a:t>
            </a:r>
            <a:r>
              <a:rPr lang="en-US" sz="3600" b="1" i="0" dirty="0">
                <a:solidFill>
                  <a:srgbClr val="FF0000"/>
                </a:solidFill>
                <a:latin typeface="Times New Roman" panose="02020603050405020304" pitchFamily="18" charset="0"/>
                <a:cs typeface="Times New Roman" panose="02020603050405020304" pitchFamily="18" charset="0"/>
              </a:rPr>
              <a:t> </a:t>
            </a:r>
            <a:r>
              <a:rPr lang="en-US" sz="3600" b="1" i="0" dirty="0" err="1">
                <a:solidFill>
                  <a:srgbClr val="FF0000"/>
                </a:solidFill>
                <a:latin typeface="Times New Roman" panose="02020603050405020304" pitchFamily="18" charset="0"/>
                <a:cs typeface="Times New Roman" panose="02020603050405020304" pitchFamily="18" charset="0"/>
              </a:rPr>
              <a:t>em</a:t>
            </a:r>
            <a:r>
              <a:rPr lang="en-US" sz="3600" b="1" i="0" dirty="0">
                <a:solidFill>
                  <a:srgbClr val="FF0000"/>
                </a:solidFill>
                <a:latin typeface="Times New Roman" panose="02020603050405020304" pitchFamily="18" charset="0"/>
                <a:cs typeface="Times New Roman" panose="02020603050405020304" pitchFamily="18" charset="0"/>
              </a:rPr>
              <a:t> </a:t>
            </a:r>
            <a:r>
              <a:rPr lang="en-US" sz="3600" b="1" i="0" dirty="0" err="1">
                <a:solidFill>
                  <a:srgbClr val="FF0000"/>
                </a:solidFill>
                <a:latin typeface="Times New Roman" panose="02020603050405020304" pitchFamily="18" charset="0"/>
                <a:cs typeface="Times New Roman" panose="02020603050405020304" pitchFamily="18" charset="0"/>
              </a:rPr>
              <a:t>nhỏ</a:t>
            </a:r>
            <a:r>
              <a:rPr lang="en-US" sz="3600" b="1" i="0" dirty="0">
                <a:solidFill>
                  <a:srgbClr val="FF0000"/>
                </a:solidFill>
                <a:latin typeface="Times New Roman" panose="02020603050405020304" pitchFamily="18" charset="0"/>
                <a:cs typeface="Times New Roman" panose="02020603050405020304" pitchFamily="18" charset="0"/>
              </a:rPr>
              <a:t> </a:t>
            </a:r>
            <a:r>
              <a:rPr lang="en-US" sz="3600" b="1" i="0" dirty="0" err="1">
                <a:solidFill>
                  <a:srgbClr val="FF0000"/>
                </a:solidFill>
                <a:latin typeface="Times New Roman" panose="02020603050405020304" pitchFamily="18" charset="0"/>
                <a:cs typeface="Times New Roman" panose="02020603050405020304" pitchFamily="18" charset="0"/>
              </a:rPr>
              <a:t>và</a:t>
            </a:r>
            <a:r>
              <a:rPr lang="en-US" sz="3600" b="1" i="0" dirty="0">
                <a:solidFill>
                  <a:srgbClr val="FF0000"/>
                </a:solidFill>
                <a:latin typeface="Times New Roman" panose="02020603050405020304" pitchFamily="18" charset="0"/>
                <a:cs typeface="Times New Roman" panose="02020603050405020304" pitchFamily="18" charset="0"/>
              </a:rPr>
              <a:t> </a:t>
            </a:r>
            <a:r>
              <a:rPr lang="en-US" sz="3600" b="1" i="0" dirty="0" err="1">
                <a:solidFill>
                  <a:srgbClr val="FF0000"/>
                </a:solidFill>
                <a:latin typeface="Times New Roman" panose="02020603050405020304" pitchFamily="18" charset="0"/>
                <a:cs typeface="Times New Roman" panose="02020603050405020304" pitchFamily="18" charset="0"/>
              </a:rPr>
              <a:t>cụ</a:t>
            </a:r>
            <a:r>
              <a:rPr lang="en-US" sz="3600" b="1" i="0" dirty="0">
                <a:solidFill>
                  <a:srgbClr val="FF0000"/>
                </a:solidFill>
                <a:latin typeface="Times New Roman" panose="02020603050405020304" pitchFamily="18" charset="0"/>
                <a:cs typeface="Times New Roman" panose="02020603050405020304" pitchFamily="18" charset="0"/>
              </a:rPr>
              <a:t> </a:t>
            </a:r>
            <a:r>
              <a:rPr lang="en-US" sz="3600" b="1" i="0" dirty="0" err="1">
                <a:solidFill>
                  <a:srgbClr val="FF0000"/>
                </a:solidFill>
                <a:latin typeface="Times New Roman" panose="02020603050405020304" pitchFamily="18" charset="0"/>
                <a:cs typeface="Times New Roman" panose="02020603050405020304" pitchFamily="18" charset="0"/>
              </a:rPr>
              <a:t>già</a:t>
            </a:r>
            <a:r>
              <a:rPr lang="en-US" sz="3600" b="1" dirty="0">
                <a:solidFill>
                  <a:srgbClr val="FF0000"/>
                </a:solidFill>
                <a:latin typeface="Times New Roman" panose="02020603050405020304" pitchFamily="18" charset="0"/>
                <a:cs typeface="Times New Roman" panose="02020603050405020304" pitchFamily="18" charset="0"/>
              </a:rPr>
              <a:t> </a:t>
            </a:r>
            <a:endParaRPr lang="en-US" sz="3600" dirty="0">
              <a:solidFill>
                <a:srgbClr val="FF0000"/>
              </a:solidFill>
              <a:latin typeface="Times New Roman" panose="02020603050405020304" pitchFamily="18" charset="0"/>
              <a:cs typeface="Times New Roman" panose="02020603050405020304" pitchFamily="18" charset="0"/>
            </a:endParaRPr>
          </a:p>
        </p:txBody>
      </p:sp>
      <p:pic>
        <p:nvPicPr>
          <p:cNvPr id="5124" name="Picture 5" descr="tải xuống.jpg">
            <a:extLst>
              <a:ext uri="{FF2B5EF4-FFF2-40B4-BE49-F238E27FC236}">
                <a16:creationId xmlns:a16="http://schemas.microsoft.com/office/drawing/2014/main" id="{78DB88A6-33E5-4C33-B2AD-B5D14DE32CD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86100" y="2398713"/>
            <a:ext cx="6019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wheel(1)">
                                      <p:cBhvr>
                                        <p:cTn id="7" dur="20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131"/>
                                        </p:tgtEl>
                                        <p:attrNameLst>
                                          <p:attrName>style.visibility</p:attrName>
                                        </p:attrNameLst>
                                      </p:cBhvr>
                                      <p:to>
                                        <p:strVal val="visible"/>
                                      </p:to>
                                    </p:set>
                                    <p:animEffect transition="in" filter="circle(in)">
                                      <p:cBhvr>
                                        <p:cTn id="12" dur="2000"/>
                                        <p:tgtEl>
                                          <p:spTgt spid="5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Text Box 8">
            <a:extLst>
              <a:ext uri="{FF2B5EF4-FFF2-40B4-BE49-F238E27FC236}">
                <a16:creationId xmlns:a16="http://schemas.microsoft.com/office/drawing/2014/main" id="{EDA4CFA0-D7AE-4DE3-AA82-013B156B79E2}"/>
              </a:ext>
            </a:extLst>
          </p:cNvPr>
          <p:cNvSpPr txBox="1">
            <a:spLocks noChangeArrowheads="1"/>
          </p:cNvSpPr>
          <p:nvPr/>
        </p:nvSpPr>
        <p:spPr bwMode="auto">
          <a:xfrm>
            <a:off x="1790700" y="1981200"/>
            <a:ext cx="89916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3000" b="1"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Cụ</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ngừng</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lại</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rồi</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nghẹn</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ngào</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nói</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tiếp</a:t>
            </a:r>
            <a:r>
              <a:rPr lang="en-US" altLang="en-US" sz="3000" i="0" dirty="0">
                <a:solidFill>
                  <a:srgbClr val="0000FF"/>
                </a:solidFill>
                <a:latin typeface="Times New Roman" panose="02020603050405020304" pitchFamily="18" charset="0"/>
              </a:rPr>
              <a:t>:</a:t>
            </a:r>
          </a:p>
          <a:p>
            <a:pPr algn="just" eaLnBrk="1" hangingPunct="1">
              <a:spcBef>
                <a:spcPct val="0"/>
              </a:spcBef>
              <a:buFontTx/>
              <a:buNone/>
            </a:pPr>
            <a:r>
              <a:rPr lang="en-US" altLang="en-US" sz="3000" i="0" dirty="0">
                <a:solidFill>
                  <a:srgbClr val="0000FF"/>
                </a:solidFill>
                <a:latin typeface="Times New Roman" panose="02020603050405020304" pitchFamily="18" charset="0"/>
              </a:rPr>
              <a:t>   - </a:t>
            </a:r>
            <a:r>
              <a:rPr lang="en-US" altLang="en-US" sz="3000" i="0" dirty="0" err="1">
                <a:solidFill>
                  <a:srgbClr val="0000FF"/>
                </a:solidFill>
                <a:latin typeface="Times New Roman" panose="02020603050405020304" pitchFamily="18" charset="0"/>
              </a:rPr>
              <a:t>Ông</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đang</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rất</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buồn</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Bà</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lão</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nhà</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ông</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nằm</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bệnh</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viện</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mấy</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tháng</a:t>
            </a:r>
            <a:r>
              <a:rPr lang="en-US" altLang="en-US" sz="3000" i="0" dirty="0">
                <a:solidFill>
                  <a:srgbClr val="0000FF"/>
                </a:solidFill>
                <a:latin typeface="Times New Roman" panose="02020603050405020304" pitchFamily="18" charset="0"/>
              </a:rPr>
              <a:t> nay </a:t>
            </a:r>
            <a:r>
              <a:rPr lang="en-US" altLang="en-US" sz="3000" i="0" dirty="0" err="1">
                <a:solidFill>
                  <a:srgbClr val="0000FF"/>
                </a:solidFill>
                <a:latin typeface="Times New Roman" panose="02020603050405020304" pitchFamily="18" charset="0"/>
              </a:rPr>
              <a:t>rồi</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Bà</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ốm</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nặng</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lắm</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khó</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mà</a:t>
            </a:r>
            <a:r>
              <a:rPr lang="en-US" altLang="en-US" sz="3000" i="0" dirty="0">
                <a:solidFill>
                  <a:srgbClr val="0000FF"/>
                </a:solidFill>
                <a:latin typeface="Times New Roman" panose="02020603050405020304" pitchFamily="18" charset="0"/>
              </a:rPr>
              <a:t> qua </a:t>
            </a:r>
            <a:r>
              <a:rPr lang="en-US" altLang="en-US" sz="3000" i="0" dirty="0" err="1">
                <a:solidFill>
                  <a:srgbClr val="0000FF"/>
                </a:solidFill>
                <a:latin typeface="Times New Roman" panose="02020603050405020304" pitchFamily="18" charset="0"/>
              </a:rPr>
              <a:t>khỏi</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Ông</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ngồi</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đây</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chờ</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xe</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buýt</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để</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đến</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bệnh</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viện</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Ông</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cảm</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ơn</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lòng</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tốt</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của</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các</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cháu</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Dẫu</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các</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cháu</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không</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giúp</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gì</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được</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nhưng</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ông</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cũng</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thấy</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lòng</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nhẹ</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hơn</a:t>
            </a:r>
            <a:r>
              <a:rPr lang="en-US" altLang="en-US" sz="3000" i="0" dirty="0">
                <a:solidFill>
                  <a:srgbClr val="0000FF"/>
                </a:solidFill>
                <a:latin typeface="Times New Roman" panose="02020603050405020304" pitchFamily="18" charset="0"/>
              </a:rPr>
              <a:t>.</a:t>
            </a:r>
          </a:p>
          <a:p>
            <a:pPr algn="just" eaLnBrk="1" hangingPunct="1">
              <a:spcBef>
                <a:spcPct val="0"/>
              </a:spcBef>
              <a:buFontTx/>
              <a:buNone/>
            </a:pPr>
            <a:r>
              <a:rPr lang="en-US" altLang="en-US" sz="3000" dirty="0">
                <a:solidFill>
                  <a:srgbClr val="0000FF"/>
                </a:solidFill>
                <a:latin typeface="Times New Roman" panose="02020603050405020304" pitchFamily="18" charset="0"/>
              </a:rPr>
              <a:t>                                                Theo</a:t>
            </a:r>
            <a:r>
              <a:rPr lang="en-US" altLang="en-US" sz="3000" i="0" dirty="0">
                <a:solidFill>
                  <a:srgbClr val="0000FF"/>
                </a:solidFill>
                <a:latin typeface="Times New Roman" panose="02020603050405020304" pitchFamily="18" charset="0"/>
              </a:rPr>
              <a:t> Xu-</a:t>
            </a:r>
            <a:r>
              <a:rPr lang="en-US" altLang="en-US" sz="3000" i="0" dirty="0" err="1">
                <a:solidFill>
                  <a:srgbClr val="0000FF"/>
                </a:solidFill>
                <a:latin typeface="Times New Roman" panose="02020603050405020304" pitchFamily="18" charset="0"/>
              </a:rPr>
              <a:t>khôm</a:t>
            </a:r>
            <a:r>
              <a:rPr lang="en-US" altLang="en-US" sz="3000" i="0" dirty="0">
                <a:solidFill>
                  <a:srgbClr val="0000FF"/>
                </a:solidFill>
                <a:latin typeface="Times New Roman" panose="02020603050405020304" pitchFamily="18" charset="0"/>
              </a:rPr>
              <a:t>-</a:t>
            </a:r>
            <a:r>
              <a:rPr lang="en-US" altLang="en-US" sz="3000" i="0" dirty="0" err="1">
                <a:solidFill>
                  <a:srgbClr val="0000FF"/>
                </a:solidFill>
                <a:latin typeface="Times New Roman" panose="02020603050405020304" pitchFamily="18" charset="0"/>
              </a:rPr>
              <a:t>lin-xki</a:t>
            </a:r>
            <a:endParaRPr lang="en-US" altLang="en-US" sz="3000" i="0" dirty="0">
              <a:solidFill>
                <a:srgbClr val="0000FF"/>
              </a:solidFill>
              <a:latin typeface="Times New Roman" panose="02020603050405020304" pitchFamily="18" charset="0"/>
            </a:endParaRPr>
          </a:p>
        </p:txBody>
      </p:sp>
      <p:sp>
        <p:nvSpPr>
          <p:cNvPr id="7" name="Text Box 11">
            <a:extLst>
              <a:ext uri="{FF2B5EF4-FFF2-40B4-BE49-F238E27FC236}">
                <a16:creationId xmlns:a16="http://schemas.microsoft.com/office/drawing/2014/main" id="{7CEBF7AA-CD87-4A05-B4F9-58BE7B096D2D}"/>
              </a:ext>
            </a:extLst>
          </p:cNvPr>
          <p:cNvSpPr txBox="1">
            <a:spLocks noChangeArrowheads="1"/>
          </p:cNvSpPr>
          <p:nvPr/>
        </p:nvSpPr>
        <p:spPr bwMode="auto">
          <a:xfrm>
            <a:off x="3810000" y="1090613"/>
            <a:ext cx="4572000" cy="646112"/>
          </a:xfrm>
          <a:prstGeom prst="rect">
            <a:avLst/>
          </a:prstGeom>
          <a:noFill/>
          <a:ln>
            <a:noFill/>
          </a:ln>
          <a:effectLst>
            <a:prstShdw prst="shdw17" dist="17961" dir="2700000">
              <a:schemeClr val="accent1">
                <a:gamma/>
                <a:shade val="60000"/>
                <a:invGamma/>
              </a:schemeClr>
            </a:prstShdw>
          </a:effectLst>
        </p:spPr>
        <p:txBody>
          <a:bodyPr>
            <a:spAutoFit/>
          </a:bodyPr>
          <a:lstStyle/>
          <a:p>
            <a:pPr algn="ctr" eaLnBrk="1" hangingPunct="1">
              <a:spcBef>
                <a:spcPct val="50000"/>
              </a:spcBef>
              <a:defRPr/>
            </a:pPr>
            <a:r>
              <a:rPr lang="en-US" sz="3600" b="1" i="0" dirty="0" err="1">
                <a:solidFill>
                  <a:srgbClr val="FF0000"/>
                </a:solidFill>
                <a:latin typeface="Times New Roman" panose="02020603050405020304" pitchFamily="18" charset="0"/>
                <a:cs typeface="Times New Roman" panose="02020603050405020304" pitchFamily="18" charset="0"/>
              </a:rPr>
              <a:t>Các</a:t>
            </a:r>
            <a:r>
              <a:rPr lang="en-US" sz="3600" b="1" i="0" dirty="0">
                <a:solidFill>
                  <a:srgbClr val="FF0000"/>
                </a:solidFill>
                <a:latin typeface="Times New Roman" panose="02020603050405020304" pitchFamily="18" charset="0"/>
                <a:cs typeface="Times New Roman" panose="02020603050405020304" pitchFamily="18" charset="0"/>
              </a:rPr>
              <a:t> </a:t>
            </a:r>
            <a:r>
              <a:rPr lang="en-US" sz="3600" b="1" i="0" dirty="0" err="1">
                <a:solidFill>
                  <a:srgbClr val="FF0000"/>
                </a:solidFill>
                <a:latin typeface="Times New Roman" panose="02020603050405020304" pitchFamily="18" charset="0"/>
                <a:cs typeface="Times New Roman" panose="02020603050405020304" pitchFamily="18" charset="0"/>
              </a:rPr>
              <a:t>em</a:t>
            </a:r>
            <a:r>
              <a:rPr lang="en-US" sz="3600" b="1" i="0" dirty="0">
                <a:solidFill>
                  <a:srgbClr val="FF0000"/>
                </a:solidFill>
                <a:latin typeface="Times New Roman" panose="02020603050405020304" pitchFamily="18" charset="0"/>
                <a:cs typeface="Times New Roman" panose="02020603050405020304" pitchFamily="18" charset="0"/>
              </a:rPr>
              <a:t> </a:t>
            </a:r>
            <a:r>
              <a:rPr lang="en-US" sz="3600" b="1" i="0" dirty="0" err="1">
                <a:solidFill>
                  <a:srgbClr val="FF0000"/>
                </a:solidFill>
                <a:latin typeface="Times New Roman" panose="02020603050405020304" pitchFamily="18" charset="0"/>
                <a:cs typeface="Times New Roman" panose="02020603050405020304" pitchFamily="18" charset="0"/>
              </a:rPr>
              <a:t>nhỏ</a:t>
            </a:r>
            <a:r>
              <a:rPr lang="en-US" sz="3600" b="1" i="0" dirty="0">
                <a:solidFill>
                  <a:srgbClr val="FF0000"/>
                </a:solidFill>
                <a:latin typeface="Times New Roman" panose="02020603050405020304" pitchFamily="18" charset="0"/>
                <a:cs typeface="Times New Roman" panose="02020603050405020304" pitchFamily="18" charset="0"/>
              </a:rPr>
              <a:t> </a:t>
            </a:r>
            <a:r>
              <a:rPr lang="en-US" sz="3600" b="1" i="0" dirty="0" err="1">
                <a:solidFill>
                  <a:srgbClr val="FF0000"/>
                </a:solidFill>
                <a:latin typeface="Times New Roman" panose="02020603050405020304" pitchFamily="18" charset="0"/>
                <a:cs typeface="Times New Roman" panose="02020603050405020304" pitchFamily="18" charset="0"/>
              </a:rPr>
              <a:t>và</a:t>
            </a:r>
            <a:r>
              <a:rPr lang="en-US" sz="3600" b="1" i="0" dirty="0">
                <a:solidFill>
                  <a:srgbClr val="FF0000"/>
                </a:solidFill>
                <a:latin typeface="Times New Roman" panose="02020603050405020304" pitchFamily="18" charset="0"/>
                <a:cs typeface="Times New Roman" panose="02020603050405020304" pitchFamily="18" charset="0"/>
              </a:rPr>
              <a:t> </a:t>
            </a:r>
            <a:r>
              <a:rPr lang="en-US" sz="3600" b="1" i="0" dirty="0" err="1">
                <a:solidFill>
                  <a:srgbClr val="FF0000"/>
                </a:solidFill>
                <a:latin typeface="Times New Roman" panose="02020603050405020304" pitchFamily="18" charset="0"/>
                <a:cs typeface="Times New Roman" panose="02020603050405020304" pitchFamily="18" charset="0"/>
              </a:rPr>
              <a:t>cụ</a:t>
            </a:r>
            <a:r>
              <a:rPr lang="en-US" sz="3600" b="1" i="0" dirty="0">
                <a:solidFill>
                  <a:srgbClr val="FF0000"/>
                </a:solidFill>
                <a:latin typeface="Times New Roman" panose="02020603050405020304" pitchFamily="18" charset="0"/>
                <a:cs typeface="Times New Roman" panose="02020603050405020304" pitchFamily="18" charset="0"/>
              </a:rPr>
              <a:t> </a:t>
            </a:r>
            <a:r>
              <a:rPr lang="en-US" sz="3600" b="1" i="0" dirty="0" err="1">
                <a:solidFill>
                  <a:srgbClr val="FF0000"/>
                </a:solidFill>
                <a:latin typeface="Times New Roman" panose="02020603050405020304" pitchFamily="18" charset="0"/>
                <a:cs typeface="Times New Roman" panose="02020603050405020304" pitchFamily="18" charset="0"/>
              </a:rPr>
              <a:t>già</a:t>
            </a:r>
            <a:r>
              <a:rPr lang="en-US" sz="3600" b="1" dirty="0">
                <a:solidFill>
                  <a:srgbClr val="FF0000"/>
                </a:solidFill>
                <a:latin typeface="Times New Roman" panose="02020603050405020304" pitchFamily="18" charset="0"/>
                <a:cs typeface="Times New Roman" panose="02020603050405020304" pitchFamily="18" charset="0"/>
              </a:rPr>
              <a:t> </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6" name="Text Box 10">
            <a:extLst>
              <a:ext uri="{FF2B5EF4-FFF2-40B4-BE49-F238E27FC236}">
                <a16:creationId xmlns:a16="http://schemas.microsoft.com/office/drawing/2014/main" id="{1C5F690C-9146-4122-ABEA-7B15CCD22C27}"/>
              </a:ext>
            </a:extLst>
          </p:cNvPr>
          <p:cNvSpPr txBox="1">
            <a:spLocks noChangeArrowheads="1"/>
          </p:cNvSpPr>
          <p:nvPr/>
        </p:nvSpPr>
        <p:spPr bwMode="auto">
          <a:xfrm>
            <a:off x="4686300" y="511176"/>
            <a:ext cx="2819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i="0" u="sng" dirty="0" err="1">
                <a:solidFill>
                  <a:srgbClr val="0000FF"/>
                </a:solidFill>
                <a:latin typeface="Times New Roman" panose="02020603050405020304" pitchFamily="18" charset="0"/>
                <a:cs typeface="Times New Roman" panose="02020603050405020304" pitchFamily="18" charset="0"/>
              </a:rPr>
              <a:t>Chính</a:t>
            </a:r>
            <a:r>
              <a:rPr lang="en-US" altLang="en-US" b="1" i="0" u="sng" dirty="0">
                <a:solidFill>
                  <a:srgbClr val="0000FF"/>
                </a:solidFill>
                <a:latin typeface="Times New Roman" panose="02020603050405020304" pitchFamily="18" charset="0"/>
                <a:cs typeface="Times New Roman" panose="02020603050405020304" pitchFamily="18" charset="0"/>
              </a:rPr>
              <a:t> </a:t>
            </a:r>
            <a:r>
              <a:rPr lang="en-US" altLang="en-US" b="1" i="0" u="sng" dirty="0" err="1">
                <a:solidFill>
                  <a:srgbClr val="0000FF"/>
                </a:solidFill>
                <a:latin typeface="Times New Roman" panose="02020603050405020304" pitchFamily="18" charset="0"/>
                <a:cs typeface="Times New Roman" panose="02020603050405020304" pitchFamily="18" charset="0"/>
              </a:rPr>
              <a:t>tả</a:t>
            </a:r>
            <a:endParaRPr lang="en-US" altLang="en-US" b="1" i="0" u="sng" dirty="0">
              <a:solidFill>
                <a:srgbClr val="0000FF"/>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id="{FA51A02E-621A-428B-8046-A8963CB6D128}"/>
              </a:ext>
            </a:extLst>
          </p:cNvPr>
          <p:cNvSpPr>
            <a:spLocks noChangeArrowheads="1"/>
          </p:cNvSpPr>
          <p:nvPr/>
        </p:nvSpPr>
        <p:spPr bwMode="auto">
          <a:xfrm>
            <a:off x="2362200" y="4033838"/>
            <a:ext cx="7239000" cy="701675"/>
          </a:xfrm>
          <a:prstGeom prst="cloudCallout">
            <a:avLst>
              <a:gd name="adj1" fmla="val 53662"/>
              <a:gd name="adj2" fmla="val -53477"/>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144" rIns="9144">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
                <a:srgbClr val="00CC99"/>
              </a:buClr>
              <a:buFont typeface="Wingdings" panose="05000000000000000000" pitchFamily="2" charset="2"/>
              <a:buNone/>
            </a:pPr>
            <a:r>
              <a:rPr lang="en-US" altLang="en-US" sz="2400" b="1" i="0">
                <a:solidFill>
                  <a:srgbClr val="0000CC"/>
                </a:solidFill>
                <a:latin typeface="Times New Roman" panose="02020603050405020304" pitchFamily="18" charset="0"/>
                <a:cs typeface="Times New Roman" panose="02020603050405020304" pitchFamily="18" charset="0"/>
              </a:rPr>
              <a:t> Đoạn văn kể chuyện gì?</a:t>
            </a:r>
          </a:p>
        </p:txBody>
      </p:sp>
      <p:sp>
        <p:nvSpPr>
          <p:cNvPr id="8" name="Text Box 20">
            <a:extLst>
              <a:ext uri="{FF2B5EF4-FFF2-40B4-BE49-F238E27FC236}">
                <a16:creationId xmlns:a16="http://schemas.microsoft.com/office/drawing/2014/main" id="{FF1042D7-8462-4928-B044-C7B719C348E5}"/>
              </a:ext>
            </a:extLst>
          </p:cNvPr>
          <p:cNvSpPr txBox="1">
            <a:spLocks noChangeArrowheads="1"/>
          </p:cNvSpPr>
          <p:nvPr/>
        </p:nvSpPr>
        <p:spPr bwMode="auto">
          <a:xfrm>
            <a:off x="620713" y="4876800"/>
            <a:ext cx="9372600" cy="1200150"/>
          </a:xfrm>
          <a:prstGeom prst="rect">
            <a:avLst/>
          </a:prstGeom>
          <a:solidFill>
            <a:schemeClr val="accent1">
              <a:lumMod val="40000"/>
              <a:lumOff val="60000"/>
            </a:schemeClr>
          </a:solidFill>
          <a:ln w="9525">
            <a:noFill/>
            <a:miter lim="800000"/>
            <a:headEnd/>
            <a:tailEnd/>
          </a:ln>
        </p:spPr>
        <p:txBody>
          <a:bodyPr>
            <a:spAutoFit/>
          </a:bodyPr>
          <a:lstStyle/>
          <a:p>
            <a:pPr algn="just">
              <a:spcBef>
                <a:spcPct val="50000"/>
              </a:spcBef>
              <a:defRPr/>
            </a:pP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cụ</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nói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lí</a:t>
            </a:r>
            <a:r>
              <a:rPr lang="en-US" sz="2400" b="1" dirty="0">
                <a:latin typeface="Times New Roman" panose="02020603050405020304" pitchFamily="18" charset="0"/>
                <a:cs typeface="Times New Roman" panose="02020603050405020304" pitchFamily="18" charset="0"/>
              </a:rPr>
              <a:t> do </a:t>
            </a:r>
            <a:r>
              <a:rPr lang="en-US" sz="2400" b="1" dirty="0" err="1">
                <a:latin typeface="Times New Roman" panose="02020603050405020304" pitchFamily="18" charset="0"/>
                <a:cs typeface="Times New Roman" panose="02020603050405020304" pitchFamily="18" charset="0"/>
              </a:rPr>
              <a:t>cụ</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buồn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cụ</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ốm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nằm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khó</a:t>
            </a:r>
            <a:r>
              <a:rPr lang="en-US" sz="2400" b="1" dirty="0">
                <a:latin typeface="Times New Roman" panose="02020603050405020304" pitchFamily="18" charset="0"/>
                <a:cs typeface="Times New Roman" panose="02020603050405020304" pitchFamily="18" charset="0"/>
              </a:rPr>
              <a:t> qua </a:t>
            </a:r>
            <a:r>
              <a:rPr lang="en-US" sz="2400" b="1" dirty="0" err="1">
                <a:latin typeface="Times New Roman" panose="02020603050405020304" pitchFamily="18" charset="0"/>
                <a:cs typeface="Times New Roman" panose="02020603050405020304" pitchFamily="18" charset="0"/>
              </a:rPr>
              <a:t>khỏi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Cụ</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lòng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tốt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cụ</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thấy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lòng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hơn</a:t>
            </a:r>
            <a:r>
              <a:rPr lang="en-US" sz="2400" b="1" dirty="0">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0C08B154-E3B1-4562-9E39-40DCB976FB4F}"/>
              </a:ext>
            </a:extLst>
          </p:cNvPr>
          <p:cNvSpPr txBox="1">
            <a:spLocks noChangeArrowheads="1"/>
          </p:cNvSpPr>
          <p:nvPr/>
        </p:nvSpPr>
        <p:spPr bwMode="auto">
          <a:xfrm>
            <a:off x="304800" y="1616074"/>
            <a:ext cx="5257800" cy="523875"/>
          </a:xfrm>
          <a:prstGeom prst="rect">
            <a:avLst/>
          </a:prstGeom>
          <a:noFill/>
          <a:ln w="9525">
            <a:noFill/>
            <a:miter lim="800000"/>
            <a:headEnd/>
            <a:tailEnd/>
          </a:ln>
        </p:spPr>
        <p:txBody>
          <a:bodyPr>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algn="ctr">
              <a:defRPr/>
            </a:pPr>
            <a:r>
              <a:rPr lang="en-US" altLang="en-US" sz="2800" i="0" dirty="0" err="1">
                <a:solidFill>
                  <a:srgbClr val="0000FF"/>
                </a:solidFill>
                <a:effectLst>
                  <a:outerShdw blurRad="38100" dist="38100" dir="2700000" algn="tl">
                    <a:srgbClr val="C0C0C0"/>
                  </a:outerShdw>
                </a:effectLst>
                <a:latin typeface="Times New Roman" pitchFamily="18" charset="0"/>
                <a:cs typeface="Times New Roman" pitchFamily="18" charset="0"/>
              </a:rPr>
              <a:t>Tìm</a:t>
            </a:r>
            <a:r>
              <a:rPr lang="en-US" altLang="en-US" sz="2800" i="0"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en-US" sz="2800" i="0" dirty="0" err="1">
                <a:solidFill>
                  <a:srgbClr val="0000FF"/>
                </a:solidFill>
                <a:effectLst>
                  <a:outerShdw blurRad="38100" dist="38100" dir="2700000" algn="tl">
                    <a:srgbClr val="C0C0C0"/>
                  </a:outerShdw>
                </a:effectLst>
                <a:latin typeface="Times New Roman" pitchFamily="18" charset="0"/>
                <a:cs typeface="Times New Roman" pitchFamily="18" charset="0"/>
              </a:rPr>
              <a:t>hiểu</a:t>
            </a:r>
            <a:r>
              <a:rPr lang="en-US" altLang="en-US" sz="2800" i="0"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en-US" sz="2800" i="0" dirty="0" err="1">
                <a:solidFill>
                  <a:srgbClr val="0000FF"/>
                </a:solidFill>
                <a:effectLst>
                  <a:outerShdw blurRad="38100" dist="38100" dir="2700000" algn="tl">
                    <a:srgbClr val="C0C0C0"/>
                  </a:outerShdw>
                </a:effectLst>
                <a:latin typeface="Times New Roman" pitchFamily="18" charset="0"/>
                <a:cs typeface="Times New Roman" pitchFamily="18" charset="0"/>
              </a:rPr>
              <a:t>nội</a:t>
            </a:r>
            <a:r>
              <a:rPr lang="en-US" altLang="en-US" sz="2800" i="0" dirty="0">
                <a:solidFill>
                  <a:srgbClr val="0000FF"/>
                </a:solidFill>
                <a:effectLst>
                  <a:outerShdw blurRad="38100" dist="38100" dir="2700000" algn="tl">
                    <a:srgbClr val="C0C0C0"/>
                  </a:outerShdw>
                </a:effectLst>
                <a:latin typeface="Times New Roman" pitchFamily="18" charset="0"/>
                <a:cs typeface="Times New Roman" pitchFamily="18" charset="0"/>
              </a:rPr>
              <a:t> dung </a:t>
            </a:r>
            <a:r>
              <a:rPr lang="en-US" altLang="en-US" sz="2800" i="0" dirty="0" err="1">
                <a:solidFill>
                  <a:srgbClr val="0000FF"/>
                </a:solidFill>
                <a:effectLst>
                  <a:outerShdw blurRad="38100" dist="38100" dir="2700000" algn="tl">
                    <a:srgbClr val="C0C0C0"/>
                  </a:outerShdw>
                </a:effectLst>
                <a:latin typeface="Times New Roman" pitchFamily="18" charset="0"/>
                <a:cs typeface="Times New Roman" pitchFamily="18" charset="0"/>
              </a:rPr>
              <a:t>đoạn</a:t>
            </a:r>
            <a:r>
              <a:rPr lang="en-US" altLang="en-US" sz="2800" i="0"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en-US" sz="2800" i="0" dirty="0" err="1">
                <a:solidFill>
                  <a:srgbClr val="0000FF"/>
                </a:solidFill>
                <a:effectLst>
                  <a:outerShdw blurRad="38100" dist="38100" dir="2700000" algn="tl">
                    <a:srgbClr val="C0C0C0"/>
                  </a:outerShdw>
                </a:effectLst>
                <a:latin typeface="Times New Roman" pitchFamily="18" charset="0"/>
                <a:cs typeface="Times New Roman" pitchFamily="18" charset="0"/>
              </a:rPr>
              <a:t>viết</a:t>
            </a:r>
            <a:endParaRPr lang="en-US" altLang="en-US" sz="2800" i="0" dirty="0">
              <a:solidFill>
                <a:srgbClr val="0000FF"/>
              </a:solidFill>
              <a:effectLst>
                <a:outerShdw blurRad="38100" dist="38100" dir="2700000" algn="tl">
                  <a:srgbClr val="C0C0C0"/>
                </a:outerShdw>
              </a:effectLst>
              <a:latin typeface="Times New Roman" pitchFamily="18" charset="0"/>
              <a:cs typeface="Times New Roman" pitchFamily="18" charset="0"/>
            </a:endParaRPr>
          </a:p>
        </p:txBody>
      </p:sp>
      <p:pic>
        <p:nvPicPr>
          <p:cNvPr id="14" name="Picture 13">
            <a:extLst>
              <a:ext uri="{FF2B5EF4-FFF2-40B4-BE49-F238E27FC236}">
                <a16:creationId xmlns:a16="http://schemas.microsoft.com/office/drawing/2014/main" id="{6603ED03-93CE-46F2-A91E-B2E5612A15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1200" y="1804988"/>
            <a:ext cx="1828800" cy="361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a:extLst>
              <a:ext uri="{FF2B5EF4-FFF2-40B4-BE49-F238E27FC236}">
                <a16:creationId xmlns:a16="http://schemas.microsoft.com/office/drawing/2014/main" id="{E24380DF-46EB-4C18-BC26-68E1EEECC69E}"/>
              </a:ext>
            </a:extLst>
          </p:cNvPr>
          <p:cNvSpPr txBox="1">
            <a:spLocks noChangeArrowheads="1"/>
          </p:cNvSpPr>
          <p:nvPr/>
        </p:nvSpPr>
        <p:spPr bwMode="auto">
          <a:xfrm>
            <a:off x="739775" y="2090738"/>
            <a:ext cx="89916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400" b="1" i="0">
                <a:solidFill>
                  <a:srgbClr val="0000FF"/>
                </a:solidFill>
                <a:latin typeface="Times New Roman" panose="02020603050405020304" pitchFamily="18" charset="0"/>
              </a:rPr>
              <a:t>   </a:t>
            </a:r>
            <a:r>
              <a:rPr lang="en-US" altLang="en-US" sz="2400" i="0">
                <a:solidFill>
                  <a:srgbClr val="0000FF"/>
                </a:solidFill>
                <a:latin typeface="Times New Roman" panose="02020603050405020304" pitchFamily="18" charset="0"/>
              </a:rPr>
              <a:t>Cụ ngừng lại, rồi nghẹn ngào nói tiếp:</a:t>
            </a:r>
          </a:p>
          <a:p>
            <a:pPr algn="just" eaLnBrk="1" hangingPunct="1">
              <a:spcBef>
                <a:spcPct val="0"/>
              </a:spcBef>
              <a:buFontTx/>
              <a:buNone/>
            </a:pPr>
            <a:r>
              <a:rPr lang="en-US" altLang="en-US" sz="2400" i="0">
                <a:solidFill>
                  <a:srgbClr val="0000FF"/>
                </a:solidFill>
                <a:latin typeface="Times New Roman" panose="02020603050405020304" pitchFamily="18" charset="0"/>
              </a:rPr>
              <a:t>   - Ông đang rất buồn. Bà lão nhà ông nằm bệnh viện mấy tháng nay rồi. Bà ốm nặng lắm, khó mà qua khỏi. Ông ngồi đây chờ xe buýt để đến bệnh viện. Ông cảm ơn lòng tốt của các cháu. Dẫu các cháu không giúp gì được, nhưng ông cũng thấy lòng nhẹ hơn.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par>
                                <p:cTn id="20" presetID="22" presetClass="entr" presetSubtype="1"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50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0DA6E11-5B80-45B1-87A1-9D1EDA3AD166}"/>
              </a:ext>
            </a:extLst>
          </p:cNvPr>
          <p:cNvSpPr txBox="1">
            <a:spLocks noChangeArrowheads="1"/>
          </p:cNvSpPr>
          <p:nvPr/>
        </p:nvSpPr>
        <p:spPr bwMode="auto">
          <a:xfrm>
            <a:off x="413544" y="1183933"/>
            <a:ext cx="5257800" cy="523875"/>
          </a:xfrm>
          <a:prstGeom prst="rect">
            <a:avLst/>
          </a:prstGeom>
          <a:noFill/>
          <a:ln w="9525">
            <a:noFill/>
            <a:miter lim="800000"/>
            <a:headEnd/>
            <a:tailEnd/>
          </a:ln>
        </p:spPr>
        <p:txBody>
          <a:bodyPr>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algn="ctr">
              <a:defRPr/>
            </a:pPr>
            <a:r>
              <a:rPr lang="en-US" altLang="en-US" sz="2800" i="0" dirty="0" err="1">
                <a:solidFill>
                  <a:srgbClr val="0000FF"/>
                </a:solidFill>
                <a:effectLst>
                  <a:outerShdw blurRad="38100" dist="38100" dir="2700000" algn="tl">
                    <a:srgbClr val="C0C0C0"/>
                  </a:outerShdw>
                </a:effectLst>
                <a:latin typeface="Times New Roman" pitchFamily="18" charset="0"/>
                <a:cs typeface="Times New Roman" pitchFamily="18" charset="0"/>
              </a:rPr>
              <a:t>Tìm</a:t>
            </a:r>
            <a:r>
              <a:rPr lang="en-US" altLang="en-US" sz="2800" i="0"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en-US" sz="2800" i="0" dirty="0" err="1">
                <a:solidFill>
                  <a:srgbClr val="0000FF"/>
                </a:solidFill>
                <a:effectLst>
                  <a:outerShdw blurRad="38100" dist="38100" dir="2700000" algn="tl">
                    <a:srgbClr val="C0C0C0"/>
                  </a:outerShdw>
                </a:effectLst>
                <a:latin typeface="Times New Roman" pitchFamily="18" charset="0"/>
                <a:cs typeface="Times New Roman" pitchFamily="18" charset="0"/>
              </a:rPr>
              <a:t>hiểu</a:t>
            </a:r>
            <a:r>
              <a:rPr lang="en-US" altLang="en-US" sz="2800" i="0"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en-US" sz="2800" i="0" dirty="0" err="1">
                <a:solidFill>
                  <a:srgbClr val="0000FF"/>
                </a:solidFill>
                <a:effectLst>
                  <a:outerShdw blurRad="38100" dist="38100" dir="2700000" algn="tl">
                    <a:srgbClr val="C0C0C0"/>
                  </a:outerShdw>
                </a:effectLst>
                <a:latin typeface="Times New Roman" pitchFamily="18" charset="0"/>
                <a:cs typeface="Times New Roman" pitchFamily="18" charset="0"/>
              </a:rPr>
              <a:t>nội</a:t>
            </a:r>
            <a:r>
              <a:rPr lang="en-US" altLang="en-US" sz="2800" i="0" dirty="0">
                <a:solidFill>
                  <a:srgbClr val="0000FF"/>
                </a:solidFill>
                <a:effectLst>
                  <a:outerShdw blurRad="38100" dist="38100" dir="2700000" algn="tl">
                    <a:srgbClr val="C0C0C0"/>
                  </a:outerShdw>
                </a:effectLst>
                <a:latin typeface="Times New Roman" pitchFamily="18" charset="0"/>
                <a:cs typeface="Times New Roman" pitchFamily="18" charset="0"/>
              </a:rPr>
              <a:t> dung </a:t>
            </a:r>
            <a:r>
              <a:rPr lang="en-US" altLang="en-US" sz="2800" i="0" dirty="0" err="1">
                <a:solidFill>
                  <a:srgbClr val="0000FF"/>
                </a:solidFill>
                <a:effectLst>
                  <a:outerShdw blurRad="38100" dist="38100" dir="2700000" algn="tl">
                    <a:srgbClr val="C0C0C0"/>
                  </a:outerShdw>
                </a:effectLst>
                <a:latin typeface="Times New Roman" pitchFamily="18" charset="0"/>
                <a:cs typeface="Times New Roman" pitchFamily="18" charset="0"/>
              </a:rPr>
              <a:t>đoạn</a:t>
            </a:r>
            <a:r>
              <a:rPr lang="en-US" altLang="en-US" sz="2800" i="0"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en-US" sz="2800" i="0" dirty="0" err="1">
                <a:solidFill>
                  <a:srgbClr val="0000FF"/>
                </a:solidFill>
                <a:effectLst>
                  <a:outerShdw blurRad="38100" dist="38100" dir="2700000" algn="tl">
                    <a:srgbClr val="C0C0C0"/>
                  </a:outerShdw>
                </a:effectLst>
                <a:latin typeface="Times New Roman" pitchFamily="18" charset="0"/>
                <a:cs typeface="Times New Roman" pitchFamily="18" charset="0"/>
              </a:rPr>
              <a:t>viết</a:t>
            </a:r>
            <a:endParaRPr lang="en-US" altLang="en-US" sz="2800" i="0" dirty="0">
              <a:solidFill>
                <a:srgbClr val="0000FF"/>
              </a:solidFill>
              <a:effectLst>
                <a:outerShdw blurRad="38100" dist="38100" dir="2700000" algn="tl">
                  <a:srgbClr val="C0C0C0"/>
                </a:outerShdw>
              </a:effectLst>
              <a:latin typeface="Times New Roman" pitchFamily="18" charset="0"/>
              <a:cs typeface="Times New Roman" pitchFamily="18" charset="0"/>
            </a:endParaRPr>
          </a:p>
        </p:txBody>
      </p:sp>
      <p:pic>
        <p:nvPicPr>
          <p:cNvPr id="10245" name="Picture 13">
            <a:extLst>
              <a:ext uri="{FF2B5EF4-FFF2-40B4-BE49-F238E27FC236}">
                <a16:creationId xmlns:a16="http://schemas.microsoft.com/office/drawing/2014/main" id="{1AB9B523-6707-493D-87FE-DC33238FB8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1200" y="1804988"/>
            <a:ext cx="1828800" cy="361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8">
            <a:extLst>
              <a:ext uri="{FF2B5EF4-FFF2-40B4-BE49-F238E27FC236}">
                <a16:creationId xmlns:a16="http://schemas.microsoft.com/office/drawing/2014/main" id="{DE5C7FA1-B69A-443A-8B36-3A4960CE3BE4}"/>
              </a:ext>
            </a:extLst>
          </p:cNvPr>
          <p:cNvSpPr txBox="1">
            <a:spLocks noChangeArrowheads="1"/>
          </p:cNvSpPr>
          <p:nvPr/>
        </p:nvSpPr>
        <p:spPr bwMode="auto">
          <a:xfrm>
            <a:off x="739775" y="2090738"/>
            <a:ext cx="89916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400" b="1"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Cụ</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ngừng</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lại</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rồi</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nghẹn</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ngào</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nói</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tiếp</a:t>
            </a:r>
            <a:r>
              <a:rPr lang="en-US" altLang="en-US" sz="2400" i="0" dirty="0">
                <a:solidFill>
                  <a:srgbClr val="0000FF"/>
                </a:solidFill>
                <a:latin typeface="Times New Roman" panose="02020603050405020304" pitchFamily="18" charset="0"/>
              </a:rPr>
              <a:t>:</a:t>
            </a:r>
          </a:p>
          <a:p>
            <a:pPr algn="just" eaLnBrk="1" hangingPunct="1">
              <a:spcBef>
                <a:spcPct val="0"/>
              </a:spcBef>
              <a:buFontTx/>
              <a:buNone/>
            </a:pPr>
            <a:r>
              <a:rPr lang="en-US" altLang="en-US" sz="2400" i="0" dirty="0">
                <a:solidFill>
                  <a:srgbClr val="0000FF"/>
                </a:solidFill>
                <a:latin typeface="Times New Roman" panose="02020603050405020304" pitchFamily="18" charset="0"/>
              </a:rPr>
              <a:t>   - </a:t>
            </a:r>
            <a:r>
              <a:rPr lang="en-US" altLang="en-US" sz="2400" i="0" dirty="0" err="1">
                <a:solidFill>
                  <a:srgbClr val="0000FF"/>
                </a:solidFill>
                <a:latin typeface="Times New Roman" panose="02020603050405020304" pitchFamily="18" charset="0"/>
              </a:rPr>
              <a:t>Ông</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đang</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rất</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buồn</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Bà</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lão</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nhà</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ông</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nằm</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bệnh</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viện</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mấy</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tháng</a:t>
            </a:r>
            <a:r>
              <a:rPr lang="en-US" altLang="en-US" sz="2400" i="0" dirty="0">
                <a:solidFill>
                  <a:srgbClr val="0000FF"/>
                </a:solidFill>
                <a:latin typeface="Times New Roman" panose="02020603050405020304" pitchFamily="18" charset="0"/>
              </a:rPr>
              <a:t> nay </a:t>
            </a:r>
            <a:r>
              <a:rPr lang="en-US" altLang="en-US" sz="2400" i="0" dirty="0" err="1">
                <a:solidFill>
                  <a:srgbClr val="0000FF"/>
                </a:solidFill>
                <a:latin typeface="Times New Roman" panose="02020603050405020304" pitchFamily="18" charset="0"/>
              </a:rPr>
              <a:t>rồi</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Bà</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ốm</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nặng</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lắm</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khó</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mà</a:t>
            </a:r>
            <a:r>
              <a:rPr lang="en-US" altLang="en-US" sz="2400" i="0" dirty="0">
                <a:solidFill>
                  <a:srgbClr val="0000FF"/>
                </a:solidFill>
                <a:latin typeface="Times New Roman" panose="02020603050405020304" pitchFamily="18" charset="0"/>
              </a:rPr>
              <a:t> qua </a:t>
            </a:r>
            <a:r>
              <a:rPr lang="en-US" altLang="en-US" sz="2400" i="0" dirty="0" err="1">
                <a:solidFill>
                  <a:srgbClr val="0000FF"/>
                </a:solidFill>
                <a:latin typeface="Times New Roman" panose="02020603050405020304" pitchFamily="18" charset="0"/>
              </a:rPr>
              <a:t>khỏi</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Ông</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ngồi</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đây</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chờ</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xe</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buýt</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để</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đến</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bệnh</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viện</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Ông</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cảm</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ơn</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lòng</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tốt</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của</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các</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cháu</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Dẫu</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các</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cháu</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không</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giúp</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gì</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được</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nhưng</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ông</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cũng</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thấy</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lòng</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nhẹ</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hơn</a:t>
            </a:r>
            <a:r>
              <a:rPr lang="en-US" altLang="en-US" sz="2400" i="0" dirty="0">
                <a:solidFill>
                  <a:srgbClr val="0000FF"/>
                </a:solidFill>
                <a:latin typeface="Times New Roman" panose="02020603050405020304" pitchFamily="18" charset="0"/>
              </a:rPr>
              <a:t>.</a:t>
            </a:r>
          </a:p>
        </p:txBody>
      </p:sp>
      <p:sp>
        <p:nvSpPr>
          <p:cNvPr id="15" name="AutoShape 3">
            <a:extLst>
              <a:ext uri="{FF2B5EF4-FFF2-40B4-BE49-F238E27FC236}">
                <a16:creationId xmlns:a16="http://schemas.microsoft.com/office/drawing/2014/main" id="{C84A3B61-A7A8-4628-9992-603AA8740DBE}"/>
              </a:ext>
            </a:extLst>
          </p:cNvPr>
          <p:cNvSpPr>
            <a:spLocks noChangeArrowheads="1"/>
          </p:cNvSpPr>
          <p:nvPr/>
        </p:nvSpPr>
        <p:spPr bwMode="auto">
          <a:xfrm>
            <a:off x="2514600" y="4152900"/>
            <a:ext cx="6705600" cy="703263"/>
          </a:xfrm>
          <a:prstGeom prst="cloudCallout">
            <a:avLst>
              <a:gd name="adj1" fmla="val 53662"/>
              <a:gd name="adj2" fmla="val -53477"/>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144" rIns="9144">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
                <a:srgbClr val="00CC99"/>
              </a:buClr>
              <a:buFont typeface="Wingdings" panose="05000000000000000000" pitchFamily="2" charset="2"/>
              <a:buNone/>
            </a:pPr>
            <a:r>
              <a:rPr lang="en-US" altLang="en-US" sz="2400" b="1" i="0" dirty="0">
                <a:solidFill>
                  <a:srgbClr val="0000CC"/>
                </a:solidFill>
                <a:latin typeface="Times New Roman" panose="02020603050405020304" pitchFamily="18" charset="0"/>
                <a:cs typeface="Times New Roman" panose="02020603050405020304" pitchFamily="18" charset="0"/>
              </a:rPr>
              <a:t> </a:t>
            </a:r>
            <a:r>
              <a:rPr lang="en-US" altLang="en-US" sz="2400" b="1" i="0" dirty="0" err="1">
                <a:solidFill>
                  <a:srgbClr val="0000CC"/>
                </a:solidFill>
                <a:latin typeface="Times New Roman" panose="02020603050405020304" pitchFamily="18" charset="0"/>
                <a:cs typeface="Times New Roman" panose="02020603050405020304" pitchFamily="18" charset="0"/>
              </a:rPr>
              <a:t>Đoạn</a:t>
            </a:r>
            <a:r>
              <a:rPr lang="en-US" altLang="en-US" sz="2400" b="1" i="0" dirty="0">
                <a:solidFill>
                  <a:srgbClr val="0000CC"/>
                </a:solidFill>
                <a:latin typeface="Times New Roman" panose="02020603050405020304" pitchFamily="18" charset="0"/>
                <a:cs typeface="Times New Roman" panose="02020603050405020304" pitchFamily="18" charset="0"/>
              </a:rPr>
              <a:t> </a:t>
            </a:r>
            <a:r>
              <a:rPr lang="en-US" altLang="en-US" sz="2400" b="1" i="0" dirty="0" err="1">
                <a:solidFill>
                  <a:srgbClr val="0000CC"/>
                </a:solidFill>
                <a:latin typeface="Times New Roman" panose="02020603050405020304" pitchFamily="18" charset="0"/>
                <a:cs typeface="Times New Roman" panose="02020603050405020304" pitchFamily="18" charset="0"/>
              </a:rPr>
              <a:t>văn</a:t>
            </a:r>
            <a:r>
              <a:rPr lang="en-US" altLang="en-US" sz="2400" b="1" i="0" dirty="0">
                <a:solidFill>
                  <a:srgbClr val="0000CC"/>
                </a:solidFill>
                <a:latin typeface="Times New Roman" panose="02020603050405020304" pitchFamily="18" charset="0"/>
                <a:cs typeface="Times New Roman" panose="02020603050405020304" pitchFamily="18" charset="0"/>
              </a:rPr>
              <a:t> </a:t>
            </a:r>
            <a:r>
              <a:rPr lang="en-US" altLang="en-US" sz="2400" b="1" i="0" dirty="0" err="1">
                <a:solidFill>
                  <a:srgbClr val="0000CC"/>
                </a:solidFill>
                <a:latin typeface="Times New Roman" panose="02020603050405020304" pitchFamily="18" charset="0"/>
                <a:cs typeface="Times New Roman" panose="02020603050405020304" pitchFamily="18" charset="0"/>
              </a:rPr>
              <a:t>có</a:t>
            </a:r>
            <a:r>
              <a:rPr lang="en-US" altLang="en-US" sz="2400" b="1" i="0" dirty="0">
                <a:solidFill>
                  <a:srgbClr val="0000CC"/>
                </a:solidFill>
                <a:latin typeface="Times New Roman" panose="02020603050405020304" pitchFamily="18" charset="0"/>
                <a:cs typeface="Times New Roman" panose="02020603050405020304" pitchFamily="18" charset="0"/>
              </a:rPr>
              <a:t> </a:t>
            </a:r>
            <a:r>
              <a:rPr lang="en-US" altLang="en-US" sz="2400" b="1" i="0" dirty="0" err="1">
                <a:solidFill>
                  <a:srgbClr val="0000CC"/>
                </a:solidFill>
                <a:latin typeface="Times New Roman" panose="02020603050405020304" pitchFamily="18" charset="0"/>
                <a:cs typeface="Times New Roman" panose="02020603050405020304" pitchFamily="18" charset="0"/>
              </a:rPr>
              <a:t>mấy</a:t>
            </a:r>
            <a:r>
              <a:rPr lang="en-US" altLang="en-US" sz="2400" b="1" i="0" dirty="0">
                <a:solidFill>
                  <a:srgbClr val="0000CC"/>
                </a:solidFill>
                <a:latin typeface="Times New Roman" panose="02020603050405020304" pitchFamily="18" charset="0"/>
                <a:cs typeface="Times New Roman" panose="02020603050405020304" pitchFamily="18" charset="0"/>
              </a:rPr>
              <a:t> </a:t>
            </a:r>
            <a:r>
              <a:rPr lang="en-US" altLang="en-US" sz="2400" b="1" i="0" dirty="0" err="1">
                <a:solidFill>
                  <a:srgbClr val="0000CC"/>
                </a:solidFill>
                <a:latin typeface="Times New Roman" panose="02020603050405020304" pitchFamily="18" charset="0"/>
                <a:cs typeface="Times New Roman" panose="02020603050405020304" pitchFamily="18" charset="0"/>
              </a:rPr>
              <a:t>câu</a:t>
            </a:r>
            <a:r>
              <a:rPr lang="en-US" altLang="en-US" sz="2400" b="1" i="0" dirty="0">
                <a:solidFill>
                  <a:srgbClr val="0000CC"/>
                </a:solidFill>
                <a:latin typeface="Times New Roman" panose="02020603050405020304" pitchFamily="18" charset="0"/>
                <a:cs typeface="Times New Roman" panose="02020603050405020304" pitchFamily="18" charset="0"/>
              </a:rPr>
              <a:t>?</a:t>
            </a:r>
          </a:p>
        </p:txBody>
      </p:sp>
      <p:sp>
        <p:nvSpPr>
          <p:cNvPr id="16" name="Text Box 20">
            <a:extLst>
              <a:ext uri="{FF2B5EF4-FFF2-40B4-BE49-F238E27FC236}">
                <a16:creationId xmlns:a16="http://schemas.microsoft.com/office/drawing/2014/main" id="{6153F228-1D81-4FC1-8197-C8AF8EA94F08}"/>
              </a:ext>
            </a:extLst>
          </p:cNvPr>
          <p:cNvSpPr txBox="1">
            <a:spLocks noChangeArrowheads="1"/>
          </p:cNvSpPr>
          <p:nvPr/>
        </p:nvSpPr>
        <p:spPr bwMode="auto">
          <a:xfrm>
            <a:off x="4191000" y="5105400"/>
            <a:ext cx="6096000" cy="461963"/>
          </a:xfrm>
          <a:prstGeom prst="rect">
            <a:avLst/>
          </a:prstGeom>
          <a:solidFill>
            <a:schemeClr val="accent1">
              <a:lumMod val="40000"/>
              <a:lumOff val="60000"/>
            </a:schemeClr>
          </a:solidFill>
          <a:ln w="9525">
            <a:noFill/>
            <a:miter lim="800000"/>
            <a:headEnd/>
            <a:tailEnd/>
          </a:ln>
        </p:spPr>
        <p:txBody>
          <a:bodyPr>
            <a:spAutoFit/>
          </a:bodyPr>
          <a:lstStyle/>
          <a:p>
            <a:pPr>
              <a:spcBef>
                <a:spcPct val="50000"/>
              </a:spcBef>
              <a:defRPr/>
            </a:pP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7 </a:t>
            </a: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E6244885-ED00-47CE-8DAE-B36ECCCFF535}"/>
              </a:ext>
            </a:extLst>
          </p:cNvPr>
          <p:cNvSpPr>
            <a:spLocks noChangeArrowheads="1"/>
          </p:cNvSpPr>
          <p:nvPr/>
        </p:nvSpPr>
        <p:spPr bwMode="auto">
          <a:xfrm rot="-1096706">
            <a:off x="6769897" y="3476513"/>
            <a:ext cx="39211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000" b="1" dirty="0">
                <a:solidFill>
                  <a:srgbClr val="FF0000"/>
                </a:solidFill>
                <a:latin typeface="Times New Roman" panose="02020603050405020304" pitchFamily="18" charset="0"/>
                <a:cs typeface="Times New Roman" panose="02020603050405020304" pitchFamily="18" charset="0"/>
              </a:rPr>
              <a:t>/</a:t>
            </a:r>
          </a:p>
        </p:txBody>
      </p:sp>
      <p:sp>
        <p:nvSpPr>
          <p:cNvPr id="11" name="Rectangle 10">
            <a:extLst>
              <a:ext uri="{FF2B5EF4-FFF2-40B4-BE49-F238E27FC236}">
                <a16:creationId xmlns:a16="http://schemas.microsoft.com/office/drawing/2014/main" id="{B185F526-827A-453F-8F2F-1A075CC16879}"/>
              </a:ext>
            </a:extLst>
          </p:cNvPr>
          <p:cNvSpPr>
            <a:spLocks noChangeArrowheads="1"/>
          </p:cNvSpPr>
          <p:nvPr/>
        </p:nvSpPr>
        <p:spPr bwMode="auto">
          <a:xfrm rot="-1096706">
            <a:off x="5748335" y="2748056"/>
            <a:ext cx="39211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000" b="1" dirty="0">
                <a:solidFill>
                  <a:srgbClr val="FF0000"/>
                </a:solidFill>
                <a:latin typeface="Times New Roman" panose="02020603050405020304" pitchFamily="18" charset="0"/>
                <a:cs typeface="Times New Roman" panose="02020603050405020304" pitchFamily="18" charset="0"/>
              </a:rPr>
              <a:t>/</a:t>
            </a:r>
          </a:p>
        </p:txBody>
      </p:sp>
      <p:sp>
        <p:nvSpPr>
          <p:cNvPr id="14" name="Rectangle 13">
            <a:extLst>
              <a:ext uri="{FF2B5EF4-FFF2-40B4-BE49-F238E27FC236}">
                <a16:creationId xmlns:a16="http://schemas.microsoft.com/office/drawing/2014/main" id="{1981E973-885A-4FF9-ABDB-6A8C66D223A0}"/>
              </a:ext>
            </a:extLst>
          </p:cNvPr>
          <p:cNvSpPr>
            <a:spLocks noChangeArrowheads="1"/>
          </p:cNvSpPr>
          <p:nvPr/>
        </p:nvSpPr>
        <p:spPr bwMode="auto">
          <a:xfrm rot="-1096706">
            <a:off x="3586767" y="2390774"/>
            <a:ext cx="39211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000" b="1" dirty="0">
                <a:solidFill>
                  <a:srgbClr val="FF0000"/>
                </a:solidFill>
                <a:latin typeface="Times New Roman" panose="02020603050405020304" pitchFamily="18" charset="0"/>
                <a:cs typeface="Times New Roman" panose="02020603050405020304" pitchFamily="18" charset="0"/>
              </a:rPr>
              <a:t>/</a:t>
            </a:r>
          </a:p>
        </p:txBody>
      </p:sp>
      <p:sp>
        <p:nvSpPr>
          <p:cNvPr id="17" name="Rectangle 16">
            <a:extLst>
              <a:ext uri="{FF2B5EF4-FFF2-40B4-BE49-F238E27FC236}">
                <a16:creationId xmlns:a16="http://schemas.microsoft.com/office/drawing/2014/main" id="{2EC00E5F-072E-4E88-8B6F-7AF588DFD86D}"/>
              </a:ext>
            </a:extLst>
          </p:cNvPr>
          <p:cNvSpPr>
            <a:spLocks noChangeArrowheads="1"/>
          </p:cNvSpPr>
          <p:nvPr/>
        </p:nvSpPr>
        <p:spPr bwMode="auto">
          <a:xfrm rot="-1096706">
            <a:off x="1110860" y="2758852"/>
            <a:ext cx="39211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000" b="1" dirty="0">
                <a:solidFill>
                  <a:srgbClr val="FF0000"/>
                </a:solidFill>
                <a:latin typeface="Times New Roman" panose="02020603050405020304" pitchFamily="18" charset="0"/>
                <a:cs typeface="Times New Roman" panose="02020603050405020304" pitchFamily="18" charset="0"/>
              </a:rPr>
              <a:t>/</a:t>
            </a:r>
          </a:p>
        </p:txBody>
      </p:sp>
      <p:sp>
        <p:nvSpPr>
          <p:cNvPr id="18" name="Rectangle 17">
            <a:extLst>
              <a:ext uri="{FF2B5EF4-FFF2-40B4-BE49-F238E27FC236}">
                <a16:creationId xmlns:a16="http://schemas.microsoft.com/office/drawing/2014/main" id="{159241BB-47FF-405B-86D2-9EF827B9CB34}"/>
              </a:ext>
            </a:extLst>
          </p:cNvPr>
          <p:cNvSpPr>
            <a:spLocks noChangeArrowheads="1"/>
          </p:cNvSpPr>
          <p:nvPr/>
        </p:nvSpPr>
        <p:spPr bwMode="auto">
          <a:xfrm rot="-1096706">
            <a:off x="2497142" y="3126358"/>
            <a:ext cx="39211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000" b="1" dirty="0">
                <a:solidFill>
                  <a:srgbClr val="FF0000"/>
                </a:solidFill>
                <a:latin typeface="Times New Roman" panose="02020603050405020304" pitchFamily="18" charset="0"/>
                <a:cs typeface="Times New Roman" panose="02020603050405020304" pitchFamily="18" charset="0"/>
              </a:rPr>
              <a:t>/</a:t>
            </a:r>
          </a:p>
        </p:txBody>
      </p:sp>
      <p:sp>
        <p:nvSpPr>
          <p:cNvPr id="19" name="Rectangle 18">
            <a:extLst>
              <a:ext uri="{FF2B5EF4-FFF2-40B4-BE49-F238E27FC236}">
                <a16:creationId xmlns:a16="http://schemas.microsoft.com/office/drawing/2014/main" id="{5B294BC0-B88F-4C7D-B064-E4F463FA9D98}"/>
              </a:ext>
            </a:extLst>
          </p:cNvPr>
          <p:cNvSpPr>
            <a:spLocks noChangeArrowheads="1"/>
          </p:cNvSpPr>
          <p:nvPr/>
        </p:nvSpPr>
        <p:spPr bwMode="auto">
          <a:xfrm rot="-1096706">
            <a:off x="6901897" y="3151981"/>
            <a:ext cx="39211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000" b="1" dirty="0">
                <a:solidFill>
                  <a:srgbClr val="FF0000"/>
                </a:solidFill>
                <a:latin typeface="Times New Roman" panose="02020603050405020304" pitchFamily="18" charset="0"/>
                <a:cs typeface="Times New Roman" panose="02020603050405020304" pitchFamily="18" charset="0"/>
              </a:rPr>
              <a:t>/</a:t>
            </a:r>
          </a:p>
        </p:txBody>
      </p:sp>
      <p:sp>
        <p:nvSpPr>
          <p:cNvPr id="20" name="Rectangle 19">
            <a:extLst>
              <a:ext uri="{FF2B5EF4-FFF2-40B4-BE49-F238E27FC236}">
                <a16:creationId xmlns:a16="http://schemas.microsoft.com/office/drawing/2014/main" id="{CDE22C97-51AE-4CFD-A740-BDAADFDF883C}"/>
              </a:ext>
            </a:extLst>
          </p:cNvPr>
          <p:cNvSpPr>
            <a:spLocks noChangeArrowheads="1"/>
          </p:cNvSpPr>
          <p:nvPr/>
        </p:nvSpPr>
        <p:spPr bwMode="auto">
          <a:xfrm rot="-1096706">
            <a:off x="5606663" y="2008075"/>
            <a:ext cx="39211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000" b="1" dirty="0">
                <a:solidFill>
                  <a:srgbClr val="FF0000"/>
                </a:solidFill>
                <a:latin typeface="Times New Roman" panose="02020603050405020304" pitchFamily="18" charset="0"/>
                <a:cs typeface="Times New Roman" panose="02020603050405020304" pitchFamily="18" charset="0"/>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down)">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0" grpId="0"/>
      <p:bldP spid="11" grpId="0"/>
      <p:bldP spid="14" grpId="0"/>
      <p:bldP spid="17" grpId="0"/>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8B3C0DD-F7AA-4605-80A4-4E8E25857A0C}"/>
              </a:ext>
            </a:extLst>
          </p:cNvPr>
          <p:cNvSpPr txBox="1">
            <a:spLocks noChangeArrowheads="1"/>
          </p:cNvSpPr>
          <p:nvPr/>
        </p:nvSpPr>
        <p:spPr bwMode="auto">
          <a:xfrm>
            <a:off x="381000" y="1129507"/>
            <a:ext cx="5257800" cy="523875"/>
          </a:xfrm>
          <a:prstGeom prst="rect">
            <a:avLst/>
          </a:prstGeom>
          <a:noFill/>
          <a:ln w="9525">
            <a:noFill/>
            <a:miter lim="800000"/>
            <a:headEnd/>
            <a:tailEnd/>
          </a:ln>
        </p:spPr>
        <p:txBody>
          <a:bodyPr>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Times New Roman" pitchFamily="18" charset="0"/>
                <a:ea typeface="+mn-ea"/>
                <a:cs typeface="Times New Roman" pitchFamily="18" charset="0"/>
              </a:rPr>
              <a:t>Tìm</a:t>
            </a:r>
            <a:r>
              <a:rPr kumimoji="0" lang="en-US" altLang="en-US" sz="28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Times New Roman" pitchFamily="18" charset="0"/>
                <a:ea typeface="+mn-ea"/>
                <a:cs typeface="Times New Roman" pitchFamily="18" charset="0"/>
              </a:rPr>
              <a:t> </a:t>
            </a:r>
            <a:r>
              <a:rPr kumimoji="0" lang="en-US" altLang="en-US" sz="28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Times New Roman" pitchFamily="18" charset="0"/>
                <a:ea typeface="+mn-ea"/>
                <a:cs typeface="Times New Roman" pitchFamily="18" charset="0"/>
              </a:rPr>
              <a:t>hiểu</a:t>
            </a:r>
            <a:r>
              <a:rPr kumimoji="0" lang="en-US" altLang="en-US" sz="28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Times New Roman" pitchFamily="18" charset="0"/>
                <a:ea typeface="+mn-ea"/>
                <a:cs typeface="Times New Roman" pitchFamily="18" charset="0"/>
              </a:rPr>
              <a:t> </a:t>
            </a:r>
            <a:r>
              <a:rPr kumimoji="0" lang="en-US" altLang="en-US" sz="28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Times New Roman" pitchFamily="18" charset="0"/>
                <a:ea typeface="+mn-ea"/>
                <a:cs typeface="Times New Roman" pitchFamily="18" charset="0"/>
              </a:rPr>
              <a:t>nội</a:t>
            </a:r>
            <a:r>
              <a:rPr kumimoji="0" lang="en-US" altLang="en-US" sz="28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Times New Roman" pitchFamily="18" charset="0"/>
                <a:ea typeface="+mn-ea"/>
                <a:cs typeface="Times New Roman" pitchFamily="18" charset="0"/>
              </a:rPr>
              <a:t> dung </a:t>
            </a:r>
            <a:r>
              <a:rPr kumimoji="0" lang="en-US" altLang="en-US" sz="28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Times New Roman" pitchFamily="18" charset="0"/>
                <a:ea typeface="+mn-ea"/>
                <a:cs typeface="Times New Roman" pitchFamily="18" charset="0"/>
              </a:rPr>
              <a:t>đoạn</a:t>
            </a:r>
            <a:r>
              <a:rPr kumimoji="0" lang="en-US" altLang="en-US" sz="28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Times New Roman" pitchFamily="18" charset="0"/>
                <a:ea typeface="+mn-ea"/>
                <a:cs typeface="Times New Roman" pitchFamily="18" charset="0"/>
              </a:rPr>
              <a:t> </a:t>
            </a:r>
            <a:r>
              <a:rPr kumimoji="0" lang="en-US" altLang="en-US" sz="28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Times New Roman" pitchFamily="18" charset="0"/>
                <a:ea typeface="+mn-ea"/>
                <a:cs typeface="Times New Roman" pitchFamily="18" charset="0"/>
              </a:rPr>
              <a:t>viết</a:t>
            </a:r>
            <a:endParaRPr kumimoji="0" lang="en-US" altLang="en-US" sz="28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Times New Roman" pitchFamily="18" charset="0"/>
              <a:ea typeface="+mn-ea"/>
              <a:cs typeface="Times New Roman" pitchFamily="18" charset="0"/>
            </a:endParaRPr>
          </a:p>
        </p:txBody>
      </p:sp>
      <p:pic>
        <p:nvPicPr>
          <p:cNvPr id="9221" name="Picture 13">
            <a:extLst>
              <a:ext uri="{FF2B5EF4-FFF2-40B4-BE49-F238E27FC236}">
                <a16:creationId xmlns:a16="http://schemas.microsoft.com/office/drawing/2014/main" id="{678A4F39-9BC1-4ABC-B016-528422AF6F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1200" y="1804988"/>
            <a:ext cx="1828800" cy="361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 Box 8">
            <a:extLst>
              <a:ext uri="{FF2B5EF4-FFF2-40B4-BE49-F238E27FC236}">
                <a16:creationId xmlns:a16="http://schemas.microsoft.com/office/drawing/2014/main" id="{0D7ECB7A-2A51-430E-BC98-A3AA44534587}"/>
              </a:ext>
            </a:extLst>
          </p:cNvPr>
          <p:cNvSpPr txBox="1">
            <a:spLocks noChangeArrowheads="1"/>
          </p:cNvSpPr>
          <p:nvPr/>
        </p:nvSpPr>
        <p:spPr bwMode="auto">
          <a:xfrm>
            <a:off x="739775" y="2090738"/>
            <a:ext cx="89916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Cụ ngừng lại, rồi nghẹn ngào nói tiếp:</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   - Ông đang rất buồn. Bà lão nhà ông nằm bệnh viện mấy tháng nay rồi. Bà ốm nặng lắm, khó mà qua khỏi. Ông ngồi đây chờ xe buýt để đến bệnh viện. Ông cảm ơn lòng tốt của các cháu. Dẫu các cháu không giúp gì được, nhưng ông cũng thấy lòng nhẹ hơn.</a:t>
            </a:r>
          </a:p>
        </p:txBody>
      </p:sp>
      <p:sp>
        <p:nvSpPr>
          <p:cNvPr id="10" name="AutoShape 3">
            <a:extLst>
              <a:ext uri="{FF2B5EF4-FFF2-40B4-BE49-F238E27FC236}">
                <a16:creationId xmlns:a16="http://schemas.microsoft.com/office/drawing/2014/main" id="{814091F3-CD47-4643-817B-FADAC761A105}"/>
              </a:ext>
            </a:extLst>
          </p:cNvPr>
          <p:cNvSpPr>
            <a:spLocks noChangeArrowheads="1"/>
          </p:cNvSpPr>
          <p:nvPr/>
        </p:nvSpPr>
        <p:spPr bwMode="auto">
          <a:xfrm>
            <a:off x="2830513" y="4030663"/>
            <a:ext cx="6705600" cy="1265237"/>
          </a:xfrm>
          <a:prstGeom prst="cloudCallout">
            <a:avLst>
              <a:gd name="adj1" fmla="val 53662"/>
              <a:gd name="adj2" fmla="val -53477"/>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144" rIns="9144">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
                <a:srgbClr val="00CC99"/>
              </a:buClr>
              <a:buSzTx/>
              <a:buFont typeface="Wingdings" panose="05000000000000000000" pitchFamily="2" charset="2"/>
              <a:buNone/>
              <a:tabLst/>
              <a:defRPr/>
            </a:pPr>
            <a:r>
              <a:rPr kumimoji="0" lang="en-US" altLang="en-US" sz="2400" b="1"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Những chữ nào trong đoạn  phải viết hoa?</a:t>
            </a:r>
          </a:p>
        </p:txBody>
      </p:sp>
      <p:sp>
        <p:nvSpPr>
          <p:cNvPr id="11" name="Text Box 20">
            <a:extLst>
              <a:ext uri="{FF2B5EF4-FFF2-40B4-BE49-F238E27FC236}">
                <a16:creationId xmlns:a16="http://schemas.microsoft.com/office/drawing/2014/main" id="{37C0A0E6-494C-4344-B6D4-0FD427F377D1}"/>
              </a:ext>
            </a:extLst>
          </p:cNvPr>
          <p:cNvSpPr txBox="1">
            <a:spLocks noChangeArrowheads="1"/>
          </p:cNvSpPr>
          <p:nvPr/>
        </p:nvSpPr>
        <p:spPr bwMode="auto">
          <a:xfrm>
            <a:off x="2554288" y="5429250"/>
            <a:ext cx="7351712" cy="830263"/>
          </a:xfrm>
          <a:prstGeom prst="rect">
            <a:avLst/>
          </a:prstGeom>
          <a:solidFill>
            <a:schemeClr val="accent1">
              <a:lumMod val="40000"/>
              <a:lumOff val="60000"/>
            </a:schemeClr>
          </a:solidFill>
          <a:ln w="9525">
            <a:noFill/>
            <a:miter lim="800000"/>
            <a:headEnd/>
            <a:tailEnd/>
          </a:ln>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Những</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chữ</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trong</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đoạn</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phải</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viết</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hoa</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là</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những</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chữ</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đầu</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mỗi</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câu</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3A6B076-28F4-4330-9A17-486F9F50FCF1}"/>
              </a:ext>
            </a:extLst>
          </p:cNvPr>
          <p:cNvSpPr txBox="1">
            <a:spLocks noChangeArrowheads="1"/>
          </p:cNvSpPr>
          <p:nvPr/>
        </p:nvSpPr>
        <p:spPr bwMode="auto">
          <a:xfrm>
            <a:off x="533400" y="1174961"/>
            <a:ext cx="5257800" cy="523875"/>
          </a:xfrm>
          <a:prstGeom prst="rect">
            <a:avLst/>
          </a:prstGeom>
          <a:noFill/>
          <a:ln w="9525">
            <a:noFill/>
            <a:miter lim="800000"/>
            <a:headEnd/>
            <a:tailEnd/>
          </a:ln>
        </p:spPr>
        <p:txBody>
          <a:bodyPr>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algn="ctr">
              <a:defRPr/>
            </a:pPr>
            <a:r>
              <a:rPr lang="en-US" altLang="en-US" sz="2800" i="0" dirty="0" err="1">
                <a:solidFill>
                  <a:srgbClr val="0000FF"/>
                </a:solidFill>
                <a:effectLst>
                  <a:outerShdw blurRad="38100" dist="38100" dir="2700000" algn="tl">
                    <a:srgbClr val="C0C0C0"/>
                  </a:outerShdw>
                </a:effectLst>
                <a:latin typeface="Times New Roman" pitchFamily="18" charset="0"/>
                <a:cs typeface="Times New Roman" pitchFamily="18" charset="0"/>
              </a:rPr>
              <a:t>Tìm</a:t>
            </a:r>
            <a:r>
              <a:rPr lang="en-US" altLang="en-US" sz="2800" i="0"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en-US" sz="2800" i="0" dirty="0" err="1">
                <a:solidFill>
                  <a:srgbClr val="0000FF"/>
                </a:solidFill>
                <a:effectLst>
                  <a:outerShdw blurRad="38100" dist="38100" dir="2700000" algn="tl">
                    <a:srgbClr val="C0C0C0"/>
                  </a:outerShdw>
                </a:effectLst>
                <a:latin typeface="Times New Roman" pitchFamily="18" charset="0"/>
                <a:cs typeface="Times New Roman" pitchFamily="18" charset="0"/>
              </a:rPr>
              <a:t>hiểu</a:t>
            </a:r>
            <a:r>
              <a:rPr lang="en-US" altLang="en-US" sz="2800" i="0"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en-US" sz="2800" i="0" dirty="0" err="1">
                <a:solidFill>
                  <a:srgbClr val="0000FF"/>
                </a:solidFill>
                <a:effectLst>
                  <a:outerShdw blurRad="38100" dist="38100" dir="2700000" algn="tl">
                    <a:srgbClr val="C0C0C0"/>
                  </a:outerShdw>
                </a:effectLst>
                <a:latin typeface="Times New Roman" pitchFamily="18" charset="0"/>
                <a:cs typeface="Times New Roman" pitchFamily="18" charset="0"/>
              </a:rPr>
              <a:t>nội</a:t>
            </a:r>
            <a:r>
              <a:rPr lang="en-US" altLang="en-US" sz="2800" i="0" dirty="0">
                <a:solidFill>
                  <a:srgbClr val="0000FF"/>
                </a:solidFill>
                <a:effectLst>
                  <a:outerShdw blurRad="38100" dist="38100" dir="2700000" algn="tl">
                    <a:srgbClr val="C0C0C0"/>
                  </a:outerShdw>
                </a:effectLst>
                <a:latin typeface="Times New Roman" pitchFamily="18" charset="0"/>
                <a:cs typeface="Times New Roman" pitchFamily="18" charset="0"/>
              </a:rPr>
              <a:t> dung </a:t>
            </a:r>
            <a:r>
              <a:rPr lang="en-US" altLang="en-US" sz="2800" i="0" dirty="0" err="1">
                <a:solidFill>
                  <a:srgbClr val="0000FF"/>
                </a:solidFill>
                <a:effectLst>
                  <a:outerShdw blurRad="38100" dist="38100" dir="2700000" algn="tl">
                    <a:srgbClr val="C0C0C0"/>
                  </a:outerShdw>
                </a:effectLst>
                <a:latin typeface="Times New Roman" pitchFamily="18" charset="0"/>
                <a:cs typeface="Times New Roman" pitchFamily="18" charset="0"/>
              </a:rPr>
              <a:t>đoạn</a:t>
            </a:r>
            <a:r>
              <a:rPr lang="en-US" altLang="en-US" sz="2800" i="0"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en-US" sz="2800" i="0" dirty="0" err="1">
                <a:solidFill>
                  <a:srgbClr val="0000FF"/>
                </a:solidFill>
                <a:effectLst>
                  <a:outerShdw blurRad="38100" dist="38100" dir="2700000" algn="tl">
                    <a:srgbClr val="C0C0C0"/>
                  </a:outerShdw>
                </a:effectLst>
                <a:latin typeface="Times New Roman" pitchFamily="18" charset="0"/>
                <a:cs typeface="Times New Roman" pitchFamily="18" charset="0"/>
              </a:rPr>
              <a:t>viết</a:t>
            </a:r>
            <a:endParaRPr lang="en-US" altLang="en-US" sz="2800" i="0" dirty="0">
              <a:solidFill>
                <a:srgbClr val="0000FF"/>
              </a:solidFill>
              <a:effectLst>
                <a:outerShdw blurRad="38100" dist="38100" dir="2700000" algn="tl">
                  <a:srgbClr val="C0C0C0"/>
                </a:outerShdw>
              </a:effectLst>
              <a:latin typeface="Times New Roman" pitchFamily="18" charset="0"/>
              <a:cs typeface="Times New Roman" pitchFamily="18" charset="0"/>
            </a:endParaRPr>
          </a:p>
        </p:txBody>
      </p:sp>
      <p:sp>
        <p:nvSpPr>
          <p:cNvPr id="12293" name="Text Box 8">
            <a:extLst>
              <a:ext uri="{FF2B5EF4-FFF2-40B4-BE49-F238E27FC236}">
                <a16:creationId xmlns:a16="http://schemas.microsoft.com/office/drawing/2014/main" id="{B45B04FB-1BD6-4B95-9818-8CD04FAD0AD7}"/>
              </a:ext>
            </a:extLst>
          </p:cNvPr>
          <p:cNvSpPr txBox="1">
            <a:spLocks noChangeArrowheads="1"/>
          </p:cNvSpPr>
          <p:nvPr/>
        </p:nvSpPr>
        <p:spPr bwMode="auto">
          <a:xfrm>
            <a:off x="2209800" y="2151063"/>
            <a:ext cx="89916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400" b="1" i="0">
                <a:solidFill>
                  <a:srgbClr val="0000FF"/>
                </a:solidFill>
                <a:latin typeface="Times New Roman" panose="02020603050405020304" pitchFamily="18" charset="0"/>
              </a:rPr>
              <a:t>   </a:t>
            </a:r>
            <a:r>
              <a:rPr lang="en-US" altLang="en-US" sz="2400" i="0">
                <a:solidFill>
                  <a:srgbClr val="0000FF"/>
                </a:solidFill>
                <a:latin typeface="Times New Roman" panose="02020603050405020304" pitchFamily="18" charset="0"/>
              </a:rPr>
              <a:t>Cụ ngừng lại, rồi nghẹn ngào nói tiếp:</a:t>
            </a:r>
          </a:p>
          <a:p>
            <a:pPr algn="just" eaLnBrk="1" hangingPunct="1">
              <a:spcBef>
                <a:spcPct val="0"/>
              </a:spcBef>
              <a:buFontTx/>
              <a:buNone/>
            </a:pPr>
            <a:r>
              <a:rPr lang="en-US" altLang="en-US" sz="2400" i="0">
                <a:solidFill>
                  <a:srgbClr val="0000FF"/>
                </a:solidFill>
                <a:latin typeface="Times New Roman" panose="02020603050405020304" pitchFamily="18" charset="0"/>
              </a:rPr>
              <a:t>   - Ông đang rất buồn. Bà lão nhà ông nằm bệnh viện mấy tháng nay rồi. Bà ốm nặng lắm, khó mà qua khỏi. Ông ngồi đây chờ xe buýt để đến bệnh viện. Ông cảm ơn lòng tốt của các cháu. Dẫu các cháu không giúp gì được, nhưng ông cũng thấy lòng nhẹ hơn.</a:t>
            </a:r>
          </a:p>
        </p:txBody>
      </p:sp>
      <p:sp>
        <p:nvSpPr>
          <p:cNvPr id="10" name="AutoShape 2">
            <a:extLst>
              <a:ext uri="{FF2B5EF4-FFF2-40B4-BE49-F238E27FC236}">
                <a16:creationId xmlns:a16="http://schemas.microsoft.com/office/drawing/2014/main" id="{D476AD27-D912-4E76-AC3A-E93F980B029B}"/>
              </a:ext>
            </a:extLst>
          </p:cNvPr>
          <p:cNvSpPr>
            <a:spLocks noChangeArrowheads="1"/>
          </p:cNvSpPr>
          <p:nvPr/>
        </p:nvSpPr>
        <p:spPr bwMode="auto">
          <a:xfrm>
            <a:off x="2424994" y="4234359"/>
            <a:ext cx="7085012" cy="702766"/>
          </a:xfrm>
          <a:prstGeom prst="cloudCallout">
            <a:avLst>
              <a:gd name="adj1" fmla="val -59528"/>
              <a:gd name="adj2" fmla="val -29981"/>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square" lIns="9144" rIns="9144">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
                <a:srgbClr val="00CC99"/>
              </a:buClr>
              <a:buFont typeface="Wingdings" panose="05000000000000000000" pitchFamily="2" charset="2"/>
              <a:buNone/>
            </a:pPr>
            <a:r>
              <a:rPr lang="en-US" altLang="en-US" sz="2400" b="1" i="0" dirty="0">
                <a:solidFill>
                  <a:srgbClr val="0000CC"/>
                </a:solidFill>
                <a:latin typeface="Times New Roman" panose="02020603050405020304" pitchFamily="18" charset="0"/>
                <a:cs typeface="Times New Roman" panose="02020603050405020304" pitchFamily="18" charset="0"/>
              </a:rPr>
              <a:t> </a:t>
            </a:r>
            <a:r>
              <a:rPr lang="en-US" altLang="en-US" sz="2400" b="1" i="0" dirty="0" err="1">
                <a:solidFill>
                  <a:srgbClr val="0000CC"/>
                </a:solidFill>
                <a:latin typeface="Times New Roman" panose="02020603050405020304" pitchFamily="18" charset="0"/>
                <a:cs typeface="Times New Roman" panose="02020603050405020304" pitchFamily="18" charset="0"/>
              </a:rPr>
              <a:t>Lời</a:t>
            </a:r>
            <a:r>
              <a:rPr lang="en-US" altLang="en-US" sz="2400" b="1" i="0" dirty="0">
                <a:solidFill>
                  <a:srgbClr val="0000CC"/>
                </a:solidFill>
                <a:latin typeface="Times New Roman" panose="02020603050405020304" pitchFamily="18" charset="0"/>
                <a:cs typeface="Times New Roman" panose="02020603050405020304" pitchFamily="18" charset="0"/>
              </a:rPr>
              <a:t> </a:t>
            </a:r>
            <a:r>
              <a:rPr lang="en-US" altLang="en-US" sz="2400" b="1" i="0" dirty="0" err="1">
                <a:solidFill>
                  <a:srgbClr val="0000CC"/>
                </a:solidFill>
                <a:latin typeface="Times New Roman" panose="02020603050405020304" pitchFamily="18" charset="0"/>
                <a:cs typeface="Times New Roman" panose="02020603050405020304" pitchFamily="18" charset="0"/>
              </a:rPr>
              <a:t>ông</a:t>
            </a:r>
            <a:r>
              <a:rPr lang="en-US" altLang="en-US" sz="2400" b="1" i="0" dirty="0">
                <a:solidFill>
                  <a:srgbClr val="0000CC"/>
                </a:solidFill>
                <a:latin typeface="Times New Roman" panose="02020603050405020304" pitchFamily="18" charset="0"/>
                <a:cs typeface="Times New Roman" panose="02020603050405020304" pitchFamily="18" charset="0"/>
              </a:rPr>
              <a:t> </a:t>
            </a:r>
            <a:r>
              <a:rPr lang="en-US" altLang="en-US" sz="2400" b="1" i="0" dirty="0" err="1">
                <a:solidFill>
                  <a:srgbClr val="0000CC"/>
                </a:solidFill>
                <a:latin typeface="Times New Roman" panose="02020603050405020304" pitchFamily="18" charset="0"/>
                <a:cs typeface="Times New Roman" panose="02020603050405020304" pitchFamily="18" charset="0"/>
              </a:rPr>
              <a:t>cụ</a:t>
            </a:r>
            <a:r>
              <a:rPr lang="en-US" altLang="en-US" sz="2400" b="1" i="0" dirty="0">
                <a:solidFill>
                  <a:srgbClr val="0000CC"/>
                </a:solidFill>
                <a:latin typeface="Times New Roman" panose="02020603050405020304" pitchFamily="18" charset="0"/>
                <a:cs typeface="Times New Roman" panose="02020603050405020304" pitchFamily="18" charset="0"/>
              </a:rPr>
              <a:t> </a:t>
            </a:r>
            <a:r>
              <a:rPr lang="en-US" altLang="en-US" sz="2400" b="1" i="0" dirty="0" err="1">
                <a:solidFill>
                  <a:srgbClr val="0000CC"/>
                </a:solidFill>
                <a:latin typeface="Times New Roman" panose="02020603050405020304" pitchFamily="18" charset="0"/>
                <a:cs typeface="Times New Roman" panose="02020603050405020304" pitchFamily="18" charset="0"/>
              </a:rPr>
              <a:t>được</a:t>
            </a:r>
            <a:r>
              <a:rPr lang="en-US" altLang="en-US" sz="2400" b="1" i="0" dirty="0">
                <a:solidFill>
                  <a:srgbClr val="0000CC"/>
                </a:solidFill>
                <a:latin typeface="Times New Roman" panose="02020603050405020304" pitchFamily="18" charset="0"/>
                <a:cs typeface="Times New Roman" panose="02020603050405020304" pitchFamily="18" charset="0"/>
              </a:rPr>
              <a:t> </a:t>
            </a:r>
            <a:r>
              <a:rPr lang="en-US" altLang="en-US" sz="2400" b="1" i="0" dirty="0" err="1">
                <a:solidFill>
                  <a:srgbClr val="0000CC"/>
                </a:solidFill>
                <a:latin typeface="Times New Roman" panose="02020603050405020304" pitchFamily="18" charset="0"/>
                <a:cs typeface="Times New Roman" panose="02020603050405020304" pitchFamily="18" charset="0"/>
              </a:rPr>
              <a:t>viết</a:t>
            </a:r>
            <a:r>
              <a:rPr lang="en-US" altLang="en-US" sz="2400" b="1" i="0" dirty="0">
                <a:solidFill>
                  <a:srgbClr val="0000CC"/>
                </a:solidFill>
                <a:latin typeface="Times New Roman" panose="02020603050405020304" pitchFamily="18" charset="0"/>
                <a:cs typeface="Times New Roman" panose="02020603050405020304" pitchFamily="18" charset="0"/>
              </a:rPr>
              <a:t> </a:t>
            </a:r>
            <a:r>
              <a:rPr lang="en-US" altLang="en-US" sz="2400" b="1" i="0" dirty="0" err="1">
                <a:solidFill>
                  <a:srgbClr val="0000CC"/>
                </a:solidFill>
                <a:latin typeface="Times New Roman" panose="02020603050405020304" pitchFamily="18" charset="0"/>
                <a:cs typeface="Times New Roman" panose="02020603050405020304" pitchFamily="18" charset="0"/>
              </a:rPr>
              <a:t>như</a:t>
            </a:r>
            <a:r>
              <a:rPr lang="en-US" altLang="en-US" sz="2400" b="1" i="0" dirty="0">
                <a:solidFill>
                  <a:srgbClr val="0000CC"/>
                </a:solidFill>
                <a:latin typeface="Times New Roman" panose="02020603050405020304" pitchFamily="18" charset="0"/>
                <a:cs typeface="Times New Roman" panose="02020603050405020304" pitchFamily="18" charset="0"/>
              </a:rPr>
              <a:t> </a:t>
            </a:r>
            <a:r>
              <a:rPr lang="en-US" altLang="en-US" sz="2400" b="1" i="0" dirty="0" err="1">
                <a:solidFill>
                  <a:srgbClr val="0000CC"/>
                </a:solidFill>
                <a:latin typeface="Times New Roman" panose="02020603050405020304" pitchFamily="18" charset="0"/>
                <a:cs typeface="Times New Roman" panose="02020603050405020304" pitchFamily="18" charset="0"/>
              </a:rPr>
              <a:t>thế</a:t>
            </a:r>
            <a:r>
              <a:rPr lang="en-US" altLang="en-US" sz="2400" b="1" i="0" dirty="0">
                <a:solidFill>
                  <a:srgbClr val="0000CC"/>
                </a:solidFill>
                <a:latin typeface="Times New Roman" panose="02020603050405020304" pitchFamily="18" charset="0"/>
                <a:cs typeface="Times New Roman" panose="02020603050405020304" pitchFamily="18" charset="0"/>
              </a:rPr>
              <a:t> </a:t>
            </a:r>
            <a:r>
              <a:rPr lang="en-US" altLang="en-US" sz="2400" b="1" i="0" dirty="0" err="1">
                <a:solidFill>
                  <a:srgbClr val="0000CC"/>
                </a:solidFill>
                <a:latin typeface="Times New Roman" panose="02020603050405020304" pitchFamily="18" charset="0"/>
                <a:cs typeface="Times New Roman" panose="02020603050405020304" pitchFamily="18" charset="0"/>
              </a:rPr>
              <a:t>nào</a:t>
            </a:r>
            <a:r>
              <a:rPr lang="en-US" altLang="en-US" sz="2400" b="1" i="0" dirty="0">
                <a:solidFill>
                  <a:srgbClr val="0000CC"/>
                </a:solidFill>
                <a:latin typeface="Times New Roman" panose="02020603050405020304" pitchFamily="18" charset="0"/>
                <a:cs typeface="Times New Roman" panose="02020603050405020304" pitchFamily="18" charset="0"/>
              </a:rPr>
              <a:t>?</a:t>
            </a:r>
          </a:p>
        </p:txBody>
      </p:sp>
      <p:sp>
        <p:nvSpPr>
          <p:cNvPr id="11" name="Text Box 4">
            <a:extLst>
              <a:ext uri="{FF2B5EF4-FFF2-40B4-BE49-F238E27FC236}">
                <a16:creationId xmlns:a16="http://schemas.microsoft.com/office/drawing/2014/main" id="{5105A705-7265-4576-886C-57C36D1C2851}"/>
              </a:ext>
            </a:extLst>
          </p:cNvPr>
          <p:cNvSpPr txBox="1">
            <a:spLocks noChangeArrowheads="1"/>
          </p:cNvSpPr>
          <p:nvPr/>
        </p:nvSpPr>
        <p:spPr bwMode="auto">
          <a:xfrm>
            <a:off x="2324100" y="5067090"/>
            <a:ext cx="7734300" cy="830997"/>
          </a:xfrm>
          <a:prstGeom prst="rect">
            <a:avLst/>
          </a:prstGeom>
          <a:solidFill>
            <a:schemeClr val="accent5"/>
          </a:solid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0"/>
              </a:spcBef>
              <a:buFontTx/>
              <a:buChar char="-"/>
              <a:defRPr/>
            </a:pP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Lời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của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ông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cụ</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được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viết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sau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dấu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hai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chấm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xuống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dòng</a:t>
            </a:r>
            <a:r>
              <a:rPr lang="en-US" altLang="en-US" sz="2400" b="1" dirty="0">
                <a:latin typeface="Times New Roman" panose="02020603050405020304" pitchFamily="18" charset="0"/>
                <a:cs typeface="Times New Roman" panose="02020603050405020304" pitchFamily="18" charset="0"/>
              </a:rPr>
              <a:t>,</a:t>
            </a:r>
          </a:p>
          <a:p>
            <a:pPr eaLnBrk="1" hangingPunct="1">
              <a:spcBef>
                <a:spcPts val="0"/>
              </a:spcBef>
              <a:buFontTx/>
              <a:buNone/>
              <a:defRPr/>
            </a:pP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gạch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đầu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dòng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viết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lùi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vào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một</a:t>
            </a:r>
            <a:r>
              <a:rPr lang="en-US" altLang="en-US" sz="2400" b="1" dirty="0">
                <a:latin typeface="Times New Roman" panose="02020603050405020304" pitchFamily="18" charset="0"/>
                <a:cs typeface="Times New Roman" panose="02020603050405020304" pitchFamily="18" charset="0"/>
              </a:rPr>
              <a:t> ô.</a:t>
            </a:r>
          </a:p>
        </p:txBody>
      </p:sp>
      <p:pic>
        <p:nvPicPr>
          <p:cNvPr id="17" name="Picture 16">
            <a:extLst>
              <a:ext uri="{FF2B5EF4-FFF2-40B4-BE49-F238E27FC236}">
                <a16:creationId xmlns:a16="http://schemas.microsoft.com/office/drawing/2014/main" id="{21EC261F-DDA5-40BF-A5FC-0F7D512C9B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288" y="2168525"/>
            <a:ext cx="1827212" cy="36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4)">
                                      <p:cBhvr>
                                        <p:cTn id="1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60&quot;/&gt;&lt;/object&gt;&lt;object type=&quot;3&quot; unique_id=&quot;10005&quot;&gt;&lt;property id=&quot;20148&quot; value=&quot;5&quot;/&gt;&lt;property id=&quot;20300&quot; value=&quot;Slide 2&quot;/&gt;&lt;property id=&quot;20307&quot; value=&quot;262&quot;/&gt;&lt;/object&gt;&lt;object type=&quot;3&quot; unique_id=&quot;10011&quot;&gt;&lt;property id=&quot;20148&quot; value=&quot;5&quot;/&gt;&lt;property id=&quot;20300&quot; value=&quot;Slide 14&quot;/&gt;&lt;property id=&quot;20307&quot; value=&quot;269&quot;/&gt;&lt;/object&gt;&lt;object type=&quot;3&quot; unique_id=&quot;10410&quot;&gt;&lt;property id=&quot;20148&quot; value=&quot;5&quot;/&gt;&lt;property id=&quot;20300&quot; value=&quot;Slide 15&quot;/&gt;&lt;property id=&quot;20307&quot; value=&quot;283&quot;/&gt;&lt;/object&gt;&lt;object type=&quot;3&quot; unique_id=&quot;10411&quot;&gt;&lt;property id=&quot;20148&quot; value=&quot;5&quot;/&gt;&lt;property id=&quot;20300&quot; value=&quot;Slide 8&quot;/&gt;&lt;property id=&quot;20307&quot; value=&quot;284&quot;/&gt;&lt;/object&gt;&lt;object type=&quot;3&quot; unique_id=&quot;10412&quot;&gt;&lt;property id=&quot;20148&quot; value=&quot;5&quot;/&gt;&lt;property id=&quot;20300&quot; value=&quot;Slide 9&quot;/&gt;&lt;property id=&quot;20307&quot; value=&quot;285&quot;/&gt;&lt;/object&gt;&lt;object type=&quot;3&quot; unique_id=&quot;11037&quot;&gt;&lt;property id=&quot;20148&quot; value=&quot;5&quot;/&gt;&lt;property id=&quot;20300&quot; value=&quot;Slide 4&quot;/&gt;&lt;property id=&quot;20307&quot; value=&quot;286&quot;/&gt;&lt;/object&gt;&lt;object type=&quot;3&quot; unique_id=&quot;11052&quot;&gt;&lt;property id=&quot;20148&quot; value=&quot;5&quot;/&gt;&lt;property id=&quot;20300&quot; value=&quot;Slide 3&quot;/&gt;&lt;property id=&quot;20307&quot; value=&quot;296&quot;/&gt;&lt;/object&gt;&lt;object type=&quot;3&quot; unique_id=&quot;11053&quot;&gt;&lt;property id=&quot;20148&quot; value=&quot;5&quot;/&gt;&lt;property id=&quot;20300&quot; value=&quot;Slide 5&quot;/&gt;&lt;property id=&quot;20307&quot; value=&quot;290&quot;/&gt;&lt;/object&gt;&lt;object type=&quot;3&quot; unique_id=&quot;11054&quot;&gt;&lt;property id=&quot;20148&quot; value=&quot;5&quot;/&gt;&lt;property id=&quot;20300&quot; value=&quot;Slide 6&quot;/&gt;&lt;property id=&quot;20307&quot; value=&quot;289&quot;/&gt;&lt;/object&gt;&lt;object type=&quot;3&quot; unique_id=&quot;11055&quot;&gt;&lt;property id=&quot;20148&quot; value=&quot;5&quot;/&gt;&lt;property id=&quot;20300&quot; value=&quot;Slide 7&quot;/&gt;&lt;property id=&quot;20307&quot; value=&quot;288&quot;/&gt;&lt;/object&gt;&lt;object type=&quot;3&quot; unique_id=&quot;11056&quot;&gt;&lt;property id=&quot;20148&quot; value=&quot;5&quot;/&gt;&lt;property id=&quot;20300&quot; value=&quot;Slide 10&quot;/&gt;&lt;property id=&quot;20307&quot; value=&quot;292&quot;/&gt;&lt;/object&gt;&lt;object type=&quot;3&quot; unique_id=&quot;11057&quot;&gt;&lt;property id=&quot;20148&quot; value=&quot;5&quot;/&gt;&lt;property id=&quot;20300&quot; value=&quot;Slide 11&quot;/&gt;&lt;property id=&quot;20307&quot; value=&quot;293&quot;/&gt;&lt;/object&gt;&lt;object type=&quot;3&quot; unique_id=&quot;11058&quot;&gt;&lt;property id=&quot;20148&quot; value=&quot;5&quot;/&gt;&lt;property id=&quot;20300&quot; value=&quot;Slide 12&quot;/&gt;&lt;property id=&quot;20307&quot; value=&quot;294&quot;/&gt;&lt;/object&gt;&lt;object type=&quot;3&quot; unique_id=&quot;11059&quot;&gt;&lt;property id=&quot;20148&quot; value=&quot;5&quot;/&gt;&lt;property id=&quot;20300&quot; value=&quot;Slide 13&quot;/&gt;&lt;property id=&quot;20307&quot; value=&quot;29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IMING" val="|4.6"/>
</p:tagLst>
</file>

<file path=ppt/tags/tag3.xml><?xml version="1.0" encoding="utf-8"?>
<p:tagLst xmlns:a="http://schemas.openxmlformats.org/drawingml/2006/main" xmlns:r="http://schemas.openxmlformats.org/officeDocument/2006/relationships" xmlns:p="http://schemas.openxmlformats.org/presentationml/2006/main">
  <p:tag name="TIMING" val="|0.8|11.7"/>
</p:tagLst>
</file>

<file path=ppt/tags/tag4.xml><?xml version="1.0" encoding="utf-8"?>
<p:tagLst xmlns:a="http://schemas.openxmlformats.org/drawingml/2006/main" xmlns:r="http://schemas.openxmlformats.org/officeDocument/2006/relationships" xmlns:p="http://schemas.openxmlformats.org/presentationml/2006/main">
  <p:tag name="TIMING" val="|4.6"/>
</p:tagLst>
</file>

<file path=ppt/tags/tag5.xml><?xml version="1.0" encoding="utf-8"?>
<p:tagLst xmlns:a="http://schemas.openxmlformats.org/drawingml/2006/main" xmlns:r="http://schemas.openxmlformats.org/officeDocument/2006/relationships" xmlns:p="http://schemas.openxmlformats.org/presentationml/2006/main">
  <p:tag name="TIMING" val="|7.3|1|2.1|10.8"/>
</p:tagLst>
</file>

<file path=ppt/tags/tag6.xml><?xml version="1.0" encoding="utf-8"?>
<p:tagLst xmlns:a="http://schemas.openxmlformats.org/drawingml/2006/main" xmlns:r="http://schemas.openxmlformats.org/officeDocument/2006/relationships" xmlns:p="http://schemas.openxmlformats.org/presentationml/2006/main">
  <p:tag name="TIMING" val="|9.2|5.4|9.6|1.7|0.7|0.7|0.6|0.6|0.8"/>
</p:tagLst>
</file>

<file path=ppt/tags/tag7.xml><?xml version="1.0" encoding="utf-8"?>
<p:tagLst xmlns:a="http://schemas.openxmlformats.org/drawingml/2006/main" xmlns:r="http://schemas.openxmlformats.org/officeDocument/2006/relationships" xmlns:p="http://schemas.openxmlformats.org/presentationml/2006/main">
  <p:tag name="TIMING" val="|8.9|6.8"/>
</p:tagLst>
</file>

<file path=ppt/tags/tag8.xml><?xml version="1.0" encoding="utf-8"?>
<p:tagLst xmlns:a="http://schemas.openxmlformats.org/drawingml/2006/main" xmlns:r="http://schemas.openxmlformats.org/officeDocument/2006/relationships" xmlns:p="http://schemas.openxmlformats.org/presentationml/2006/main">
  <p:tag name="TIMING" val="|5|8.3"/>
</p:tagLst>
</file>

<file path=ppt/theme/theme1.xml><?xml version="1.0" encoding="utf-8"?>
<a:theme xmlns:a="http://schemas.openxmlformats.org/drawingml/2006/main" name="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22060373</TotalTime>
  <Words>792</Words>
  <Application>Microsoft Office PowerPoint</Application>
  <PresentationFormat>Widescreen</PresentationFormat>
  <Paragraphs>93</Paragraphs>
  <Slides>18</Slides>
  <Notes>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18</vt:i4>
      </vt:variant>
    </vt:vector>
  </HeadingPairs>
  <TitlesOfParts>
    <vt:vector size="32" baseType="lpstr">
      <vt:lpstr>SimSun</vt:lpstr>
      <vt:lpstr>.VnAristote</vt:lpstr>
      <vt:lpstr>Arial</vt:lpstr>
      <vt:lpstr>Calibri</vt:lpstr>
      <vt:lpstr>Calibri Light</vt:lpstr>
      <vt:lpstr>HP001 4 hàng</vt:lpstr>
      <vt:lpstr>HP001 5 hàng</vt:lpstr>
      <vt:lpstr>HP001 5H</vt:lpstr>
      <vt:lpstr>Times New Roman</vt:lpstr>
      <vt:lpstr>UNI Chu viet tay</vt:lpstr>
      <vt:lpstr>Wingdings</vt:lpstr>
      <vt:lpstr>Default Design</vt:lpstr>
      <vt:lpstr>3_Office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615</cp:revision>
  <dcterms:created xsi:type="dcterms:W3CDTF">2012-08-07T09:07:41Z</dcterms:created>
  <dcterms:modified xsi:type="dcterms:W3CDTF">2021-10-28T01:27:19Z</dcterms:modified>
</cp:coreProperties>
</file>