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312" r:id="rId3"/>
    <p:sldId id="257" r:id="rId4"/>
    <p:sldId id="313" r:id="rId5"/>
    <p:sldId id="258" r:id="rId6"/>
    <p:sldId id="259" r:id="rId7"/>
    <p:sldId id="260" r:id="rId8"/>
    <p:sldId id="262" r:id="rId9"/>
    <p:sldId id="263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EB21A-91CD-43D2-9C72-1E510F9B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DDEBD-19BD-40F9-B657-F48968085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708A1-4C84-4ED6-9712-A927E1D2D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9130-1D06-461E-85E0-076F134CF8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160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30CE4-342B-459B-9461-F03609AF3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796BA-70AB-4237-9FC0-EE730160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65117-B54A-4C10-B83D-852CBD84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F0327-5701-41B4-8F1C-5AE293B38D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335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86F53-B105-47AA-B90E-C693239A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BD1-030E-4E56-9231-613F10BFC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8CAE1-5015-43E7-9693-E53436B1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EF1D-0E0A-4E80-8064-A7A02B4EAF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9995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73E88A-6300-4139-855B-BFEA354D0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3DD77B-E539-42C7-9405-106B1031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D96631D-4D13-4881-AD38-9369A5602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97342-5CD2-42C4-8C1D-A1E1273BB7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856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15D1D3-42F5-4838-AB3E-6CEACFB3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CE51C2B-BF3E-4203-8FC6-C784A847C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C25937-04A1-4AB5-A115-AB2FCC84F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B0962-D8CF-463D-988A-B9DAE68D90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420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D12B01D-3050-46BE-B240-F6B4ED00F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BC06BD-0503-411F-A618-F220FD39F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8CDF75A-FE18-4299-8F11-0E5807A2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1F276-386A-4C1B-BB66-8BAF6AB83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310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769B2C4-F4E9-435F-994D-F49DF64A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04862E2-F3BB-4CE0-9FA4-D3EEAF3F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ADCA4B-A734-4816-9B5C-BFAE45AE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94AF-AD84-4752-8327-99EAB8771A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19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E7C854-B24B-467D-ACF0-D437E20CC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9E6804-E04B-4FC9-A35A-69614208E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5A7A5E-8BA4-465E-8A13-0EBAEEFE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9083B-E610-4A26-AC36-67C5D7C9B2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592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FA6409-62F6-49F8-AACA-04449849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D01550-BC06-452E-99D5-7EFFE0248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B4640F-DCC6-4708-9867-55B2CCD30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1569F-9C12-4205-BD36-3DF053954F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20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77E4A-568F-4B88-AF13-27520C1C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55EEC-F4FE-4344-94A3-81BFF782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A7AB8-5517-4D5A-9530-D51D8A59F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B796F-97EE-4396-A40A-A6C6C961B3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8157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E33ED-2EBB-41FF-B36E-C0CA712E6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0CE62-5CA6-4B0E-979E-A9A9F032B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2112E-92D8-47A4-B066-D753D3AC2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D5233-FFC4-4FAC-A3F5-968678B4FF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09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F055C34-20BB-4879-8DB9-B8FAF28B080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DB23E3D-036A-44C2-A618-A9F0EA1DB9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04FFD-869E-4230-B031-A65D82101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5C2F3-CEB2-4CF4-AFC1-4FE0DF0EC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BE3CD-F505-4B57-A637-44D372BD1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E566510-2FF9-40F3-9989-0581F91B0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92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8.xml"/><Relationship Id="rId1" Type="http://schemas.openxmlformats.org/officeDocument/2006/relationships/audio" Target="file:///E:\MP3\Nhac%20thieu%20nhi\Thuong%20lam%20thay%20co%20oi%20-%20Jolie%20Quynh%20Anh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43BB8401-BC48-4986-8213-3C7A5E3C6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-200541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644691A6-C4D4-4ACE-92D4-F205A1659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-200541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076" name="Rectangle 9">
            <a:extLst>
              <a:ext uri="{FF2B5EF4-FFF2-40B4-BE49-F238E27FC236}">
                <a16:creationId xmlns:a16="http://schemas.microsoft.com/office/drawing/2014/main" id="{402ADEF6-28FC-4548-B165-574E565A1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-200541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077" name="Rectangle 12">
            <a:extLst>
              <a:ext uri="{FF2B5EF4-FFF2-40B4-BE49-F238E27FC236}">
                <a16:creationId xmlns:a16="http://schemas.microsoft.com/office/drawing/2014/main" id="{7AABB00C-2386-44CF-9EB0-43D597328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280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078" name="Rectangle 15">
            <a:extLst>
              <a:ext uri="{FF2B5EF4-FFF2-40B4-BE49-F238E27FC236}">
                <a16:creationId xmlns:a16="http://schemas.microsoft.com/office/drawing/2014/main" id="{53FF8CDE-1298-4DC9-A771-43CA2940E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-200541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079" name="Rectangle 28">
            <a:extLst>
              <a:ext uri="{FF2B5EF4-FFF2-40B4-BE49-F238E27FC236}">
                <a16:creationId xmlns:a16="http://schemas.microsoft.com/office/drawing/2014/main" id="{3E680B89-4292-4E40-A2F5-819DE2518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-200541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" name="Thuong lam thay co oi - Jolie Quynh Anh.mp3">
            <a:hlinkClick r:id="" action="ppaction://media"/>
            <a:extLst>
              <a:ext uri="{FF2B5EF4-FFF2-40B4-BE49-F238E27FC236}">
                <a16:creationId xmlns:a16="http://schemas.microsoft.com/office/drawing/2014/main" id="{4D06BD84-7E6D-4CCA-952B-BEC9FEF06558}"/>
              </a:ext>
            </a:extLst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669925" y="64404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72AB55-2227-4CD7-9FA6-F0EF4BC86107}"/>
              </a:ext>
            </a:extLst>
          </p:cNvPr>
          <p:cNvSpPr txBox="1"/>
          <p:nvPr/>
        </p:nvSpPr>
        <p:spPr>
          <a:xfrm>
            <a:off x="2438496" y="3054548"/>
            <a:ext cx="7391304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 err="1"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dirty="0"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800" dirty="0">
              <a:solidFill>
                <a:srgbClr val="FF0000"/>
              </a:solidFill>
              <a:effectLst>
                <a:glow rad="63500">
                  <a:srgbClr val="C0504D">
                    <a:satMod val="175000"/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40)</a:t>
            </a:r>
          </a:p>
        </p:txBody>
      </p:sp>
      <p:pic>
        <p:nvPicPr>
          <p:cNvPr id="3082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C5DFE986-8FB3-4E10-925B-3CD51EEFBCE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1" y="28059"/>
            <a:ext cx="12095019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D215F04C-E499-4196-9884-60C657060E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3854450"/>
            <a:ext cx="12192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Box 2">
            <a:extLst>
              <a:ext uri="{FF2B5EF4-FFF2-40B4-BE49-F238E27FC236}">
                <a16:creationId xmlns:a16="http://schemas.microsoft.com/office/drawing/2014/main" id="{F61BB4E7-9413-4DA5-BAEA-5EA8E0598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1127126"/>
            <a:ext cx="868680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THƯỢNG THANH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36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>
            <a:extLst>
              <a:ext uri="{FF2B5EF4-FFF2-40B4-BE49-F238E27FC236}">
                <a16:creationId xmlns:a16="http://schemas.microsoft.com/office/drawing/2014/main" id="{2307C2E5-E0B7-4A94-B3A5-F574EA96A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2317751"/>
            <a:ext cx="657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5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kết thúc</a:t>
            </a:r>
          </a:p>
        </p:txBody>
      </p:sp>
      <p:pic>
        <p:nvPicPr>
          <p:cNvPr id="4099" name="Picture 6" descr="Related image">
            <a:extLst>
              <a:ext uri="{FF2B5EF4-FFF2-40B4-BE49-F238E27FC236}">
                <a16:creationId xmlns:a16="http://schemas.microsoft.com/office/drawing/2014/main" id="{F2D20563-5A5A-473B-A8BF-47B0D35411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5934" flipH="1">
            <a:off x="8439150" y="1597025"/>
            <a:ext cx="21097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6" descr="Related image">
            <a:extLst>
              <a:ext uri="{FF2B5EF4-FFF2-40B4-BE49-F238E27FC236}">
                <a16:creationId xmlns:a16="http://schemas.microsoft.com/office/drawing/2014/main" id="{1999109B-7D23-4D19-88CE-25B93CF40B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6693">
            <a:off x="1682751" y="1590675"/>
            <a:ext cx="20859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" descr="Related image">
            <a:extLst>
              <a:ext uri="{FF2B5EF4-FFF2-40B4-BE49-F238E27FC236}">
                <a16:creationId xmlns:a16="http://schemas.microsoft.com/office/drawing/2014/main" id="{A04EB6E3-71BF-429D-B592-CF6C4EB649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724400"/>
            <a:ext cx="1219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" descr="Related image">
            <a:extLst>
              <a:ext uri="{FF2B5EF4-FFF2-40B4-BE49-F238E27FC236}">
                <a16:creationId xmlns:a16="http://schemas.microsoft.com/office/drawing/2014/main" id="{F6EAE480-E723-4B14-9AF7-57738CD1C4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635" y="4336415"/>
            <a:ext cx="3248660" cy="10287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a) 49 :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=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35" y="1318260"/>
            <a:ext cx="9980295" cy="11626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*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Trong</a:t>
            </a:r>
            <a:r>
              <a:rPr lang="en-US" sz="4000" b="1" dirty="0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phép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chia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hết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,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muốn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tìm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số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chia ta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làm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thế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nào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?</a:t>
            </a:r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1461135" y="2600325"/>
            <a:ext cx="10110470" cy="1028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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Muốn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chia ta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lấy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bị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chia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chia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thương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7909560" y="4433570"/>
            <a:ext cx="3094355" cy="835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b)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6 = 7</a:t>
            </a: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2915920" y="5156835"/>
            <a:ext cx="2378710" cy="864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= 49 : 7</a:t>
            </a:r>
          </a:p>
        </p:txBody>
      </p:sp>
      <p:sp>
        <p:nvSpPr>
          <p:cNvPr id="7" name="Title 1"/>
          <p:cNvSpPr>
            <a:spLocks noGrp="1"/>
          </p:cNvSpPr>
          <p:nvPr/>
        </p:nvSpPr>
        <p:spPr>
          <a:xfrm>
            <a:off x="1550670" y="3629025"/>
            <a:ext cx="2372360" cy="828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*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</a:p>
        </p:txBody>
      </p:sp>
      <p:sp>
        <p:nvSpPr>
          <p:cNvPr id="8" name="Title 1"/>
          <p:cNvSpPr>
            <a:spLocks noGrp="1"/>
          </p:cNvSpPr>
          <p:nvPr/>
        </p:nvSpPr>
        <p:spPr>
          <a:xfrm>
            <a:off x="5509260" y="96520"/>
            <a:ext cx="4166870" cy="1028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Mở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đầu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en-US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2915920" y="5916295"/>
            <a:ext cx="1677670" cy="746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= 7</a:t>
            </a:r>
          </a:p>
        </p:txBody>
      </p:sp>
      <p:sp>
        <p:nvSpPr>
          <p:cNvPr id="10" name="Title 1"/>
          <p:cNvSpPr>
            <a:spLocks noGrp="1"/>
          </p:cNvSpPr>
          <p:nvPr/>
        </p:nvSpPr>
        <p:spPr>
          <a:xfrm>
            <a:off x="9205595" y="5930900"/>
            <a:ext cx="191706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= 42</a:t>
            </a: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9205595" y="5262245"/>
            <a:ext cx="2677160" cy="75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= 7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481572" y="1415041"/>
            <a:ext cx="858000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Thứ</a:t>
            </a:r>
            <a:r>
              <a:rPr lang="en-US" altLang="en-US" sz="3600" b="1" dirty="0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sáu</a:t>
            </a:r>
            <a:r>
              <a:rPr lang="en-US" altLang="en-US" sz="3600" b="1" dirty="0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29 </a:t>
            </a:r>
            <a:r>
              <a:rPr lang="en-US" altLang="en-US" sz="3600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tháng</a:t>
            </a: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10 </a:t>
            </a:r>
            <a:r>
              <a:rPr lang="en-US" altLang="en-US" sz="3600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năm</a:t>
            </a: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2021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Toán</a:t>
            </a:r>
            <a:endParaRPr lang="en-US" altLang="en-US" sz="1800" b="1" dirty="0">
              <a:solidFill>
                <a:schemeClr val="bg1"/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441950" y="3509962"/>
            <a:ext cx="2659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Luyện</a:t>
            </a: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tập</a:t>
            </a:r>
            <a:endParaRPr lang="en-US" altLang="en-US" sz="3600" b="1" dirty="0">
              <a:solidFill>
                <a:schemeClr val="bg1"/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75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" y="905510"/>
            <a:ext cx="12192000" cy="521144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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Tìm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x 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: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a) </a:t>
            </a:r>
            <a:r>
              <a:rPr lang="en-US" sz="3200" dirty="0" smtClean="0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x </a:t>
            </a:r>
            <a:r>
              <a:rPr lang="en-US" sz="3200" dirty="0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+ 12 = 36</a:t>
            </a:r>
          </a:p>
        </p:txBody>
      </p:sp>
      <p:sp>
        <p:nvSpPr>
          <p:cNvPr id="4" name="Rectangles 3"/>
          <p:cNvSpPr/>
          <p:nvPr/>
        </p:nvSpPr>
        <p:spPr>
          <a:xfrm>
            <a:off x="1434301" y="2261870"/>
            <a:ext cx="205994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36 - 12</a:t>
            </a:r>
          </a:p>
        </p:txBody>
      </p:sp>
      <p:sp>
        <p:nvSpPr>
          <p:cNvPr id="5" name="Rectangles 4"/>
          <p:cNvSpPr/>
          <p:nvPr/>
        </p:nvSpPr>
        <p:spPr>
          <a:xfrm>
            <a:off x="1473408" y="2845435"/>
            <a:ext cx="1236236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24</a:t>
            </a:r>
          </a:p>
        </p:txBody>
      </p:sp>
      <p:sp>
        <p:nvSpPr>
          <p:cNvPr id="6" name="Rectangles 5"/>
          <p:cNvSpPr/>
          <p:nvPr/>
        </p:nvSpPr>
        <p:spPr>
          <a:xfrm>
            <a:off x="1309578" y="5134610"/>
            <a:ext cx="1236236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35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s 6"/>
              <p:cNvSpPr/>
              <p:nvPr/>
            </p:nvSpPr>
            <p:spPr>
              <a:xfrm>
                <a:off x="1263512" y="4551045"/>
                <a:ext cx="173477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t">
                <a:spAutoFit/>
              </a:bodyPr>
              <a:lstStyle/>
              <a:p>
                <a:pPr algn="ctr"/>
                <a:r>
                  <a:rPr lang="en-US" altLang="zh-CN" sz="3200" dirty="0" smtClean="0"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charset="0"/>
                    <a:cs typeface="Times New Roman" panose="02020603050405020304" charset="0"/>
                  </a:rPr>
                  <a:t>x </a:t>
                </a:r>
                <a:r>
                  <a:rPr lang="en-US" altLang="zh-CN" sz="3200" dirty="0"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charset="0"/>
                    <a:cs typeface="Times New Roman" panose="02020603050405020304" charset="0"/>
                  </a:rPr>
                  <a:t>= 5 </a:t>
                </a:r>
                <a14:m>
                  <m:oMath xmlns:m="http://schemas.openxmlformats.org/officeDocument/2006/math">
                    <m:r>
                      <a:rPr lang="en-US" altLang="zh-CN" sz="3200" i="1" dirty="0" smtClean="0"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charset="0"/>
                      </a:rPr>
                      <m:t>×</m:t>
                    </m:r>
                  </m:oMath>
                </a14:m>
                <a:r>
                  <a:rPr lang="en-US" altLang="zh-CN" sz="3200" dirty="0" smtClean="0"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charset="0"/>
                    <a:cs typeface="Times New Roman" panose="02020603050405020304" charset="0"/>
                  </a:rPr>
                  <a:t> </a:t>
                </a:r>
                <a:r>
                  <a:rPr lang="en-US" altLang="zh-CN" sz="3200" dirty="0"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charset="0"/>
                    <a:cs typeface="Times New Roman" panose="02020603050405020304" charset="0"/>
                  </a:rPr>
                  <a:t>7</a:t>
                </a:r>
              </a:p>
            </p:txBody>
          </p:sp>
        </mc:Choice>
        <mc:Fallback>
          <p:sp>
            <p:nvSpPr>
              <p:cNvPr id="7" name="Rectangles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512" y="4551045"/>
                <a:ext cx="1734770" cy="584775"/>
              </a:xfrm>
              <a:prstGeom prst="rect">
                <a:avLst/>
              </a:prstGeom>
              <a:blipFill>
                <a:blip r:embed="rId2"/>
                <a:stretch>
                  <a:fillRect l="-9474" t="-17895" r="-10175" b="-3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s 7"/>
          <p:cNvSpPr/>
          <p:nvPr/>
        </p:nvSpPr>
        <p:spPr>
          <a:xfrm>
            <a:off x="4787736" y="1678305"/>
            <a:ext cx="236474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b) </a:t>
            </a:r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 err="1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6 = 30</a:t>
            </a:r>
          </a:p>
        </p:txBody>
      </p:sp>
      <p:sp>
        <p:nvSpPr>
          <p:cNvPr id="9" name="Rectangles 8"/>
          <p:cNvSpPr/>
          <p:nvPr/>
        </p:nvSpPr>
        <p:spPr>
          <a:xfrm>
            <a:off x="5831577" y="2261870"/>
            <a:ext cx="1760418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30 : 6</a:t>
            </a:r>
          </a:p>
        </p:txBody>
      </p:sp>
      <p:sp>
        <p:nvSpPr>
          <p:cNvPr id="10" name="Rectangles 9"/>
          <p:cNvSpPr/>
          <p:nvPr/>
        </p:nvSpPr>
        <p:spPr>
          <a:xfrm>
            <a:off x="9778201" y="2261870"/>
            <a:ext cx="215392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15 + 25</a:t>
            </a:r>
          </a:p>
        </p:txBody>
      </p:sp>
      <p:sp>
        <p:nvSpPr>
          <p:cNvPr id="11" name="Rectangles 10"/>
          <p:cNvSpPr/>
          <p:nvPr/>
        </p:nvSpPr>
        <p:spPr>
          <a:xfrm>
            <a:off x="9817308" y="2845435"/>
            <a:ext cx="1236236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40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5834946" y="2845435"/>
            <a:ext cx="1031051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5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8651394" y="1678305"/>
            <a:ext cx="247713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c) </a:t>
            </a:r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- 25 = 15</a:t>
            </a:r>
          </a:p>
        </p:txBody>
      </p:sp>
      <p:sp>
        <p:nvSpPr>
          <p:cNvPr id="14" name="Rectangles 13"/>
          <p:cNvSpPr/>
          <p:nvPr/>
        </p:nvSpPr>
        <p:spPr>
          <a:xfrm>
            <a:off x="364961" y="3848100"/>
            <a:ext cx="207137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d) </a:t>
            </a:r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7 = 5</a:t>
            </a:r>
          </a:p>
        </p:txBody>
      </p:sp>
      <p:sp>
        <p:nvSpPr>
          <p:cNvPr id="15" name="Rectangles 14"/>
          <p:cNvSpPr/>
          <p:nvPr/>
        </p:nvSpPr>
        <p:spPr>
          <a:xfrm>
            <a:off x="4675024" y="3967480"/>
            <a:ext cx="247713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e) 80 - </a:t>
            </a:r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30</a:t>
            </a:r>
          </a:p>
        </p:txBody>
      </p:sp>
      <p:sp>
        <p:nvSpPr>
          <p:cNvPr id="16" name="Rectangles 15"/>
          <p:cNvSpPr/>
          <p:nvPr/>
        </p:nvSpPr>
        <p:spPr>
          <a:xfrm>
            <a:off x="5794846" y="4551045"/>
            <a:ext cx="205994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80 - 30</a:t>
            </a:r>
          </a:p>
        </p:txBody>
      </p:sp>
      <p:sp>
        <p:nvSpPr>
          <p:cNvPr id="17" name="Rectangles 16"/>
          <p:cNvSpPr/>
          <p:nvPr/>
        </p:nvSpPr>
        <p:spPr>
          <a:xfrm>
            <a:off x="5876498" y="5134610"/>
            <a:ext cx="1236236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50</a:t>
            </a:r>
          </a:p>
        </p:txBody>
      </p:sp>
      <p:sp>
        <p:nvSpPr>
          <p:cNvPr id="18" name="Rectangles 17"/>
          <p:cNvSpPr/>
          <p:nvPr/>
        </p:nvSpPr>
        <p:spPr>
          <a:xfrm>
            <a:off x="8752676" y="3967480"/>
            <a:ext cx="227457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g) 42 : </a:t>
            </a:r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7</a:t>
            </a:r>
          </a:p>
        </p:txBody>
      </p:sp>
      <p:sp>
        <p:nvSpPr>
          <p:cNvPr id="19" name="Rectangles 18"/>
          <p:cNvSpPr/>
          <p:nvPr/>
        </p:nvSpPr>
        <p:spPr>
          <a:xfrm>
            <a:off x="10021501" y="5134610"/>
            <a:ext cx="1031051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6</a:t>
            </a:r>
          </a:p>
        </p:txBody>
      </p:sp>
      <p:sp>
        <p:nvSpPr>
          <p:cNvPr id="20" name="Rectangles 19"/>
          <p:cNvSpPr/>
          <p:nvPr/>
        </p:nvSpPr>
        <p:spPr>
          <a:xfrm>
            <a:off x="9987374" y="4551045"/>
            <a:ext cx="1555234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= 42:7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4837"/>
            <a:ext cx="12192000" cy="5420995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</a:t>
            </a:r>
            <a:r>
              <a:rPr lang="en-US" sz="3600" b="1" dirty="0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3200" b="1" dirty="0" err="1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Tính</a:t>
            </a:r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: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charset="0"/>
              <a:cs typeface="Times New Roman" panose="02020603050405020304" charset="0"/>
              <a:sym typeface="Wingdings" panose="050000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240929" y="1404927"/>
            <a:ext cx="503664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a)</a:t>
            </a:r>
          </a:p>
        </p:txBody>
      </p:sp>
      <p:sp>
        <p:nvSpPr>
          <p:cNvPr id="4" name="Rectangles 3"/>
          <p:cNvSpPr/>
          <p:nvPr/>
        </p:nvSpPr>
        <p:spPr>
          <a:xfrm>
            <a:off x="1153795" y="1404927"/>
            <a:ext cx="91059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35</a:t>
            </a:r>
          </a:p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2</a:t>
            </a:r>
          </a:p>
          <a:p>
            <a:pPr algn="ctr"/>
            <a:r>
              <a:rPr lang="en-US" altLang="zh-CN" sz="3200" baseline="-25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endParaRPr lang="en-US" altLang="zh-CN" sz="320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4268470" y="1423977"/>
            <a:ext cx="635000" cy="107632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26</a:t>
            </a:r>
          </a:p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4</a:t>
            </a:r>
          </a:p>
        </p:txBody>
      </p:sp>
      <p:sp>
        <p:nvSpPr>
          <p:cNvPr id="7" name="Rectangles 6"/>
          <p:cNvSpPr/>
          <p:nvPr/>
        </p:nvSpPr>
        <p:spPr>
          <a:xfrm>
            <a:off x="954405" y="1651307"/>
            <a:ext cx="474980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</a:t>
            </a:r>
            <a:endParaRPr lang="en-US" altLang="zh-CN" sz="32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43965" y="2385367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s 8"/>
          <p:cNvSpPr/>
          <p:nvPr/>
        </p:nvSpPr>
        <p:spPr>
          <a:xfrm>
            <a:off x="4786630" y="3988107"/>
            <a:ext cx="367665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10" name="Rectangles 9"/>
          <p:cNvSpPr/>
          <p:nvPr/>
        </p:nvSpPr>
        <p:spPr>
          <a:xfrm>
            <a:off x="10319386" y="2380922"/>
            <a:ext cx="7924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140</a:t>
            </a:r>
          </a:p>
        </p:txBody>
      </p:sp>
      <p:sp>
        <p:nvSpPr>
          <p:cNvPr id="11" name="Rectangles 10"/>
          <p:cNvSpPr/>
          <p:nvPr/>
        </p:nvSpPr>
        <p:spPr>
          <a:xfrm>
            <a:off x="4824730" y="346042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8053071" y="340454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7453631" y="2399972"/>
            <a:ext cx="7924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192</a:t>
            </a:r>
          </a:p>
        </p:txBody>
      </p:sp>
      <p:sp>
        <p:nvSpPr>
          <p:cNvPr id="14" name="Rectangles 13"/>
          <p:cNvSpPr/>
          <p:nvPr/>
        </p:nvSpPr>
        <p:spPr>
          <a:xfrm>
            <a:off x="4110991" y="2399972"/>
            <a:ext cx="7924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104</a:t>
            </a:r>
          </a:p>
        </p:txBody>
      </p:sp>
      <p:sp>
        <p:nvSpPr>
          <p:cNvPr id="15" name="Rectangles 14"/>
          <p:cNvSpPr/>
          <p:nvPr/>
        </p:nvSpPr>
        <p:spPr>
          <a:xfrm>
            <a:off x="4110990" y="3460422"/>
            <a:ext cx="5892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80</a:t>
            </a:r>
          </a:p>
        </p:txBody>
      </p:sp>
      <p:sp>
        <p:nvSpPr>
          <p:cNvPr id="16" name="Rectangles 15"/>
          <p:cNvSpPr/>
          <p:nvPr/>
        </p:nvSpPr>
        <p:spPr>
          <a:xfrm>
            <a:off x="10784205" y="340454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</p:txBody>
      </p:sp>
      <p:sp>
        <p:nvSpPr>
          <p:cNvPr id="17" name="Rectangles 16"/>
          <p:cNvSpPr/>
          <p:nvPr/>
        </p:nvSpPr>
        <p:spPr>
          <a:xfrm>
            <a:off x="7287260" y="3404542"/>
            <a:ext cx="5892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99</a:t>
            </a:r>
          </a:p>
        </p:txBody>
      </p:sp>
      <p:sp>
        <p:nvSpPr>
          <p:cNvPr id="18" name="Rectangles 17"/>
          <p:cNvSpPr/>
          <p:nvPr/>
        </p:nvSpPr>
        <p:spPr>
          <a:xfrm>
            <a:off x="1153796" y="3374697"/>
            <a:ext cx="5892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64</a:t>
            </a:r>
          </a:p>
        </p:txBody>
      </p:sp>
      <p:sp>
        <p:nvSpPr>
          <p:cNvPr id="20" name="Rectangles 19"/>
          <p:cNvSpPr/>
          <p:nvPr/>
        </p:nvSpPr>
        <p:spPr>
          <a:xfrm>
            <a:off x="1837691" y="340454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21" name="Rectangles 20"/>
          <p:cNvSpPr/>
          <p:nvPr/>
        </p:nvSpPr>
        <p:spPr>
          <a:xfrm>
            <a:off x="10059035" y="3460422"/>
            <a:ext cx="5892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77</a:t>
            </a:r>
          </a:p>
        </p:txBody>
      </p:sp>
      <p:sp>
        <p:nvSpPr>
          <p:cNvPr id="22" name="Rectangles 21"/>
          <p:cNvSpPr/>
          <p:nvPr/>
        </p:nvSpPr>
        <p:spPr>
          <a:xfrm>
            <a:off x="1802131" y="395826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23" name="Rectangles 22"/>
          <p:cNvSpPr/>
          <p:nvPr/>
        </p:nvSpPr>
        <p:spPr>
          <a:xfrm>
            <a:off x="7388861" y="1651307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</a:t>
            </a:r>
            <a:endParaRPr lang="en-US" altLang="zh-CN" sz="32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Rectangles 23"/>
          <p:cNvSpPr/>
          <p:nvPr/>
        </p:nvSpPr>
        <p:spPr>
          <a:xfrm>
            <a:off x="243523" y="3404542"/>
            <a:ext cx="52133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b)</a:t>
            </a:r>
          </a:p>
        </p:txBody>
      </p:sp>
      <p:sp>
        <p:nvSpPr>
          <p:cNvPr id="25" name="Rectangles 24"/>
          <p:cNvSpPr/>
          <p:nvPr/>
        </p:nvSpPr>
        <p:spPr>
          <a:xfrm>
            <a:off x="10304145" y="1670357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</a:t>
            </a:r>
            <a:endParaRPr lang="en-US" altLang="zh-CN" sz="32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Rectangles 25"/>
          <p:cNvSpPr/>
          <p:nvPr/>
        </p:nvSpPr>
        <p:spPr>
          <a:xfrm>
            <a:off x="10514965" y="1404927"/>
            <a:ext cx="5892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20</a:t>
            </a:r>
          </a:p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7</a:t>
            </a:r>
          </a:p>
        </p:txBody>
      </p:sp>
      <p:sp>
        <p:nvSpPr>
          <p:cNvPr id="27" name="Rectangles 26"/>
          <p:cNvSpPr/>
          <p:nvPr/>
        </p:nvSpPr>
        <p:spPr>
          <a:xfrm>
            <a:off x="7656831" y="1423977"/>
            <a:ext cx="5892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32</a:t>
            </a:r>
          </a:p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6</a:t>
            </a:r>
          </a:p>
        </p:txBody>
      </p:sp>
      <p:sp>
        <p:nvSpPr>
          <p:cNvPr id="28" name="Rectangles 27"/>
          <p:cNvSpPr/>
          <p:nvPr/>
        </p:nvSpPr>
        <p:spPr>
          <a:xfrm>
            <a:off x="1314451" y="2399972"/>
            <a:ext cx="5892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70</a:t>
            </a:r>
          </a:p>
        </p:txBody>
      </p:sp>
      <p:sp>
        <p:nvSpPr>
          <p:cNvPr id="29" name="Rectangles 28"/>
          <p:cNvSpPr/>
          <p:nvPr/>
        </p:nvSpPr>
        <p:spPr>
          <a:xfrm>
            <a:off x="4014471" y="1670357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</a:t>
            </a:r>
            <a:endParaRPr lang="en-US" altLang="zh-CN" sz="32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311650" y="2399972"/>
            <a:ext cx="67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571105" y="2399972"/>
            <a:ext cx="76009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0410190" y="2380922"/>
            <a:ext cx="86296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749598" y="3577262"/>
            <a:ext cx="8717" cy="9118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743075" y="3955722"/>
            <a:ext cx="696595" cy="25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770756" y="3664892"/>
            <a:ext cx="13117" cy="8864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700270" y="3958262"/>
            <a:ext cx="75692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951470" y="3577262"/>
            <a:ext cx="0" cy="10194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945120" y="3925242"/>
            <a:ext cx="589915" cy="152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0723245" y="3622982"/>
            <a:ext cx="0" cy="9283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10705465" y="3940482"/>
            <a:ext cx="832485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s 41"/>
          <p:cNvSpPr/>
          <p:nvPr/>
        </p:nvSpPr>
        <p:spPr>
          <a:xfrm>
            <a:off x="7951471" y="394048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43" name="Rectangles 42"/>
          <p:cNvSpPr/>
          <p:nvPr/>
        </p:nvSpPr>
        <p:spPr>
          <a:xfrm>
            <a:off x="10784206" y="395826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44" name="Rectangles 43"/>
          <p:cNvSpPr/>
          <p:nvPr/>
        </p:nvSpPr>
        <p:spPr>
          <a:xfrm>
            <a:off x="1153795" y="3958262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45" name="Rectangles 44"/>
          <p:cNvSpPr/>
          <p:nvPr/>
        </p:nvSpPr>
        <p:spPr>
          <a:xfrm>
            <a:off x="1416050" y="444594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46" name="Rectangles 45"/>
          <p:cNvSpPr/>
          <p:nvPr/>
        </p:nvSpPr>
        <p:spPr>
          <a:xfrm>
            <a:off x="1349375" y="5029507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47" name="Rectangles 46"/>
          <p:cNvSpPr/>
          <p:nvPr/>
        </p:nvSpPr>
        <p:spPr>
          <a:xfrm>
            <a:off x="4110991" y="3953182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48" name="Rectangles 47"/>
          <p:cNvSpPr/>
          <p:nvPr/>
        </p:nvSpPr>
        <p:spPr>
          <a:xfrm>
            <a:off x="4400551" y="444594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49" name="Rectangles 48"/>
          <p:cNvSpPr/>
          <p:nvPr/>
        </p:nvSpPr>
        <p:spPr>
          <a:xfrm>
            <a:off x="4354831" y="5029507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0" name="Rectangles 49"/>
          <p:cNvSpPr/>
          <p:nvPr/>
        </p:nvSpPr>
        <p:spPr>
          <a:xfrm>
            <a:off x="7287261" y="4043987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1" name="Rectangles 50"/>
          <p:cNvSpPr/>
          <p:nvPr/>
        </p:nvSpPr>
        <p:spPr>
          <a:xfrm>
            <a:off x="7559041" y="4536747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52" name="Rectangles 51"/>
          <p:cNvSpPr/>
          <p:nvPr/>
        </p:nvSpPr>
        <p:spPr>
          <a:xfrm>
            <a:off x="7571106" y="5034587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3" name="Rectangles 52"/>
          <p:cNvSpPr/>
          <p:nvPr/>
        </p:nvSpPr>
        <p:spPr>
          <a:xfrm>
            <a:off x="10304145" y="441800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</p:txBody>
      </p:sp>
      <p:sp>
        <p:nvSpPr>
          <p:cNvPr id="54" name="Rectangles 53"/>
          <p:cNvSpPr/>
          <p:nvPr/>
        </p:nvSpPr>
        <p:spPr>
          <a:xfrm>
            <a:off x="10059036" y="3925242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  <a:p>
            <a:pPr algn="ctr"/>
            <a:r>
              <a:rPr lang="en-US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5" name="Rectangles 54"/>
          <p:cNvSpPr/>
          <p:nvPr/>
        </p:nvSpPr>
        <p:spPr>
          <a:xfrm>
            <a:off x="10262235" y="4953307"/>
            <a:ext cx="3860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6" name="Rectangles 55"/>
          <p:cNvSpPr/>
          <p:nvPr/>
        </p:nvSpPr>
        <p:spPr>
          <a:xfrm>
            <a:off x="2064385" y="395826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57" name="Rectangles 56"/>
          <p:cNvSpPr/>
          <p:nvPr/>
        </p:nvSpPr>
        <p:spPr>
          <a:xfrm>
            <a:off x="5071110" y="3988107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8" name="Rectangles 57"/>
          <p:cNvSpPr/>
          <p:nvPr/>
        </p:nvSpPr>
        <p:spPr>
          <a:xfrm>
            <a:off x="8148956" y="395826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9" name="Rectangles 58"/>
          <p:cNvSpPr/>
          <p:nvPr/>
        </p:nvSpPr>
        <p:spPr>
          <a:xfrm>
            <a:off x="10967721" y="3958262"/>
            <a:ext cx="3860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012824" y="4481808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982345" y="5479075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060190" y="4536747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060190" y="5560366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264272" y="4582149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258432" y="5613072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9992360" y="4479396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9890254" y="5446268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3" grpId="0"/>
      <p:bldP spid="43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8" grpId="0"/>
      <p:bldP spid="58" grpId="1"/>
      <p:bldP spid="59" grpId="0" bldLvl="0"/>
      <p:bldP spid="5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" y="996417"/>
            <a:ext cx="11860530" cy="2155190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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Trong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thùng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có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36</a:t>
            </a:r>
            <a:r>
              <a:rPr lang="en-US" sz="4400" i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l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dầu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. Sau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khi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sử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dụng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,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số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dầu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còn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lại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trong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thùng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bằng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⅓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số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lít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dầu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đã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có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.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Hỏi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trong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thùng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còn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lại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bao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nhiêu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lít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dầu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Wingdings" panose="05000000000000000000" charset="0"/>
              </a:rPr>
              <a:t> ?</a:t>
            </a:r>
          </a:p>
        </p:txBody>
      </p:sp>
      <p:sp>
        <p:nvSpPr>
          <p:cNvPr id="4" name="Rectangles 3"/>
          <p:cNvSpPr/>
          <p:nvPr/>
        </p:nvSpPr>
        <p:spPr>
          <a:xfrm>
            <a:off x="5693411" y="2272767"/>
            <a:ext cx="30988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endParaRPr lang="en-US" altLang="zh-CN" sz="3200"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4190365" y="2992222"/>
            <a:ext cx="1917700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Tóm tắt</a:t>
            </a:r>
          </a:p>
        </p:txBody>
      </p:sp>
      <p:sp>
        <p:nvSpPr>
          <p:cNvPr id="9" name="Rectangles 8"/>
          <p:cNvSpPr/>
          <p:nvPr/>
        </p:nvSpPr>
        <p:spPr>
          <a:xfrm>
            <a:off x="89535" y="4089502"/>
            <a:ext cx="3429000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Trong thùng có :</a:t>
            </a:r>
          </a:p>
        </p:txBody>
      </p:sp>
      <p:sp>
        <p:nvSpPr>
          <p:cNvPr id="10" name="Rectangles 9"/>
          <p:cNvSpPr/>
          <p:nvPr/>
        </p:nvSpPr>
        <p:spPr>
          <a:xfrm>
            <a:off x="37443" y="5226762"/>
            <a:ext cx="4565673" cy="646331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6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Sau</a:t>
            </a:r>
            <a:r>
              <a:rPr lang="en-US" altLang="zh-CN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khi</a:t>
            </a:r>
            <a:r>
              <a:rPr lang="en-US" altLang="zh-CN" sz="3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sử</a:t>
            </a:r>
            <a:r>
              <a:rPr lang="en-US" altLang="zh-CN" sz="3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dụng</a:t>
            </a:r>
            <a:r>
              <a:rPr lang="en-US" altLang="zh-CN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còn</a:t>
            </a:r>
            <a:r>
              <a:rPr lang="en-US" altLang="zh-CN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: </a:t>
            </a:r>
          </a:p>
        </p:txBody>
      </p:sp>
      <p:sp>
        <p:nvSpPr>
          <p:cNvPr id="5" name="Rectangles 4"/>
          <p:cNvSpPr/>
          <p:nvPr/>
        </p:nvSpPr>
        <p:spPr>
          <a:xfrm>
            <a:off x="4688205" y="4079501"/>
            <a:ext cx="5446395" cy="2857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prstTxWarp prst="textButtonPour">
              <a:avLst/>
            </a:prstTxWarp>
            <a:spAutoFit/>
          </a:bodyPr>
          <a:lstStyle/>
          <a:p>
            <a:pPr algn="ctr"/>
            <a:r>
              <a:rPr lang="en-US" altLang="zh-CN" sz="9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- - -. </a:t>
            </a:r>
            <a:r>
              <a:rPr lang="en-US" altLang="zh-CN" sz="9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- - - - - - - - - - - -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673600" y="4394302"/>
            <a:ext cx="5462270" cy="3302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73600" y="4244442"/>
            <a:ext cx="0" cy="316865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504305" y="4275557"/>
            <a:ext cx="7620" cy="31242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305165" y="4219042"/>
            <a:ext cx="14605" cy="342265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0134600" y="4219042"/>
            <a:ext cx="1270" cy="41402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s 13"/>
          <p:cNvSpPr/>
          <p:nvPr/>
        </p:nvSpPr>
        <p:spPr>
          <a:xfrm>
            <a:off x="6757797" y="3444025"/>
            <a:ext cx="80391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36 </a:t>
            </a:r>
            <a:r>
              <a:rPr lang="en-US" altLang="zh-CN" sz="32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</a:t>
            </a:r>
          </a:p>
        </p:txBody>
      </p:sp>
      <p:sp>
        <p:nvSpPr>
          <p:cNvPr id="15" name="Rectangles 14"/>
          <p:cNvSpPr/>
          <p:nvPr/>
        </p:nvSpPr>
        <p:spPr>
          <a:xfrm flipH="1">
            <a:off x="5206365" y="4834357"/>
            <a:ext cx="750570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?</a:t>
            </a:r>
            <a:r>
              <a:rPr lang="en-US" altLang="zh-CN" sz="32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</a:t>
            </a:r>
          </a:p>
        </p:txBody>
      </p:sp>
      <p:sp>
        <p:nvSpPr>
          <p:cNvPr id="16" name="Rectangles 15"/>
          <p:cNvSpPr/>
          <p:nvPr/>
        </p:nvSpPr>
        <p:spPr>
          <a:xfrm>
            <a:off x="6442075" y="4587977"/>
            <a:ext cx="140335" cy="107632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ctr"/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" name="Rectangles 16"/>
          <p:cNvSpPr/>
          <p:nvPr/>
        </p:nvSpPr>
        <p:spPr>
          <a:xfrm>
            <a:off x="4564380" y="4403827"/>
            <a:ext cx="233680" cy="10763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ctr"/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8995" y="5647157"/>
            <a:ext cx="1845310" cy="762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73600" y="5480152"/>
            <a:ext cx="14605" cy="37211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511925" y="5479517"/>
            <a:ext cx="0" cy="342265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s 22"/>
          <p:cNvSpPr/>
          <p:nvPr/>
        </p:nvSpPr>
        <p:spPr>
          <a:xfrm>
            <a:off x="4672648" y="5402999"/>
            <a:ext cx="1894840" cy="12954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prstTxWarp prst="textArchUpPour">
              <a:avLst/>
            </a:prstTxWarp>
            <a:spAutoFit/>
          </a:bodyPr>
          <a:lstStyle/>
          <a:p>
            <a:pPr algn="ctr"/>
            <a:r>
              <a:rPr lang="en-US" altLang="zh-CN" sz="9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- - - - - - 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/>
      <p:bldP spid="5" grpId="1"/>
      <p:bldP spid="15" grpId="0"/>
      <p:bldP spid="15" grpId="1"/>
      <p:bldP spid="16" grpId="0"/>
      <p:bldP spid="16" grpId="1"/>
      <p:bldP spid="17" grpId="0"/>
      <p:bldP spid="17" grpId="1"/>
      <p:bldP spid="23" grpId="0"/>
      <p:bldP spid="2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7845" y="1148265"/>
            <a:ext cx="2054860" cy="869315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 err="1"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44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dirty="0" err="1">
                <a:latin typeface="Times New Roman" panose="02020603050405020304" charset="0"/>
                <a:cs typeface="Times New Roman" panose="02020603050405020304" charset="0"/>
              </a:rPr>
              <a:t>giải</a:t>
            </a:r>
            <a:endParaRPr lang="en-US" sz="4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Rectangles 3"/>
          <p:cNvSpPr/>
          <p:nvPr/>
        </p:nvSpPr>
        <p:spPr>
          <a:xfrm>
            <a:off x="705148" y="1148265"/>
            <a:ext cx="199834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Đặt tính</a:t>
            </a:r>
          </a:p>
        </p:txBody>
      </p:sp>
      <p:sp>
        <p:nvSpPr>
          <p:cNvPr id="5" name="Rectangles 4"/>
          <p:cNvSpPr/>
          <p:nvPr/>
        </p:nvSpPr>
        <p:spPr>
          <a:xfrm>
            <a:off x="3755370" y="1738180"/>
            <a:ext cx="823214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Số lít dầu còn lại trong thùng là :</a:t>
            </a:r>
            <a:r>
              <a:rPr lang="en-US" altLang="zh-CN" sz="7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6" name="Rectangles 5"/>
          <p:cNvSpPr/>
          <p:nvPr/>
        </p:nvSpPr>
        <p:spPr>
          <a:xfrm>
            <a:off x="5506700" y="2780850"/>
            <a:ext cx="4730115" cy="119888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36 : 3 = 12 ( </a:t>
            </a:r>
            <a:r>
              <a:rPr lang="en-US" altLang="zh-CN" sz="4400" b="1" i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</a:t>
            </a:r>
            <a:r>
              <a:rPr lang="en-US" altLang="zh-CN" sz="4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72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CN" sz="7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7196693" y="4237540"/>
            <a:ext cx="4214615" cy="769441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Đáp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44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: 12 </a:t>
            </a:r>
            <a:r>
              <a:rPr lang="en-US" altLang="zh-CN" sz="4400" b="1" i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</a:t>
            </a:r>
            <a:r>
              <a:rPr lang="en-US" altLang="zh-CN" sz="4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44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dầu</a:t>
            </a:r>
            <a:endParaRPr lang="en-US" altLang="zh-CN" sz="4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648690" y="1423220"/>
            <a:ext cx="0" cy="398335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805920" y="2017580"/>
            <a:ext cx="30480" cy="136271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805920" y="2563045"/>
            <a:ext cx="1093470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s 10"/>
          <p:cNvSpPr/>
          <p:nvPr/>
        </p:nvSpPr>
        <p:spPr>
          <a:xfrm>
            <a:off x="962640" y="1916615"/>
            <a:ext cx="690880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36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1978005" y="1916615"/>
            <a:ext cx="436880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1836400" y="2563045"/>
            <a:ext cx="436880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14" name="Rectangles 13"/>
          <p:cNvSpPr/>
          <p:nvPr/>
        </p:nvSpPr>
        <p:spPr>
          <a:xfrm>
            <a:off x="962640" y="2567490"/>
            <a:ext cx="436880" cy="13220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5" name="Rectangles 14"/>
          <p:cNvSpPr/>
          <p:nvPr/>
        </p:nvSpPr>
        <p:spPr>
          <a:xfrm>
            <a:off x="1216640" y="3182805"/>
            <a:ext cx="436880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 dirty="0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</p:txBody>
      </p:sp>
      <p:sp>
        <p:nvSpPr>
          <p:cNvPr id="16" name="Rectangles 15"/>
          <p:cNvSpPr/>
          <p:nvPr/>
        </p:nvSpPr>
        <p:spPr>
          <a:xfrm>
            <a:off x="2134215" y="2567490"/>
            <a:ext cx="436880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17" name="Rectangles 16"/>
          <p:cNvSpPr/>
          <p:nvPr/>
        </p:nvSpPr>
        <p:spPr>
          <a:xfrm>
            <a:off x="1216640" y="3683820"/>
            <a:ext cx="436880" cy="13220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  <a:p>
            <a:pPr algn="ctr"/>
            <a:r>
              <a:rPr lang="en-US" altLang="zh-CN" sz="4000" b="1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054568" y="3228207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50428" y="4364344"/>
            <a:ext cx="693420" cy="14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782" y="854198"/>
            <a:ext cx="11862435" cy="8845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4 :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Khoanh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vào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chữ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đặt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trước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câu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trả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lời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đúng</a:t>
            </a:r>
            <a:r>
              <a:rPr lang="en-US" sz="4400" b="1" dirty="0">
                <a:solidFill>
                  <a:schemeClr val="accent5"/>
                </a:solidFill>
                <a:latin typeface="Times New Roman" panose="02020603050405020304" charset="0"/>
                <a:cs typeface="Times New Roman" panose="02020603050405020304" charset="0"/>
              </a:rPr>
              <a:t> :</a:t>
            </a:r>
          </a:p>
        </p:txBody>
      </p:sp>
      <p:sp>
        <p:nvSpPr>
          <p:cNvPr id="6" name="Rectangles 5"/>
          <p:cNvSpPr/>
          <p:nvPr/>
        </p:nvSpPr>
        <p:spPr>
          <a:xfrm>
            <a:off x="971550" y="1646043"/>
            <a:ext cx="324040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Đồng hồ chỉ :</a:t>
            </a:r>
          </a:p>
        </p:txBody>
      </p:sp>
      <p:sp>
        <p:nvSpPr>
          <p:cNvPr id="7" name="Rectangles 6"/>
          <p:cNvSpPr/>
          <p:nvPr/>
        </p:nvSpPr>
        <p:spPr>
          <a:xfrm>
            <a:off x="2479040" y="2686808"/>
            <a:ext cx="316293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 giờ 50 phút</a:t>
            </a:r>
          </a:p>
        </p:txBody>
      </p:sp>
      <p:sp>
        <p:nvSpPr>
          <p:cNvPr id="8" name="Rectangles 7"/>
          <p:cNvSpPr/>
          <p:nvPr/>
        </p:nvSpPr>
        <p:spPr>
          <a:xfrm>
            <a:off x="2479040" y="4270498"/>
            <a:ext cx="316293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 giờ 25 phút</a:t>
            </a:r>
          </a:p>
        </p:txBody>
      </p:sp>
      <p:sp>
        <p:nvSpPr>
          <p:cNvPr id="9" name="Rectangles 8"/>
          <p:cNvSpPr/>
          <p:nvPr/>
        </p:nvSpPr>
        <p:spPr>
          <a:xfrm>
            <a:off x="2479040" y="5000113"/>
            <a:ext cx="316293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 giờ 10 phút</a:t>
            </a:r>
          </a:p>
        </p:txBody>
      </p:sp>
      <p:sp>
        <p:nvSpPr>
          <p:cNvPr id="10" name="Rectangles 9"/>
          <p:cNvSpPr/>
          <p:nvPr/>
        </p:nvSpPr>
        <p:spPr>
          <a:xfrm>
            <a:off x="2479040" y="3502148"/>
            <a:ext cx="316293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 giờ 25 phút</a:t>
            </a:r>
          </a:p>
        </p:txBody>
      </p:sp>
      <p:sp>
        <p:nvSpPr>
          <p:cNvPr id="4" name="Rectangles 3"/>
          <p:cNvSpPr/>
          <p:nvPr/>
        </p:nvSpPr>
        <p:spPr>
          <a:xfrm>
            <a:off x="6973760" y="2599178"/>
            <a:ext cx="4290695" cy="316928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endParaRPr lang="en-US" altLang="zh-CN" sz="20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1871028" y="2686808"/>
            <a:ext cx="72644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A.</a:t>
            </a:r>
          </a:p>
        </p:txBody>
      </p:sp>
      <p:sp>
        <p:nvSpPr>
          <p:cNvPr id="11" name="Rectangles 10"/>
          <p:cNvSpPr/>
          <p:nvPr/>
        </p:nvSpPr>
        <p:spPr>
          <a:xfrm>
            <a:off x="1870710" y="4270498"/>
            <a:ext cx="69532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C.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1839913" y="5000113"/>
            <a:ext cx="72644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D.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1901825" y="3502148"/>
            <a:ext cx="69532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B.</a:t>
            </a:r>
          </a:p>
        </p:txBody>
      </p:sp>
      <p:sp>
        <p:nvSpPr>
          <p:cNvPr id="14" name="Rectangles 13"/>
          <p:cNvSpPr/>
          <p:nvPr/>
        </p:nvSpPr>
        <p:spPr>
          <a:xfrm>
            <a:off x="1901825" y="3502148"/>
            <a:ext cx="69532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B.</a:t>
            </a:r>
          </a:p>
        </p:txBody>
      </p:sp>
      <p:sp>
        <p:nvSpPr>
          <p:cNvPr id="15" name="Rectangles 14"/>
          <p:cNvSpPr/>
          <p:nvPr/>
        </p:nvSpPr>
        <p:spPr>
          <a:xfrm>
            <a:off x="2479040" y="3502148"/>
            <a:ext cx="316293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 giờ 25 phút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4" grpId="0"/>
      <p:bldP spid="14" grpId="1"/>
      <p:bldP spid="15" grpId="0"/>
      <p:bldP spid="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305" y="127635"/>
            <a:ext cx="10783570" cy="2486025"/>
          </a:xfrm>
        </p:spPr>
        <p:txBody>
          <a:bodyPr>
            <a:prstTxWarp prst="textArchUpPour">
              <a:avLst/>
            </a:prstTxWarp>
          </a:bodyPr>
          <a:lstStyle/>
          <a:p>
            <a:pPr algn="ctr"/>
            <a:r>
              <a:rPr 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Cũng cố - dặn dò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810" y="1811655"/>
            <a:ext cx="9379585" cy="4827270"/>
          </a:xfrm>
        </p:spPr>
        <p:txBody>
          <a:bodyPr>
            <a:normAutofit fontScale="90000" lnSpcReduction="10000"/>
          </a:bodyPr>
          <a:lstStyle/>
          <a:p>
            <a:pPr marL="0" indent="0" algn="l">
              <a:buNone/>
            </a:pP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-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Về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nhà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 smtClean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xem</a:t>
            </a:r>
            <a:r>
              <a:rPr lang="en-US" sz="3600" b="1" dirty="0" smtClean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lại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các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bảng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nhân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bảng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chia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đã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học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Học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lại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cách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 +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Gấp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một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lên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nhiều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lần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 +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Giảm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một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đi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nhiều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lần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 +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chia - 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bị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chi.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 +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hạng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chưa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biết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 +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bị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trừ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trừ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 +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Tìm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thừa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số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chưa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biết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-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Làm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các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tập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trong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vở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dirty="0" err="1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tập</a:t>
            </a:r>
            <a:r>
              <a:rPr lang="en-US" sz="3600" b="1" dirty="0">
                <a:solidFill>
                  <a:srgbClr val="0B5FD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508</Words>
  <Application>Microsoft Office PowerPoint</Application>
  <PresentationFormat>Widescreen</PresentationFormat>
  <Paragraphs>143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Arial</vt:lpstr>
      <vt:lpstr>Calibri</vt:lpstr>
      <vt:lpstr>Calibri Light</vt:lpstr>
      <vt:lpstr>Cambria Math</vt:lpstr>
      <vt:lpstr>HP001 4 hàng</vt:lpstr>
      <vt:lpstr>Times New Roman</vt:lpstr>
      <vt:lpstr>Wingdings</vt:lpstr>
      <vt:lpstr>Office Theme</vt:lpstr>
      <vt:lpstr>1_Office Theme</vt:lpstr>
      <vt:lpstr>PowerPoint Presentation</vt:lpstr>
      <vt:lpstr>a) 49 : x =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Cũng cố - dặn dò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sáu, ngày 30 tháng 10 năm 2020</dc:title>
  <dc:creator>Admin</dc:creator>
  <cp:lastModifiedBy>Admin</cp:lastModifiedBy>
  <cp:revision>22</cp:revision>
  <dcterms:created xsi:type="dcterms:W3CDTF">2020-10-29T12:02:00Z</dcterms:created>
  <dcterms:modified xsi:type="dcterms:W3CDTF">2021-10-29T03:03:56Z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