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2" r:id="rId4"/>
    <p:sldId id="259" r:id="rId5"/>
    <p:sldId id="257" r:id="rId6"/>
    <p:sldId id="260" r:id="rId7"/>
    <p:sldId id="261" r:id="rId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432" y="10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8EE58-1E1E-488E-86DD-D2F186045A77}" type="datetimeFigureOut">
              <a:rPr lang="vi-VN" smtClean="0"/>
              <a:t>11/01/2022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EF951-9189-4FBE-9D8B-4EC5DDC0D8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885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37817-D393-4CD0-A41E-C6DBD00792E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080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DB695-8D31-4939-8DF9-646A4B764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46FD6-6821-4919-A9DE-7B4A064F7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1C61C-2EF6-4C2E-BECC-25511945A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D70AA-C5AC-4A3F-B026-ED98B8DF0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08944-B9FA-4F5F-AB47-B2B1FC7E4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21CDD-5BC4-40B6-9A68-E57B6B18C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6BBAD-F712-47D3-A312-C74BF1F6E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0149B-52BB-4C76-93F5-F9B3CEF0E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4B58A-30CF-4FF3-8F02-4182A86B9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BD59E-C941-49C3-95DA-8A5ED7509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89961-65F3-4E3F-AF4C-9D50C5A19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F63830F8-E46B-44D0-8FED-0E2ADD8C2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6927" y="0"/>
            <a:ext cx="915092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25136" y="28575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algn="ctr">
              <a:spcBef>
                <a:spcPts val="0"/>
              </a:spcBef>
            </a:pP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094F05FD-3AAC-495D-87F7-5A4B45C7A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ACEFA2-1328-47DA-8C9E-EF9D6C54FC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55" y="3288322"/>
            <a:ext cx="2356245" cy="134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2FBA80-DA51-4562-BBD3-CBFA2FDCF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571" y="1962150"/>
            <a:ext cx="57608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533400" y="265152"/>
            <a:ext cx="7924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143000" y="1337048"/>
            <a:ext cx="7620000" cy="251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1.Mở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ồ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ịnh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ồ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...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ôí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ồ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ã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943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0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295400" y="1310372"/>
            <a:ext cx="67818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3. Ta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19100" y="36195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algn="ctr"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F5CB33DB-D162-4A1A-916A-73E7F400E05D}"/>
              </a:ext>
            </a:extLst>
          </p:cNvPr>
          <p:cNvSpPr/>
          <p:nvPr/>
        </p:nvSpPr>
        <p:spPr>
          <a:xfrm>
            <a:off x="676276" y="1200150"/>
            <a:ext cx="1549526" cy="1507331"/>
          </a:xfrm>
          <a:prstGeom prst="flowChartConnector">
            <a:avLst/>
          </a:prstGeom>
          <a:solidFill>
            <a:srgbClr val="2C1E73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MỤC TIÊU</a:t>
            </a:r>
            <a:endParaRPr lang="vi-V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C4A381-9CA8-4800-B201-7F024E6946BE}"/>
              </a:ext>
            </a:extLst>
          </p:cNvPr>
          <p:cNvSpPr/>
          <p:nvPr/>
        </p:nvSpPr>
        <p:spPr>
          <a:xfrm>
            <a:off x="2289239" y="1441849"/>
            <a:ext cx="6241922" cy="1023931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7291A5-FFC8-4CE8-8874-B09C7F0B1D25}"/>
              </a:ext>
            </a:extLst>
          </p:cNvPr>
          <p:cNvSpPr txBox="1"/>
          <p:nvPr/>
        </p:nvSpPr>
        <p:spPr>
          <a:xfrm>
            <a:off x="2514600" y="1538315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57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513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247900" y="1657350"/>
            <a:ext cx="4648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(25phút)</a:t>
            </a:r>
          </a:p>
          <a:p>
            <a:pPr algn="ctr">
              <a:spcBef>
                <a:spcPts val="0"/>
              </a:spcBef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png.pngtree.com/background/20210710/original/pngtree-primary-school-student-award-poster-background-material-picture-image_1051861.jpg">
            <a:extLst>
              <a:ext uri="{FF2B5EF4-FFF2-40B4-BE49-F238E27FC236}">
                <a16:creationId xmlns:a16="http://schemas.microsoft.com/office/drawing/2014/main" id="{81F35375-4682-49C0-B3FD-D7BFBFF3E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057400" y="1700451"/>
            <a:ext cx="60579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ịa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9491E4DD-13EA-4198-A8BE-27104E5AE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20015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205</Words>
  <Application>Microsoft Office PowerPoint</Application>
  <PresentationFormat>On-screen Show (16:9)</PresentationFormat>
  <Paragraphs>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VNI-Times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Administrator</cp:lastModifiedBy>
  <cp:revision>26</cp:revision>
  <cp:lastPrinted>1601-01-01T00:00:00Z</cp:lastPrinted>
  <dcterms:created xsi:type="dcterms:W3CDTF">1601-01-01T00:00:00Z</dcterms:created>
  <dcterms:modified xsi:type="dcterms:W3CDTF">2022-01-11T04:01:55Z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