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74" r:id="rId3"/>
    <p:sldId id="300" r:id="rId4"/>
    <p:sldId id="293" r:id="rId5"/>
    <p:sldId id="295" r:id="rId6"/>
    <p:sldId id="258" r:id="rId7"/>
    <p:sldId id="283" r:id="rId8"/>
    <p:sldId id="288" r:id="rId9"/>
    <p:sldId id="285" r:id="rId10"/>
    <p:sldId id="375" r:id="rId11"/>
    <p:sldId id="298" r:id="rId12"/>
    <p:sldId id="280" r:id="rId13"/>
    <p:sldId id="292" r:id="rId14"/>
    <p:sldId id="264" r:id="rId15"/>
    <p:sldId id="287" r:id="rId16"/>
    <p:sldId id="376" r:id="rId17"/>
    <p:sldId id="290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99CCFF"/>
    <a:srgbClr val="CCCCFF"/>
    <a:srgbClr val="CCFFCC"/>
    <a:srgbClr val="99FF99"/>
    <a:srgbClr val="0000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3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92D8D390-4319-43EC-99C5-28F99DB7A6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89C800-9CC3-463B-9BC2-2CC10A4D267F}" type="slidenum">
              <a:rPr 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panose="020B0604020202020204" pitchFamily="34" charset="0"/>
              </a:rPr>
              <a:t>ểm</a:t>
            </a:r>
          </a:p>
        </p:txBody>
      </p:sp>
    </p:spTree>
    <p:extLst>
      <p:ext uri="{BB962C8B-B14F-4D97-AF65-F5344CB8AC3E}">
        <p14:creationId xmlns:p14="http://schemas.microsoft.com/office/powerpoint/2010/main" val="124872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3DE290-8A39-4C7B-B3CD-00DC988147C3}" type="slidenum">
              <a:rPr lang="en-US" sz="120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1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8AC6A4-8A2B-4E88-A645-925940C45388}" type="slidenum">
              <a:rPr 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3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="" xmlns:a16="http://schemas.microsoft.com/office/drawing/2014/main" id="{3840DE71-28FB-4C98-8BA5-2BCA1E34F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39EF82-596F-4037-8DAF-B6402BC063D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A3495AAB-BD9F-43F0-AC4A-1F464BC4A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758BC45A-2A85-46CF-8E25-186A80BA5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41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="" xmlns:a16="http://schemas.microsoft.com/office/drawing/2014/main" id="{7B94590E-62BC-41B0-9009-BC20209AA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2D52CF-48CF-4E52-AB58-0AB956C0AFE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="" xmlns:a16="http://schemas.microsoft.com/office/drawing/2014/main" id="{3BBAA7A3-7122-461E-991C-977804156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="" xmlns:a16="http://schemas.microsoft.com/office/drawing/2014/main" id="{192D8FEB-89EC-4EF1-BB1A-3C9D10E66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1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219448-368D-457D-A376-6422EBD7D28F}" type="slidenum">
              <a:rPr 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56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695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165E8A-5ECD-4FEC-9ED6-A93760992779}" type="slidenum">
              <a:rPr lang="en-US" sz="120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6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165E8A-5ECD-4FEC-9ED6-A93760992779}" type="slidenum">
              <a:rPr lang="en-US" sz="120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15032-CDDD-442D-AA50-A2ADB10B6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C9ECC-18ED-4F8A-891D-1687E7348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AD840-A55E-4996-88B9-D6666D381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BDBE7-2B97-4AD8-8122-E7721CEDA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2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4B49B-7A22-4E11-8EDB-DDDBF474A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4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69012-67D9-499D-B5C3-8EF3F4906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0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87A9F-B6FA-4717-8F84-D85A41411C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E583A-BC59-4761-854E-4B49790FD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4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61DEC-AE85-493A-9F5D-522F5A8F2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4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EC3B0-8344-4018-946F-42E39381A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50886-D8CA-4752-9227-836C56071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04F89-D2D2-4D98-81BE-C16B001C3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4E334-E453-4E28-9826-979E6ED8F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A15DC56C-0CBA-42D5-A46F-0D6A7D9245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2324" y="1363282"/>
            <a:ext cx="6967613" cy="21467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104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>
            <p:extLst/>
          </p:nvPr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39" name="Text Box 48"/>
          <p:cNvSpPr txBox="1">
            <a:spLocks noChangeArrowheads="1"/>
          </p:cNvSpPr>
          <p:nvPr/>
        </p:nvSpPr>
        <p:spPr bwMode="auto">
          <a:xfrm>
            <a:off x="1939925" y="27924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985963" y="2857316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I. </a:t>
            </a:r>
            <a:r>
              <a:rPr lang="en-US" altLang="en-US" sz="2400" i="1" dirty="0" err="1">
                <a:solidFill>
                  <a:srgbClr val="0070C0"/>
                </a:solidFill>
              </a:rPr>
              <a:t>Bài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học</a:t>
            </a:r>
            <a:r>
              <a:rPr lang="vi-VN" altLang="en-US" sz="2400" i="1" dirty="0">
                <a:solidFill>
                  <a:srgbClr val="0070C0"/>
                </a:solidFill>
              </a:rPr>
              <a:t> (sgk)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3276600" y="542357"/>
            <a:ext cx="617220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  </a:t>
            </a:r>
            <a:r>
              <a:rPr lang="en-US" altLang="en-US" sz="3200" dirty="0"/>
              <a:t>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   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1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2022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889125" y="1127126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Phân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phép</a:t>
            </a:r>
            <a:r>
              <a:rPr lang="en-US" altLang="en-US" sz="3200" dirty="0">
                <a:solidFill>
                  <a:srgbClr val="FF0000"/>
                </a:solidFill>
              </a:rPr>
              <a:t> chia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nhiên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939925" y="3489181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II. </a:t>
            </a:r>
            <a:r>
              <a:rPr lang="en-US" altLang="en-US" sz="24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tập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6" name="Text Box 48"/>
          <p:cNvSpPr txBox="1">
            <a:spLocks noChangeArrowheads="1"/>
          </p:cNvSpPr>
          <p:nvPr/>
        </p:nvSpPr>
        <p:spPr bwMode="auto">
          <a:xfrm>
            <a:off x="2244725" y="4121046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vở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</a:t>
            </a:r>
            <a:r>
              <a:rPr lang="en-US" altLang="en-US" sz="2400" b="0" dirty="0" err="1">
                <a:solidFill>
                  <a:srgbClr val="7030A0"/>
                </a:solidFill>
              </a:rPr>
              <a:t>vở</a:t>
            </a:r>
            <a:endParaRPr lang="en-US" altLang="en-US" sz="2400" b="0" dirty="0">
              <a:solidFill>
                <a:srgbClr val="7030A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3: </a:t>
            </a:r>
            <a:r>
              <a:rPr lang="en-US" altLang="en-US" sz="2400" b="0" dirty="0" err="1">
                <a:solidFill>
                  <a:srgbClr val="7030A0"/>
                </a:solidFill>
              </a:rPr>
              <a:t>Làm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en-US" altLang="en-US" sz="2400" b="0" dirty="0" err="1">
                <a:solidFill>
                  <a:srgbClr val="7030A0"/>
                </a:solidFill>
              </a:rPr>
              <a:t>sách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=""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=""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=""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16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="" xmlns:a16="http://schemas.microsoft.com/office/drawing/2014/main" id="{934416F6-9092-41F3-81B5-79CCC67BA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7686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4">
            <a:extLst>
              <a:ext uri="{FF2B5EF4-FFF2-40B4-BE49-F238E27FC236}">
                <a16:creationId xmlns="" xmlns:a16="http://schemas.microsoft.com/office/drawing/2014/main" id="{3A1BF040-05A5-4AB7-87E5-8E162394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336" y="209396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: 9 =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="" xmlns:a16="http://schemas.microsoft.com/office/drawing/2014/main" id="{92AFEE6A-8436-4E8C-A119-E5D6CCCD9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08553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: 8 =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="" xmlns:a16="http://schemas.microsoft.com/office/drawing/2014/main" id="{DE6D52F7-3AEC-48FA-B4C8-9A58D05EF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90887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  =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="" xmlns:a16="http://schemas.microsoft.com/office/drawing/2014/main" id="{E586DBEB-2C5E-4DA3-BFAD-16CE405ADA58}"/>
              </a:ext>
            </a:extLst>
          </p:cNvPr>
          <p:cNvGrpSpPr>
            <a:grpSpLocks/>
          </p:cNvGrpSpPr>
          <p:nvPr/>
        </p:nvGrpSpPr>
        <p:grpSpPr bwMode="auto">
          <a:xfrm>
            <a:off x="4447736" y="1865363"/>
            <a:ext cx="592138" cy="976313"/>
            <a:chOff x="3803" y="1824"/>
            <a:chExt cx="373" cy="615"/>
          </a:xfrm>
        </p:grpSpPr>
        <p:sp>
          <p:nvSpPr>
            <p:cNvPr id="14370" name="Text Box 4">
              <a:extLst>
                <a:ext uri="{FF2B5EF4-FFF2-40B4-BE49-F238E27FC236}">
                  <a16:creationId xmlns="" xmlns:a16="http://schemas.microsoft.com/office/drawing/2014/main" id="{3C3E4744-63D2-4F6E-A03C-144F72A20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4371" name="Text Box 4">
              <a:extLst>
                <a:ext uri="{FF2B5EF4-FFF2-40B4-BE49-F238E27FC236}">
                  <a16:creationId xmlns="" xmlns:a16="http://schemas.microsoft.com/office/drawing/2014/main" id="{496F6160-DAEB-41E9-9EAE-AD40B52C7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14372" name="Line 28">
              <a:extLst>
                <a:ext uri="{FF2B5EF4-FFF2-40B4-BE49-F238E27FC236}">
                  <a16:creationId xmlns="" xmlns:a16="http://schemas.microsoft.com/office/drawing/2014/main" id="{81F92759-E114-4DF7-B280-78F5A4A3E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="" xmlns:a16="http://schemas.microsoft.com/office/drawing/2014/main" id="{A2867490-04D1-4676-B8BB-CFC420ADA461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1856936"/>
            <a:ext cx="592138" cy="976313"/>
            <a:chOff x="3803" y="1824"/>
            <a:chExt cx="373" cy="615"/>
          </a:xfrm>
        </p:grpSpPr>
        <p:sp>
          <p:nvSpPr>
            <p:cNvPr id="14367" name="Text Box 4">
              <a:extLst>
                <a:ext uri="{FF2B5EF4-FFF2-40B4-BE49-F238E27FC236}">
                  <a16:creationId xmlns="" xmlns:a16="http://schemas.microsoft.com/office/drawing/2014/main" id="{C21BBC7B-F174-4BAA-AB47-A5B659E87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4368" name="Text Box 4">
              <a:extLst>
                <a:ext uri="{FF2B5EF4-FFF2-40B4-BE49-F238E27FC236}">
                  <a16:creationId xmlns="" xmlns:a16="http://schemas.microsoft.com/office/drawing/2014/main" id="{D3670330-827E-4EB5-A1AA-0E40FEA04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4369" name="Line 32">
              <a:extLst>
                <a:ext uri="{FF2B5EF4-FFF2-40B4-BE49-F238E27FC236}">
                  <a16:creationId xmlns="" xmlns:a16="http://schemas.microsoft.com/office/drawing/2014/main" id="{9359DC3D-C77F-4C31-BFBF-C32BDEC1E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="" xmlns:a16="http://schemas.microsoft.com/office/drawing/2014/main" id="{CEFF4345-10D5-43A3-982D-A2D2C8588300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3124419"/>
            <a:ext cx="592138" cy="976313"/>
            <a:chOff x="3803" y="1824"/>
            <a:chExt cx="373" cy="615"/>
          </a:xfrm>
        </p:grpSpPr>
        <p:sp>
          <p:nvSpPr>
            <p:cNvPr id="14364" name="Text Box 4">
              <a:extLst>
                <a:ext uri="{FF2B5EF4-FFF2-40B4-BE49-F238E27FC236}">
                  <a16:creationId xmlns="" xmlns:a16="http://schemas.microsoft.com/office/drawing/2014/main" id="{BD9872E3-52CD-4E75-89C8-52668C4F5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4365" name="Text Box 4">
              <a:extLst>
                <a:ext uri="{FF2B5EF4-FFF2-40B4-BE49-F238E27FC236}">
                  <a16:creationId xmlns="" xmlns:a16="http://schemas.microsoft.com/office/drawing/2014/main" id="{2DC0B7C1-C9BE-4548-A5CC-F8DA17C10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4366" name="Line 40">
              <a:extLst>
                <a:ext uri="{FF2B5EF4-FFF2-40B4-BE49-F238E27FC236}">
                  <a16:creationId xmlns="" xmlns:a16="http://schemas.microsoft.com/office/drawing/2014/main" id="{86383B4F-FFDA-4AC7-B22C-CEC55E8C9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="" xmlns:a16="http://schemas.microsoft.com/office/drawing/2014/main" id="{51E14037-8693-46D4-B521-32231C792075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195887"/>
            <a:ext cx="592138" cy="976313"/>
            <a:chOff x="3803" y="1824"/>
            <a:chExt cx="373" cy="615"/>
          </a:xfrm>
        </p:grpSpPr>
        <p:sp>
          <p:nvSpPr>
            <p:cNvPr id="14361" name="Text Box 4">
              <a:extLst>
                <a:ext uri="{FF2B5EF4-FFF2-40B4-BE49-F238E27FC236}">
                  <a16:creationId xmlns="" xmlns:a16="http://schemas.microsoft.com/office/drawing/2014/main" id="{E30125C1-9883-4EEE-99DB-3459C56D0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4362" name="Text Box 4">
              <a:extLst>
                <a:ext uri="{FF2B5EF4-FFF2-40B4-BE49-F238E27FC236}">
                  <a16:creationId xmlns="" xmlns:a16="http://schemas.microsoft.com/office/drawing/2014/main" id="{21B87E9D-3101-4597-8FA5-67B7E52D7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4363" name="Line 32">
              <a:extLst>
                <a:ext uri="{FF2B5EF4-FFF2-40B4-BE49-F238E27FC236}">
                  <a16:creationId xmlns="" xmlns:a16="http://schemas.microsoft.com/office/drawing/2014/main" id="{C757FCAE-88E4-4E8C-BF35-A88ABD973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6" name="Rectangle 39">
            <a:extLst>
              <a:ext uri="{FF2B5EF4-FFF2-40B4-BE49-F238E27FC236}">
                <a16:creationId xmlns="" xmlns:a16="http://schemas.microsoft.com/office/drawing/2014/main" id="{74F823CD-3FE7-4DD1-A73B-FA83817FF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23886"/>
            <a:ext cx="1143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:</a:t>
            </a:r>
          </a:p>
        </p:txBody>
      </p:sp>
      <p:sp>
        <p:nvSpPr>
          <p:cNvPr id="14347" name="Text Box 4">
            <a:extLst>
              <a:ext uri="{FF2B5EF4-FFF2-40B4-BE49-F238E27FC236}">
                <a16:creationId xmlns="" xmlns:a16="http://schemas.microsoft.com/office/drawing/2014/main" id="{098701CC-6D94-4F2B-BB5E-BB5840DB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67087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19  =</a:t>
            </a:r>
          </a:p>
        </p:txBody>
      </p:sp>
      <p:grpSp>
        <p:nvGrpSpPr>
          <p:cNvPr id="4" name="Group 33">
            <a:extLst>
              <a:ext uri="{FF2B5EF4-FFF2-40B4-BE49-F238E27FC236}">
                <a16:creationId xmlns="" xmlns:a16="http://schemas.microsoft.com/office/drawing/2014/main" id="{E116EB90-3271-47BF-B2D3-57B4D9E36660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138487"/>
            <a:ext cx="838200" cy="976313"/>
            <a:chOff x="3803" y="1824"/>
            <a:chExt cx="373" cy="615"/>
          </a:xfrm>
        </p:grpSpPr>
        <p:sp>
          <p:nvSpPr>
            <p:cNvPr id="14358" name="Text Box 4">
              <a:extLst>
                <a:ext uri="{FF2B5EF4-FFF2-40B4-BE49-F238E27FC236}">
                  <a16:creationId xmlns="" xmlns:a16="http://schemas.microsoft.com/office/drawing/2014/main" id="{B5017B19-13C9-4FBA-B6CB-A295475BB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6</a:t>
              </a:r>
            </a:p>
          </p:txBody>
        </p:sp>
        <p:sp>
          <p:nvSpPr>
            <p:cNvPr id="14359" name="Text Box 4">
              <a:extLst>
                <a:ext uri="{FF2B5EF4-FFF2-40B4-BE49-F238E27FC236}">
                  <a16:creationId xmlns="" xmlns:a16="http://schemas.microsoft.com/office/drawing/2014/main" id="{AA9F0D7F-CEF0-40B9-9F61-E97A1385B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</a:t>
              </a:r>
            </a:p>
          </p:txBody>
        </p:sp>
        <p:sp>
          <p:nvSpPr>
            <p:cNvPr id="14360" name="Line 36">
              <a:extLst>
                <a:ext uri="{FF2B5EF4-FFF2-40B4-BE49-F238E27FC236}">
                  <a16:creationId xmlns="" xmlns:a16="http://schemas.microsoft.com/office/drawing/2014/main" id="{B6E4CC6F-DEED-401F-9F57-459AFBEBA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Text Box 4">
            <a:extLst>
              <a:ext uri="{FF2B5EF4-FFF2-40B4-BE49-F238E27FC236}">
                <a16:creationId xmlns="" xmlns:a16="http://schemas.microsoft.com/office/drawing/2014/main" id="{3E1DBF7E-038E-4332-B438-77D1F29C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48287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7 </a:t>
            </a:r>
          </a:p>
        </p:txBody>
      </p:sp>
      <p:grpSp>
        <p:nvGrpSpPr>
          <p:cNvPr id="7" name="Group 29">
            <a:extLst>
              <a:ext uri="{FF2B5EF4-FFF2-40B4-BE49-F238E27FC236}">
                <a16:creationId xmlns="" xmlns:a16="http://schemas.microsoft.com/office/drawing/2014/main" id="{9DDE107F-1DF4-458B-8B93-8B6AFD488670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95887"/>
            <a:ext cx="592138" cy="976313"/>
            <a:chOff x="3803" y="1824"/>
            <a:chExt cx="373" cy="615"/>
          </a:xfrm>
        </p:grpSpPr>
        <p:sp>
          <p:nvSpPr>
            <p:cNvPr id="14355" name="Text Box 4">
              <a:extLst>
                <a:ext uri="{FF2B5EF4-FFF2-40B4-BE49-F238E27FC236}">
                  <a16:creationId xmlns="" xmlns:a16="http://schemas.microsoft.com/office/drawing/2014/main" id="{FBBDFA6C-6069-4BFC-90D0-498F67D3D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4356" name="Text Box 4">
              <a:extLst>
                <a:ext uri="{FF2B5EF4-FFF2-40B4-BE49-F238E27FC236}">
                  <a16:creationId xmlns="" xmlns:a16="http://schemas.microsoft.com/office/drawing/2014/main" id="{31975EEF-B3A4-4A51-9FB4-D730CCD65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4357" name="Line 32">
              <a:extLst>
                <a:ext uri="{FF2B5EF4-FFF2-40B4-BE49-F238E27FC236}">
                  <a16:creationId xmlns="" xmlns:a16="http://schemas.microsoft.com/office/drawing/2014/main" id="{46A727B8-623F-4804-8128-7FCC7A677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6" name="Text Box 4">
            <a:extLst>
              <a:ext uri="{FF2B5EF4-FFF2-40B4-BE49-F238E27FC236}">
                <a16:creationId xmlns="" xmlns:a16="http://schemas.microsoft.com/office/drawing/2014/main" id="{4A06FAC6-FA15-4378-A29A-6AF6E8A4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348287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: 15</a:t>
            </a:r>
          </a:p>
        </p:txBody>
      </p:sp>
      <p:sp>
        <p:nvSpPr>
          <p:cNvPr id="34867" name="Text Box 4">
            <a:extLst>
              <a:ext uri="{FF2B5EF4-FFF2-40B4-BE49-F238E27FC236}">
                <a16:creationId xmlns="" xmlns:a16="http://schemas.microsoft.com/office/drawing/2014/main" id="{8615264D-9796-4718-9012-065A1A24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664" y="536235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868" name="Text Box 4">
            <a:extLst>
              <a:ext uri="{FF2B5EF4-FFF2-40B4-BE49-F238E27FC236}">
                <a16:creationId xmlns="" xmlns:a16="http://schemas.microsoft.com/office/drawing/2014/main" id="{24303A0D-951A-4A0F-AC42-100B32D3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792" y="536235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869" name="Text Box 53">
            <a:extLst>
              <a:ext uri="{FF2B5EF4-FFF2-40B4-BE49-F238E27FC236}">
                <a16:creationId xmlns="" xmlns:a16="http://schemas.microsoft.com/office/drawing/2014/main" id="{0234BBD6-DF16-438A-BC45-90FBBF8A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433887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75AAB5F-70F0-43E2-920A-F85A2447F9B8}"/>
              </a:ext>
            </a:extLst>
          </p:cNvPr>
          <p:cNvSpPr txBox="1"/>
          <p:nvPr/>
        </p:nvSpPr>
        <p:spPr>
          <a:xfrm>
            <a:off x="3060505" y="1219200"/>
            <a:ext cx="61240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B315B0B-BBEA-4CAB-8101-5C7415B18DE8}"/>
              </a:ext>
            </a:extLst>
          </p:cNvPr>
          <p:cNvSpPr txBox="1"/>
          <p:nvPr/>
        </p:nvSpPr>
        <p:spPr>
          <a:xfrm>
            <a:off x="762000" y="4462610"/>
            <a:ext cx="155799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1" grpId="0"/>
      <p:bldP spid="34866" grpId="0"/>
      <p:bldP spid="34867" grpId="0"/>
      <p:bldP spid="34868" grpId="0"/>
      <p:bldP spid="34869" grpId="0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="" xmlns:a16="http://schemas.microsoft.com/office/drawing/2014/main" id="{688EFE17-1462-49DE-8764-EA322634A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047750"/>
            <a:ext cx="3810000" cy="13716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3060" name="Text Box 4">
            <a:extLst>
              <a:ext uri="{FF2B5EF4-FFF2-40B4-BE49-F238E27FC236}">
                <a16:creationId xmlns="" xmlns:a16="http://schemas.microsoft.com/office/drawing/2014/main" id="{FDE3C405-499B-400F-A788-1A4D15882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44303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="" xmlns:a16="http://schemas.microsoft.com/office/drawing/2014/main" id="{3F3FAE2B-51EC-4732-93F2-9850A9D4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38151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="" xmlns:a16="http://schemas.microsoft.com/office/drawing/2014/main" id="{6A5D419B-2135-448F-A47D-BE702FC32A48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290638"/>
            <a:ext cx="685800" cy="976312"/>
            <a:chOff x="1632" y="1785"/>
            <a:chExt cx="432" cy="615"/>
          </a:xfrm>
        </p:grpSpPr>
        <p:sp>
          <p:nvSpPr>
            <p:cNvPr id="15394" name="Text Box 4">
              <a:extLst>
                <a:ext uri="{FF2B5EF4-FFF2-40B4-BE49-F238E27FC236}">
                  <a16:creationId xmlns="" xmlns:a16="http://schemas.microsoft.com/office/drawing/2014/main" id="{D71FD2B6-FF12-4EEE-8444-6A561E557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3" y="1785"/>
              <a:ext cx="3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15395" name="Text Box 4">
              <a:extLst>
                <a:ext uri="{FF2B5EF4-FFF2-40B4-BE49-F238E27FC236}">
                  <a16:creationId xmlns="" xmlns:a16="http://schemas.microsoft.com/office/drawing/2014/main" id="{F92BF044-2616-4071-B067-612A93F97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3" y="2073"/>
              <a:ext cx="4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5396" name="Line 10">
              <a:extLst>
                <a:ext uri="{FF2B5EF4-FFF2-40B4-BE49-F238E27FC236}">
                  <a16:creationId xmlns="" xmlns:a16="http://schemas.microsoft.com/office/drawing/2014/main" id="{F23B4F1C-CB57-4EDD-8D10-B332A6122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32" y="2064"/>
              <a:ext cx="373" cy="9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94" name="Text Box 4">
            <a:extLst>
              <a:ext uri="{FF2B5EF4-FFF2-40B4-BE49-F238E27FC236}">
                <a16:creationId xmlns="" xmlns:a16="http://schemas.microsoft.com/office/drawing/2014/main" id="{D2AFE1E8-8B3B-4316-A42E-B807C74AB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42875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173097" name="Text Box 4">
            <a:extLst>
              <a:ext uri="{FF2B5EF4-FFF2-40B4-BE49-F238E27FC236}">
                <a16:creationId xmlns="" xmlns:a16="http://schemas.microsoft.com/office/drawing/2014/main" id="{81A42F13-4F25-4287-A833-FCA370A4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3074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9 =</a:t>
            </a:r>
          </a:p>
        </p:txBody>
      </p:sp>
      <p:sp>
        <p:nvSpPr>
          <p:cNvPr id="173098" name="Text Box 4">
            <a:extLst>
              <a:ext uri="{FF2B5EF4-FFF2-40B4-BE49-F238E27FC236}">
                <a16:creationId xmlns="" xmlns:a16="http://schemas.microsoft.com/office/drawing/2014/main" id="{F3169F5C-B73E-4D2D-8A9B-7C12B0A2D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45031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: 11 =</a:t>
            </a:r>
          </a:p>
        </p:txBody>
      </p:sp>
      <p:sp>
        <p:nvSpPr>
          <p:cNvPr id="173099" name="Text Box 4">
            <a:extLst>
              <a:ext uri="{FF2B5EF4-FFF2-40B4-BE49-F238E27FC236}">
                <a16:creationId xmlns="" xmlns:a16="http://schemas.microsoft.com/office/drawing/2014/main" id="{334E12B4-0F01-4ABE-A472-F2BF6AEA6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0234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 =</a:t>
            </a:r>
          </a:p>
        </p:txBody>
      </p:sp>
      <p:sp>
        <p:nvSpPr>
          <p:cNvPr id="173100" name="Text Box 4">
            <a:extLst>
              <a:ext uri="{FF2B5EF4-FFF2-40B4-BE49-F238E27FC236}">
                <a16:creationId xmlns="" xmlns:a16="http://schemas.microsoft.com/office/drawing/2014/main" id="{2348292F-9299-4281-9779-AD96B14F1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4994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: 7 =</a:t>
            </a:r>
          </a:p>
        </p:txBody>
      </p:sp>
      <p:grpSp>
        <p:nvGrpSpPr>
          <p:cNvPr id="3" name="Group 45">
            <a:extLst>
              <a:ext uri="{FF2B5EF4-FFF2-40B4-BE49-F238E27FC236}">
                <a16:creationId xmlns="" xmlns:a16="http://schemas.microsoft.com/office/drawing/2014/main" id="{74468CAB-97AA-47F2-A2A8-3120876C9887}"/>
              </a:ext>
            </a:extLst>
          </p:cNvPr>
          <p:cNvGrpSpPr>
            <a:grpSpLocks/>
          </p:cNvGrpSpPr>
          <p:nvPr/>
        </p:nvGrpSpPr>
        <p:grpSpPr bwMode="auto">
          <a:xfrm>
            <a:off x="3424312" y="3169443"/>
            <a:ext cx="762000" cy="976313"/>
            <a:chOff x="3803" y="1824"/>
            <a:chExt cx="373" cy="615"/>
          </a:xfrm>
        </p:grpSpPr>
        <p:sp>
          <p:nvSpPr>
            <p:cNvPr id="15391" name="Text Box 4">
              <a:extLst>
                <a:ext uri="{FF2B5EF4-FFF2-40B4-BE49-F238E27FC236}">
                  <a16:creationId xmlns="" xmlns:a16="http://schemas.microsoft.com/office/drawing/2014/main" id="{4A9FB70F-455F-46C9-8762-E4AD9D3B6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36</a:t>
              </a:r>
            </a:p>
          </p:txBody>
        </p:sp>
        <p:sp>
          <p:nvSpPr>
            <p:cNvPr id="15392" name="Text Box 4">
              <a:extLst>
                <a:ext uri="{FF2B5EF4-FFF2-40B4-BE49-F238E27FC236}">
                  <a16:creationId xmlns="" xmlns:a16="http://schemas.microsoft.com/office/drawing/2014/main" id="{A170DCBF-B143-48A3-BEFD-8551AE2AE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</a:t>
              </a:r>
            </a:p>
          </p:txBody>
        </p:sp>
        <p:sp>
          <p:nvSpPr>
            <p:cNvPr id="15393" name="Line 48">
              <a:extLst>
                <a:ext uri="{FF2B5EF4-FFF2-40B4-BE49-F238E27FC236}">
                  <a16:creationId xmlns="" xmlns:a16="http://schemas.microsoft.com/office/drawing/2014/main" id="{F515C13B-1A43-4675-9823-B6BE874EC4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05" name="Text Box 4">
            <a:extLst>
              <a:ext uri="{FF2B5EF4-FFF2-40B4-BE49-F238E27FC236}">
                <a16:creationId xmlns="" xmlns:a16="http://schemas.microsoft.com/office/drawing/2014/main" id="{7A6F0158-4103-443E-9BEC-D00576C3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330744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</a:t>
            </a:r>
          </a:p>
        </p:txBody>
      </p:sp>
      <p:grpSp>
        <p:nvGrpSpPr>
          <p:cNvPr id="4" name="Group 51">
            <a:extLst>
              <a:ext uri="{FF2B5EF4-FFF2-40B4-BE49-F238E27FC236}">
                <a16:creationId xmlns="" xmlns:a16="http://schemas.microsoft.com/office/drawing/2014/main" id="{21F02B71-DA5B-42C1-96E1-45EAED712E58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3154530"/>
            <a:ext cx="762000" cy="976313"/>
            <a:chOff x="3803" y="1824"/>
            <a:chExt cx="373" cy="615"/>
          </a:xfrm>
        </p:grpSpPr>
        <p:sp>
          <p:nvSpPr>
            <p:cNvPr id="15388" name="Text Box 4">
              <a:extLst>
                <a:ext uri="{FF2B5EF4-FFF2-40B4-BE49-F238E27FC236}">
                  <a16:creationId xmlns="" xmlns:a16="http://schemas.microsoft.com/office/drawing/2014/main" id="{265F344E-02E4-4F4F-9001-00A676774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88</a:t>
              </a:r>
            </a:p>
          </p:txBody>
        </p:sp>
        <p:sp>
          <p:nvSpPr>
            <p:cNvPr id="15389" name="Text Box 4">
              <a:extLst>
                <a:ext uri="{FF2B5EF4-FFF2-40B4-BE49-F238E27FC236}">
                  <a16:creationId xmlns="" xmlns:a16="http://schemas.microsoft.com/office/drawing/2014/main" id="{F4F2AEE0-A6A3-4ACA-9CCE-E6C40FD85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</a:p>
          </p:txBody>
        </p:sp>
        <p:sp>
          <p:nvSpPr>
            <p:cNvPr id="15390" name="Line 54">
              <a:extLst>
                <a:ext uri="{FF2B5EF4-FFF2-40B4-BE49-F238E27FC236}">
                  <a16:creationId xmlns="" xmlns:a16="http://schemas.microsoft.com/office/drawing/2014/main" id="{4C45095C-0CC0-426C-8076-A5725BFA4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11" name="Text Box 4">
            <a:extLst>
              <a:ext uri="{FF2B5EF4-FFF2-40B4-BE49-F238E27FC236}">
                <a16:creationId xmlns="" xmlns:a16="http://schemas.microsoft.com/office/drawing/2014/main" id="{E84158B2-3C6C-436F-8850-5E32CBFD2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330744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</a:t>
            </a:r>
          </a:p>
        </p:txBody>
      </p:sp>
      <p:grpSp>
        <p:nvGrpSpPr>
          <p:cNvPr id="5" name="Group 56">
            <a:extLst>
              <a:ext uri="{FF2B5EF4-FFF2-40B4-BE49-F238E27FC236}">
                <a16:creationId xmlns="" xmlns:a16="http://schemas.microsoft.com/office/drawing/2014/main" id="{FF68A748-3F04-459F-A29E-9F6D034C063C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549944"/>
            <a:ext cx="762000" cy="976313"/>
            <a:chOff x="3803" y="1824"/>
            <a:chExt cx="373" cy="615"/>
          </a:xfrm>
        </p:grpSpPr>
        <p:sp>
          <p:nvSpPr>
            <p:cNvPr id="15385" name="Text Box 4">
              <a:extLst>
                <a:ext uri="{FF2B5EF4-FFF2-40B4-BE49-F238E27FC236}">
                  <a16:creationId xmlns="" xmlns:a16="http://schemas.microsoft.com/office/drawing/2014/main" id="{E8232C5E-16B9-442A-BADF-D69B73998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</a:p>
          </p:txBody>
        </p:sp>
        <p:sp>
          <p:nvSpPr>
            <p:cNvPr id="15386" name="Text Box 4">
              <a:extLst>
                <a:ext uri="{FF2B5EF4-FFF2-40B4-BE49-F238E27FC236}">
                  <a16:creationId xmlns="" xmlns:a16="http://schemas.microsoft.com/office/drawing/2014/main" id="{01DBAAD5-CEA6-4959-9C72-AD4BBB764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5</a:t>
              </a:r>
            </a:p>
          </p:txBody>
        </p:sp>
        <p:sp>
          <p:nvSpPr>
            <p:cNvPr id="15387" name="Line 59">
              <a:extLst>
                <a:ext uri="{FF2B5EF4-FFF2-40B4-BE49-F238E27FC236}">
                  <a16:creationId xmlns="" xmlns:a16="http://schemas.microsoft.com/office/drawing/2014/main" id="{7D752ABC-418B-4777-AB0E-7E59276C5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16" name="Text Box 4">
            <a:extLst>
              <a:ext uri="{FF2B5EF4-FFF2-40B4-BE49-F238E27FC236}">
                <a16:creationId xmlns="" xmlns:a16="http://schemas.microsoft.com/office/drawing/2014/main" id="{1B2A113A-08B3-47B3-9A2A-2FAD39533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702344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0</a:t>
            </a:r>
          </a:p>
        </p:txBody>
      </p:sp>
      <p:grpSp>
        <p:nvGrpSpPr>
          <p:cNvPr id="6" name="Group 61">
            <a:extLst>
              <a:ext uri="{FF2B5EF4-FFF2-40B4-BE49-F238E27FC236}">
                <a16:creationId xmlns="" xmlns:a16="http://schemas.microsoft.com/office/drawing/2014/main" id="{457611B4-717B-4DEB-A80E-6FFEA601114E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4321344"/>
            <a:ext cx="762000" cy="976313"/>
            <a:chOff x="3803" y="1824"/>
            <a:chExt cx="373" cy="615"/>
          </a:xfrm>
        </p:grpSpPr>
        <p:sp>
          <p:nvSpPr>
            <p:cNvPr id="15382" name="Text Box 4">
              <a:extLst>
                <a:ext uri="{FF2B5EF4-FFF2-40B4-BE49-F238E27FC236}">
                  <a16:creationId xmlns="" xmlns:a16="http://schemas.microsoft.com/office/drawing/2014/main" id="{22CA090D-FD74-4743-9974-811673ECC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</a:t>
              </a:r>
            </a:p>
          </p:txBody>
        </p:sp>
        <p:sp>
          <p:nvSpPr>
            <p:cNvPr id="15383" name="Text Box 4">
              <a:extLst>
                <a:ext uri="{FF2B5EF4-FFF2-40B4-BE49-F238E27FC236}">
                  <a16:creationId xmlns="" xmlns:a16="http://schemas.microsoft.com/office/drawing/2014/main" id="{4346BD3D-16F2-4C6E-BD3C-3FF282A96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</a:t>
              </a:r>
            </a:p>
          </p:txBody>
        </p:sp>
        <p:sp>
          <p:nvSpPr>
            <p:cNvPr id="15384" name="Line 64">
              <a:extLst>
                <a:ext uri="{FF2B5EF4-FFF2-40B4-BE49-F238E27FC236}">
                  <a16:creationId xmlns="" xmlns:a16="http://schemas.microsoft.com/office/drawing/2014/main" id="{6F5396DA-9E7E-44C7-98C6-273961658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21" name="Text Box 4">
            <a:extLst>
              <a:ext uri="{FF2B5EF4-FFF2-40B4-BE49-F238E27FC236}">
                <a16:creationId xmlns="" xmlns:a16="http://schemas.microsoft.com/office/drawing/2014/main" id="{031AF09B-6DD1-4ECA-87E0-0E77487A8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473744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</a:t>
            </a:r>
          </a:p>
        </p:txBody>
      </p:sp>
      <p:sp>
        <p:nvSpPr>
          <p:cNvPr id="173096" name="Text Box 4">
            <a:extLst>
              <a:ext uri="{FF2B5EF4-FFF2-40B4-BE49-F238E27FC236}">
                <a16:creationId xmlns="" xmlns:a16="http://schemas.microsoft.com/office/drawing/2014/main" id="{50478F30-B3DC-4F75-B327-B1574FC54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42875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5380" name="Rectangle 39">
            <a:extLst>
              <a:ext uri="{FF2B5EF4-FFF2-40B4-BE49-F238E27FC236}">
                <a16:creationId xmlns="" xmlns:a16="http://schemas.microsoft.com/office/drawing/2014/main" id="{12D3F481-E9AA-4669-BC89-38C0E1B1B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0"/>
            <a:ext cx="1143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:</a:t>
            </a:r>
          </a:p>
        </p:txBody>
      </p:sp>
      <p:sp>
        <p:nvSpPr>
          <p:cNvPr id="56361" name="Text Box 41">
            <a:extLst>
              <a:ext uri="{FF2B5EF4-FFF2-40B4-BE49-F238E27FC236}">
                <a16:creationId xmlns="" xmlns:a16="http://schemas.microsoft.com/office/drawing/2014/main" id="{80DF4D5E-2611-48F7-9087-AC80EA5F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428751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24 : 8 =</a:t>
            </a:r>
            <a:endParaRPr lang="en-US" altLang="en-US" u="sng">
              <a:latin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8105823-1F61-4914-8A97-81082B4DF762}"/>
              </a:ext>
            </a:extLst>
          </p:cNvPr>
          <p:cNvSpPr txBox="1"/>
          <p:nvPr/>
        </p:nvSpPr>
        <p:spPr>
          <a:xfrm>
            <a:off x="8458200" y="514350"/>
            <a:ext cx="3352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60" grpId="0"/>
      <p:bldP spid="173094" grpId="0"/>
      <p:bldP spid="173097" grpId="0"/>
      <p:bldP spid="173098" grpId="0"/>
      <p:bldP spid="173099" grpId="0"/>
      <p:bldP spid="173100" grpId="0"/>
      <p:bldP spid="173105" grpId="0"/>
      <p:bldP spid="173111" grpId="0"/>
      <p:bldP spid="173116" grpId="0"/>
      <p:bldP spid="173121" grpId="0"/>
      <p:bldP spid="173096" grpId="0"/>
      <p:bldP spid="56361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9" name="Text Box 4">
            <a:extLst>
              <a:ext uri="{FF2B5EF4-FFF2-40B4-BE49-F238E27FC236}">
                <a16:creationId xmlns="" xmlns:a16="http://schemas.microsoft.com/office/drawing/2014/main" id="{E97CA9A6-A5A1-461E-8991-0A030EC1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376" y="20574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9 =</a:t>
            </a:r>
          </a:p>
        </p:txBody>
      </p:sp>
      <p:sp>
        <p:nvSpPr>
          <p:cNvPr id="16387" name="Text Box 4">
            <a:extLst>
              <a:ext uri="{FF2B5EF4-FFF2-40B4-BE49-F238E27FC236}">
                <a16:creationId xmlns="" xmlns:a16="http://schemas.microsoft.com/office/drawing/2014/main" id="{20A89CAA-16A1-4A07-8B60-61189E2B9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180" y="273050"/>
            <a:ext cx="8191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grpSp>
        <p:nvGrpSpPr>
          <p:cNvPr id="2" name="Group 394">
            <a:extLst>
              <a:ext uri="{FF2B5EF4-FFF2-40B4-BE49-F238E27FC236}">
                <a16:creationId xmlns="" xmlns:a16="http://schemas.microsoft.com/office/drawing/2014/main" id="{6E739A48-00AD-4826-A64F-1CDC491DEE99}"/>
              </a:ext>
            </a:extLst>
          </p:cNvPr>
          <p:cNvGrpSpPr>
            <a:grpSpLocks/>
          </p:cNvGrpSpPr>
          <p:nvPr/>
        </p:nvGrpSpPr>
        <p:grpSpPr bwMode="auto">
          <a:xfrm>
            <a:off x="3592976" y="1905000"/>
            <a:ext cx="685800" cy="976313"/>
            <a:chOff x="2976" y="3360"/>
            <a:chExt cx="432" cy="615"/>
          </a:xfrm>
        </p:grpSpPr>
        <p:sp>
          <p:nvSpPr>
            <p:cNvPr id="16420" name="Text Box 4">
              <a:extLst>
                <a:ext uri="{FF2B5EF4-FFF2-40B4-BE49-F238E27FC236}">
                  <a16:creationId xmlns="" xmlns:a16="http://schemas.microsoft.com/office/drawing/2014/main" id="{6D0BAC73-BDF4-486A-8DA5-E2FD5CCC7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6421" name="Text Box 4">
              <a:extLst>
                <a:ext uri="{FF2B5EF4-FFF2-40B4-BE49-F238E27FC236}">
                  <a16:creationId xmlns="" xmlns:a16="http://schemas.microsoft.com/office/drawing/2014/main" id="{03119BD6-4701-404F-9077-87F1C9248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64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22" name="Line 397">
              <a:extLst>
                <a:ext uri="{FF2B5EF4-FFF2-40B4-BE49-F238E27FC236}">
                  <a16:creationId xmlns="" xmlns:a16="http://schemas.microsoft.com/office/drawing/2014/main" id="{418E1778-34A7-4384-8066-CFF2D3087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6" y="3648"/>
              <a:ext cx="384" cy="0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66" name="Text Box 4">
            <a:extLst>
              <a:ext uri="{FF2B5EF4-FFF2-40B4-BE49-F238E27FC236}">
                <a16:creationId xmlns="" xmlns:a16="http://schemas.microsoft.com/office/drawing/2014/main" id="{252283BE-1E9E-4EA2-B15F-2EFE6D0AF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576" y="3200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=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7578" name="Text Box 4">
            <a:extLst>
              <a:ext uri="{FF2B5EF4-FFF2-40B4-BE49-F238E27FC236}">
                <a16:creationId xmlns="" xmlns:a16="http://schemas.microsoft.com/office/drawing/2014/main" id="{9B096A30-D4E7-47FA-BEF5-D6A3AD41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776" y="1981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7580" name="Text Box 4">
            <a:extLst>
              <a:ext uri="{FF2B5EF4-FFF2-40B4-BE49-F238E27FC236}">
                <a16:creationId xmlns="" xmlns:a16="http://schemas.microsoft.com/office/drawing/2014/main" id="{C9505DCA-F8E3-41AE-9885-D99901E2C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776" y="1981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7581" name="Text Box 4">
            <a:extLst>
              <a:ext uri="{FF2B5EF4-FFF2-40B4-BE49-F238E27FC236}">
                <a16:creationId xmlns="" xmlns:a16="http://schemas.microsoft.com/office/drawing/2014/main" id="{28255B8F-980B-46B2-B877-22ECF398E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576" y="3200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altLang="en-US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414">
            <a:extLst>
              <a:ext uri="{FF2B5EF4-FFF2-40B4-BE49-F238E27FC236}">
                <a16:creationId xmlns="" xmlns:a16="http://schemas.microsoft.com/office/drawing/2014/main" id="{2477FD5E-E911-4188-828C-BC4228396DFD}"/>
              </a:ext>
            </a:extLst>
          </p:cNvPr>
          <p:cNvGrpSpPr>
            <a:grpSpLocks/>
          </p:cNvGrpSpPr>
          <p:nvPr/>
        </p:nvGrpSpPr>
        <p:grpSpPr bwMode="auto">
          <a:xfrm>
            <a:off x="5698002" y="1828800"/>
            <a:ext cx="638175" cy="976313"/>
            <a:chOff x="3803" y="1824"/>
            <a:chExt cx="373" cy="615"/>
          </a:xfrm>
        </p:grpSpPr>
        <p:sp>
          <p:nvSpPr>
            <p:cNvPr id="16417" name="Text Box 4">
              <a:extLst>
                <a:ext uri="{FF2B5EF4-FFF2-40B4-BE49-F238E27FC236}">
                  <a16:creationId xmlns="" xmlns:a16="http://schemas.microsoft.com/office/drawing/2014/main" id="{090B25DB-3A87-4F5C-9B1B-F98D1252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6</a:t>
              </a:r>
            </a:p>
          </p:txBody>
        </p:sp>
        <p:sp>
          <p:nvSpPr>
            <p:cNvPr id="16418" name="Text Box 4">
              <a:extLst>
                <a:ext uri="{FF2B5EF4-FFF2-40B4-BE49-F238E27FC236}">
                  <a16:creationId xmlns="" xmlns:a16="http://schemas.microsoft.com/office/drawing/2014/main" id="{08C9A996-EC44-425E-9848-EF5BD4484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</a:p>
          </p:txBody>
        </p:sp>
        <p:sp>
          <p:nvSpPr>
            <p:cNvPr id="16419" name="Line 417">
              <a:extLst>
                <a:ext uri="{FF2B5EF4-FFF2-40B4-BE49-F238E27FC236}">
                  <a16:creationId xmlns="" xmlns:a16="http://schemas.microsoft.com/office/drawing/2014/main" id="{457957DD-E8A5-425E-AFEF-487662E38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18">
            <a:extLst>
              <a:ext uri="{FF2B5EF4-FFF2-40B4-BE49-F238E27FC236}">
                <a16:creationId xmlns="" xmlns:a16="http://schemas.microsoft.com/office/drawing/2014/main" id="{1CF1594E-C906-4414-9395-06C2707D42DE}"/>
              </a:ext>
            </a:extLst>
          </p:cNvPr>
          <p:cNvGrpSpPr>
            <a:grpSpLocks/>
          </p:cNvGrpSpPr>
          <p:nvPr/>
        </p:nvGrpSpPr>
        <p:grpSpPr bwMode="auto">
          <a:xfrm>
            <a:off x="7631576" y="1828800"/>
            <a:ext cx="592138" cy="976313"/>
            <a:chOff x="3803" y="1824"/>
            <a:chExt cx="373" cy="615"/>
          </a:xfrm>
        </p:grpSpPr>
        <p:sp>
          <p:nvSpPr>
            <p:cNvPr id="16414" name="Text Box 4">
              <a:extLst>
                <a:ext uri="{FF2B5EF4-FFF2-40B4-BE49-F238E27FC236}">
                  <a16:creationId xmlns="" xmlns:a16="http://schemas.microsoft.com/office/drawing/2014/main" id="{F4DFA574-94CE-4E52-822C-36764A8AA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6415" name="Text Box 4">
              <a:extLst>
                <a:ext uri="{FF2B5EF4-FFF2-40B4-BE49-F238E27FC236}">
                  <a16:creationId xmlns="" xmlns:a16="http://schemas.microsoft.com/office/drawing/2014/main" id="{CC3E0373-F5EB-49AB-BBF6-F1D289DB7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6416" name="Line 421">
              <a:extLst>
                <a:ext uri="{FF2B5EF4-FFF2-40B4-BE49-F238E27FC236}">
                  <a16:creationId xmlns="" xmlns:a16="http://schemas.microsoft.com/office/drawing/2014/main" id="{00C522D9-2F5F-44E7-B0EE-501EA630C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26">
            <a:extLst>
              <a:ext uri="{FF2B5EF4-FFF2-40B4-BE49-F238E27FC236}">
                <a16:creationId xmlns="" xmlns:a16="http://schemas.microsoft.com/office/drawing/2014/main" id="{72D53AAF-080D-48AF-BB0E-1E09F118AD12}"/>
              </a:ext>
            </a:extLst>
          </p:cNvPr>
          <p:cNvGrpSpPr>
            <a:grpSpLocks/>
          </p:cNvGrpSpPr>
          <p:nvPr/>
        </p:nvGrpSpPr>
        <p:grpSpPr bwMode="auto">
          <a:xfrm>
            <a:off x="6412376" y="3048000"/>
            <a:ext cx="592138" cy="976313"/>
            <a:chOff x="3803" y="1824"/>
            <a:chExt cx="373" cy="615"/>
          </a:xfrm>
        </p:grpSpPr>
        <p:sp>
          <p:nvSpPr>
            <p:cNvPr id="16411" name="Text Box 4">
              <a:extLst>
                <a:ext uri="{FF2B5EF4-FFF2-40B4-BE49-F238E27FC236}">
                  <a16:creationId xmlns="" xmlns:a16="http://schemas.microsoft.com/office/drawing/2014/main" id="{4DE6B7FE-F0FE-4189-BBFD-08FC5B0ED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</a:p>
          </p:txBody>
        </p:sp>
        <p:sp>
          <p:nvSpPr>
            <p:cNvPr id="16412" name="Text Box 4">
              <a:extLst>
                <a:ext uri="{FF2B5EF4-FFF2-40B4-BE49-F238E27FC236}">
                  <a16:creationId xmlns="" xmlns:a16="http://schemas.microsoft.com/office/drawing/2014/main" id="{3DD115DA-124F-4E43-BC45-BEC072540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6413" name="Line 429">
              <a:extLst>
                <a:ext uri="{FF2B5EF4-FFF2-40B4-BE49-F238E27FC236}">
                  <a16:creationId xmlns="" xmlns:a16="http://schemas.microsoft.com/office/drawing/2014/main" id="{20BC2108-C82E-4399-A332-50AAB9F65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30">
            <a:extLst>
              <a:ext uri="{FF2B5EF4-FFF2-40B4-BE49-F238E27FC236}">
                <a16:creationId xmlns="" xmlns:a16="http://schemas.microsoft.com/office/drawing/2014/main" id="{3C75ED82-A50D-4A9F-B732-A19EF103702B}"/>
              </a:ext>
            </a:extLst>
          </p:cNvPr>
          <p:cNvGrpSpPr>
            <a:grpSpLocks/>
          </p:cNvGrpSpPr>
          <p:nvPr/>
        </p:nvGrpSpPr>
        <p:grpSpPr bwMode="auto">
          <a:xfrm>
            <a:off x="8774576" y="3048000"/>
            <a:ext cx="592138" cy="976313"/>
            <a:chOff x="3803" y="1824"/>
            <a:chExt cx="373" cy="615"/>
          </a:xfrm>
        </p:grpSpPr>
        <p:sp>
          <p:nvSpPr>
            <p:cNvPr id="16408" name="Text Box 4">
              <a:extLst>
                <a:ext uri="{FF2B5EF4-FFF2-40B4-BE49-F238E27FC236}">
                  <a16:creationId xmlns="" xmlns:a16="http://schemas.microsoft.com/office/drawing/2014/main" id="{87855A23-CB4E-4A60-B204-1E0EA75D6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6409" name="Text Box 4">
              <a:extLst>
                <a:ext uri="{FF2B5EF4-FFF2-40B4-BE49-F238E27FC236}">
                  <a16:creationId xmlns="" xmlns:a16="http://schemas.microsoft.com/office/drawing/2014/main" id="{6059DD37-8DCD-4161-BEE9-2C0336F5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6410" name="Line 433">
              <a:extLst>
                <a:ext uri="{FF2B5EF4-FFF2-40B4-BE49-F238E27FC236}">
                  <a16:creationId xmlns="" xmlns:a16="http://schemas.microsoft.com/office/drawing/2014/main" id="{97564A2A-C7E2-4BFF-96AA-8E115B101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02" name="Text Box 4">
            <a:extLst>
              <a:ext uri="{FF2B5EF4-FFF2-40B4-BE49-F238E27FC236}">
                <a16:creationId xmlns="" xmlns:a16="http://schemas.microsoft.com/office/drawing/2014/main" id="{71C3D56A-DEFF-4997-8CB8-9B71F220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112" y="4435476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i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r>
              <a:rPr lang="en-US" altLang="en-US" sz="28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603" name="Text Box 4">
            <a:extLst>
              <a:ext uri="{FF2B5EF4-FFF2-40B4-BE49-F238E27FC236}">
                <a16:creationId xmlns="" xmlns:a16="http://schemas.microsoft.com/office/drawing/2014/main" id="{596BD725-1762-4CAC-8FAA-2E5127097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312" y="4435695"/>
            <a:ext cx="716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</p:txBody>
      </p:sp>
      <p:sp>
        <p:nvSpPr>
          <p:cNvPr id="16399" name="Rectangle 57">
            <a:extLst>
              <a:ext uri="{FF2B5EF4-FFF2-40B4-BE49-F238E27FC236}">
                <a16:creationId xmlns="" xmlns:a16="http://schemas.microsoft.com/office/drawing/2014/main" id="{44FC594B-8FAE-46C5-AE8A-CC01EA54D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65" y="334964"/>
            <a:ext cx="1143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:</a:t>
            </a:r>
          </a:p>
        </p:txBody>
      </p:sp>
      <p:sp>
        <p:nvSpPr>
          <p:cNvPr id="7579" name="Text Box 4">
            <a:extLst>
              <a:ext uri="{FF2B5EF4-FFF2-40B4-BE49-F238E27FC236}">
                <a16:creationId xmlns="" xmlns:a16="http://schemas.microsoft.com/office/drawing/2014/main" id="{4BD6800C-BD00-459D-BCF7-3BB6B731A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176" y="3200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=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grpSp>
        <p:nvGrpSpPr>
          <p:cNvPr id="5" name="Group 422">
            <a:extLst>
              <a:ext uri="{FF2B5EF4-FFF2-40B4-BE49-F238E27FC236}">
                <a16:creationId xmlns="" xmlns:a16="http://schemas.microsoft.com/office/drawing/2014/main" id="{86E52665-54CA-4CC7-932D-6E1A4C75CE37}"/>
              </a:ext>
            </a:extLst>
          </p:cNvPr>
          <p:cNvGrpSpPr>
            <a:grpSpLocks/>
          </p:cNvGrpSpPr>
          <p:nvPr/>
        </p:nvGrpSpPr>
        <p:grpSpPr bwMode="auto">
          <a:xfrm>
            <a:off x="4050177" y="3048000"/>
            <a:ext cx="790575" cy="976313"/>
            <a:chOff x="3803" y="1824"/>
            <a:chExt cx="373" cy="615"/>
          </a:xfrm>
        </p:grpSpPr>
        <p:sp>
          <p:nvSpPr>
            <p:cNvPr id="16405" name="Text Box 4">
              <a:extLst>
                <a:ext uri="{FF2B5EF4-FFF2-40B4-BE49-F238E27FC236}">
                  <a16:creationId xmlns="" xmlns:a16="http://schemas.microsoft.com/office/drawing/2014/main" id="{0D6DF15D-4A15-4FCF-A334-CC2976A37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</a:t>
              </a:r>
            </a:p>
          </p:txBody>
        </p:sp>
        <p:sp>
          <p:nvSpPr>
            <p:cNvPr id="16406" name="Text Box 4">
              <a:extLst>
                <a:ext uri="{FF2B5EF4-FFF2-40B4-BE49-F238E27FC236}">
                  <a16:creationId xmlns="" xmlns:a16="http://schemas.microsoft.com/office/drawing/2014/main" id="{1534532F-4621-478D-970D-599274C06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</a:p>
          </p:txBody>
        </p:sp>
        <p:sp>
          <p:nvSpPr>
            <p:cNvPr id="16407" name="Line 425">
              <a:extLst>
                <a:ext uri="{FF2B5EF4-FFF2-40B4-BE49-F238E27FC236}">
                  <a16:creationId xmlns="" xmlns:a16="http://schemas.microsoft.com/office/drawing/2014/main" id="{9EA32278-79AF-4345-A29E-D9E2F4F549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71" name="Line 63">
            <a:extLst>
              <a:ext uri="{FF2B5EF4-FFF2-40B4-BE49-F238E27FC236}">
                <a16:creationId xmlns="" xmlns:a16="http://schemas.microsoft.com/office/drawing/2014/main" id="{04C9D9B3-DAC2-4B67-A800-0B2F5BA14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849" y="744415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3" name="Line 65">
            <a:extLst>
              <a:ext uri="{FF2B5EF4-FFF2-40B4-BE49-F238E27FC236}">
                <a16:creationId xmlns="" xmlns:a16="http://schemas.microsoft.com/office/drawing/2014/main" id="{87913BD9-4CBC-4EBA-8DC8-F43F592AF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744415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4" name="Line 66">
            <a:extLst>
              <a:ext uri="{FF2B5EF4-FFF2-40B4-BE49-F238E27FC236}">
                <a16:creationId xmlns="" xmlns:a16="http://schemas.microsoft.com/office/drawing/2014/main" id="{38D5EF48-6C87-49ED-859A-1E4146087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5352" y="1157821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8AA7B16-0A72-43D8-A11F-72CA5FEB0E70}"/>
              </a:ext>
            </a:extLst>
          </p:cNvPr>
          <p:cNvSpPr txBox="1"/>
          <p:nvPr/>
        </p:nvSpPr>
        <p:spPr>
          <a:xfrm>
            <a:off x="8874588" y="988367"/>
            <a:ext cx="26774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9" grpId="0"/>
      <p:bldP spid="7566" grpId="0"/>
      <p:bldP spid="7578" grpId="0"/>
      <p:bldP spid="7580" grpId="0"/>
      <p:bldP spid="7581" grpId="0"/>
      <p:bldP spid="7602" grpId="0"/>
      <p:bldP spid="7603" grpId="0"/>
      <p:bldP spid="7579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981200" y="2209800"/>
            <a:ext cx="6553200" cy="13716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Thương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của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phép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chia 4 : 7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là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:</a:t>
            </a:r>
            <a:endParaRPr lang="en-US" sz="4800" b="1" dirty="0">
              <a:solidFill>
                <a:srgbClr val="A5002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</p:txBody>
      </p:sp>
      <p:graphicFrame>
        <p:nvGraphicFramePr>
          <p:cNvPr id="4098" name="Object 2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943350" y="2355850"/>
          <a:ext cx="114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Equation" r:id="rId5" imgW="114120" imgH="672840" progId="Equation.3">
                  <p:embed/>
                </p:oleObj>
              </mc:Choice>
              <mc:Fallback>
                <p:oleObj name="Equation" r:id="rId5" imgW="114120" imgH="6728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355850"/>
                        <a:ext cx="114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43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409700" y="3962083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3881438" y="3977481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172200" y="4038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624105" y="3991391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6019800" y="3962400"/>
            <a:ext cx="762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23" name="AutoShape 47"/>
          <p:cNvSpPr>
            <a:spLocks noChangeArrowheads="1"/>
          </p:cNvSpPr>
          <p:nvPr/>
        </p:nvSpPr>
        <p:spPr bwMode="auto">
          <a:xfrm>
            <a:off x="3162300" y="162292"/>
            <a:ext cx="5867400" cy="1447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404E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1" dirty="0">
                <a:solidFill>
                  <a:srgbClr val="FFFF00"/>
                </a:solidFill>
              </a:rPr>
              <a:t>TRÒ CHƠI: AI NHANH - AI ĐÚNG?</a:t>
            </a:r>
          </a:p>
        </p:txBody>
      </p:sp>
      <p:grpSp>
        <p:nvGrpSpPr>
          <p:cNvPr id="50" name="Group 426">
            <a:extLst>
              <a:ext uri="{FF2B5EF4-FFF2-40B4-BE49-F238E27FC236}">
                <a16:creationId xmlns="" xmlns:a16="http://schemas.microsoft.com/office/drawing/2014/main" id="{FDCA98CA-80F5-4772-ACFD-B762F98A7F78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3705555"/>
            <a:ext cx="642938" cy="1404939"/>
            <a:chOff x="3718" y="1700"/>
            <a:chExt cx="405" cy="885"/>
          </a:xfrm>
        </p:grpSpPr>
        <p:sp>
          <p:nvSpPr>
            <p:cNvPr id="51" name="Text Box 4">
              <a:extLst>
                <a:ext uri="{FF2B5EF4-FFF2-40B4-BE49-F238E27FC236}">
                  <a16:creationId xmlns="" xmlns:a16="http://schemas.microsoft.com/office/drawing/2014/main" id="{A72E5B43-961F-492E-B37F-41FF1D701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" name="Text Box 4">
              <a:extLst>
                <a:ext uri="{FF2B5EF4-FFF2-40B4-BE49-F238E27FC236}">
                  <a16:creationId xmlns="" xmlns:a16="http://schemas.microsoft.com/office/drawing/2014/main" id="{FE45FD44-DAF9-4E5E-8D55-30D49B8DD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53" name="Line 429">
              <a:extLst>
                <a:ext uri="{FF2B5EF4-FFF2-40B4-BE49-F238E27FC236}">
                  <a16:creationId xmlns="" xmlns:a16="http://schemas.microsoft.com/office/drawing/2014/main" id="{62421003-791B-4573-844A-95C46C4B4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58" name="Group 426">
            <a:extLst>
              <a:ext uri="{FF2B5EF4-FFF2-40B4-BE49-F238E27FC236}">
                <a16:creationId xmlns="" xmlns:a16="http://schemas.microsoft.com/office/drawing/2014/main" id="{C1A89961-0291-4C8F-9E0C-E55D3437EE71}"/>
              </a:ext>
            </a:extLst>
          </p:cNvPr>
          <p:cNvGrpSpPr>
            <a:grpSpLocks/>
          </p:cNvGrpSpPr>
          <p:nvPr/>
        </p:nvGrpSpPr>
        <p:grpSpPr bwMode="auto">
          <a:xfrm>
            <a:off x="4342619" y="3719732"/>
            <a:ext cx="642938" cy="1404939"/>
            <a:chOff x="3718" y="1700"/>
            <a:chExt cx="405" cy="885"/>
          </a:xfrm>
        </p:grpSpPr>
        <p:sp>
          <p:nvSpPr>
            <p:cNvPr id="59" name="Text Box 4">
              <a:extLst>
                <a:ext uri="{FF2B5EF4-FFF2-40B4-BE49-F238E27FC236}">
                  <a16:creationId xmlns="" xmlns:a16="http://schemas.microsoft.com/office/drawing/2014/main" id="{3FD8C70C-39F2-48AB-B7CD-6FD7F68F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0" name="Text Box 4">
              <a:extLst>
                <a:ext uri="{FF2B5EF4-FFF2-40B4-BE49-F238E27FC236}">
                  <a16:creationId xmlns="" xmlns:a16="http://schemas.microsoft.com/office/drawing/2014/main" id="{A8811514-B67B-4388-B1B9-ABBA26C26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61" name="Line 429">
              <a:extLst>
                <a:ext uri="{FF2B5EF4-FFF2-40B4-BE49-F238E27FC236}">
                  <a16:creationId xmlns="" xmlns:a16="http://schemas.microsoft.com/office/drawing/2014/main" id="{C7C4F5D4-B971-4F86-8777-F7E59919F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62" name="Group 426">
            <a:extLst>
              <a:ext uri="{FF2B5EF4-FFF2-40B4-BE49-F238E27FC236}">
                <a16:creationId xmlns="" xmlns:a16="http://schemas.microsoft.com/office/drawing/2014/main" id="{98E06DC3-47DC-4B59-89B6-89A1B5FB987A}"/>
              </a:ext>
            </a:extLst>
          </p:cNvPr>
          <p:cNvGrpSpPr>
            <a:grpSpLocks/>
          </p:cNvGrpSpPr>
          <p:nvPr/>
        </p:nvGrpSpPr>
        <p:grpSpPr bwMode="auto">
          <a:xfrm>
            <a:off x="6807993" y="3715457"/>
            <a:ext cx="642938" cy="1404939"/>
            <a:chOff x="3718" y="1700"/>
            <a:chExt cx="405" cy="885"/>
          </a:xfrm>
        </p:grpSpPr>
        <p:sp>
          <p:nvSpPr>
            <p:cNvPr id="63" name="Text Box 4">
              <a:extLst>
                <a:ext uri="{FF2B5EF4-FFF2-40B4-BE49-F238E27FC236}">
                  <a16:creationId xmlns="" xmlns:a16="http://schemas.microsoft.com/office/drawing/2014/main" id="{FD257A00-6C3E-48EF-9279-FC3CE39EC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4" name="Text Box 4">
              <a:extLst>
                <a:ext uri="{FF2B5EF4-FFF2-40B4-BE49-F238E27FC236}">
                  <a16:creationId xmlns="" xmlns:a16="http://schemas.microsoft.com/office/drawing/2014/main" id="{5E1AB732-3514-48FE-A67C-4EB955B3B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65" name="Line 429">
              <a:extLst>
                <a:ext uri="{FF2B5EF4-FFF2-40B4-BE49-F238E27FC236}">
                  <a16:creationId xmlns="" xmlns:a16="http://schemas.microsoft.com/office/drawing/2014/main" id="{E53AD44F-CD94-4A9A-AC0F-37BEDEC0A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66" name="Group 426">
            <a:extLst>
              <a:ext uri="{FF2B5EF4-FFF2-40B4-BE49-F238E27FC236}">
                <a16:creationId xmlns="" xmlns:a16="http://schemas.microsoft.com/office/drawing/2014/main" id="{58BABD82-7441-4CFA-ACBB-79C060D65856}"/>
              </a:ext>
            </a:extLst>
          </p:cNvPr>
          <p:cNvGrpSpPr>
            <a:grpSpLocks/>
          </p:cNvGrpSpPr>
          <p:nvPr/>
        </p:nvGrpSpPr>
        <p:grpSpPr bwMode="auto">
          <a:xfrm>
            <a:off x="9233705" y="3699998"/>
            <a:ext cx="642938" cy="1404939"/>
            <a:chOff x="3718" y="1700"/>
            <a:chExt cx="405" cy="885"/>
          </a:xfrm>
        </p:grpSpPr>
        <p:sp>
          <p:nvSpPr>
            <p:cNvPr id="67" name="Text Box 4">
              <a:extLst>
                <a:ext uri="{FF2B5EF4-FFF2-40B4-BE49-F238E27FC236}">
                  <a16:creationId xmlns="" xmlns:a16="http://schemas.microsoft.com/office/drawing/2014/main" id="{DDB742E7-0FBB-42C9-BEDC-49B873722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8" name="Text Box 4">
              <a:extLst>
                <a:ext uri="{FF2B5EF4-FFF2-40B4-BE49-F238E27FC236}">
                  <a16:creationId xmlns="" xmlns:a16="http://schemas.microsoft.com/office/drawing/2014/main" id="{C65BA65A-A230-4A68-90E1-DE70CC3AE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69" name="Line 429">
              <a:extLst>
                <a:ext uri="{FF2B5EF4-FFF2-40B4-BE49-F238E27FC236}">
                  <a16:creationId xmlns="" xmlns:a16="http://schemas.microsoft.com/office/drawing/2014/main" id="{A4E30392-CED6-42D4-80E2-BD852BD77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8" grpId="0"/>
      <p:bldP spid="13339" grpId="0"/>
      <p:bldP spid="13341" grpId="0"/>
      <p:bldP spid="13343" grpId="0"/>
      <p:bldP spid="133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981200" y="2209800"/>
            <a:ext cx="6553200" cy="13716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Thương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của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phép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chia 7 : 8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là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:</a:t>
            </a:r>
            <a:endParaRPr lang="en-US" sz="4800" b="1" dirty="0">
              <a:solidFill>
                <a:srgbClr val="A5002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</p:txBody>
      </p:sp>
      <p:graphicFrame>
        <p:nvGraphicFramePr>
          <p:cNvPr id="4098" name="Object 2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943350" y="2355850"/>
          <a:ext cx="114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5" imgW="114120" imgH="672840" progId="Equation.3">
                  <p:embed/>
                </p:oleObj>
              </mc:Choice>
              <mc:Fallback>
                <p:oleObj name="Equation" r:id="rId5" imgW="114120" imgH="672840" progId="Equation.3">
                  <p:embed/>
                  <p:pic>
                    <p:nvPicPr>
                      <p:cNvPr id="409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355850"/>
                        <a:ext cx="114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43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10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409700" y="3962083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3881438" y="3977481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172200" y="4038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624105" y="3991391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3740552" y="3962400"/>
            <a:ext cx="762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23" name="AutoShape 47"/>
          <p:cNvSpPr>
            <a:spLocks noChangeArrowheads="1"/>
          </p:cNvSpPr>
          <p:nvPr/>
        </p:nvSpPr>
        <p:spPr bwMode="auto">
          <a:xfrm>
            <a:off x="3162300" y="162292"/>
            <a:ext cx="5867400" cy="1447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404E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1" dirty="0">
                <a:solidFill>
                  <a:srgbClr val="FFFF00"/>
                </a:solidFill>
              </a:rPr>
              <a:t>TRÒ CHƠI: AI NHANH - AI ĐÚNG?</a:t>
            </a:r>
          </a:p>
        </p:txBody>
      </p:sp>
      <p:grpSp>
        <p:nvGrpSpPr>
          <p:cNvPr id="50" name="Group 426">
            <a:extLst>
              <a:ext uri="{FF2B5EF4-FFF2-40B4-BE49-F238E27FC236}">
                <a16:creationId xmlns="" xmlns:a16="http://schemas.microsoft.com/office/drawing/2014/main" id="{FDCA98CA-80F5-4772-ACFD-B762F98A7F78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3705555"/>
            <a:ext cx="642938" cy="1404939"/>
            <a:chOff x="3718" y="1700"/>
            <a:chExt cx="405" cy="885"/>
          </a:xfrm>
        </p:grpSpPr>
        <p:sp>
          <p:nvSpPr>
            <p:cNvPr id="51" name="Text Box 4">
              <a:extLst>
                <a:ext uri="{FF2B5EF4-FFF2-40B4-BE49-F238E27FC236}">
                  <a16:creationId xmlns="" xmlns:a16="http://schemas.microsoft.com/office/drawing/2014/main" id="{A72E5B43-961F-492E-B37F-41FF1D701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2" name="Text Box 4">
              <a:extLst>
                <a:ext uri="{FF2B5EF4-FFF2-40B4-BE49-F238E27FC236}">
                  <a16:creationId xmlns="" xmlns:a16="http://schemas.microsoft.com/office/drawing/2014/main" id="{FE45FD44-DAF9-4E5E-8D55-30D49B8DD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53" name="Line 429">
              <a:extLst>
                <a:ext uri="{FF2B5EF4-FFF2-40B4-BE49-F238E27FC236}">
                  <a16:creationId xmlns="" xmlns:a16="http://schemas.microsoft.com/office/drawing/2014/main" id="{62421003-791B-4573-844A-95C46C4B4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58" name="Group 426">
            <a:extLst>
              <a:ext uri="{FF2B5EF4-FFF2-40B4-BE49-F238E27FC236}">
                <a16:creationId xmlns="" xmlns:a16="http://schemas.microsoft.com/office/drawing/2014/main" id="{C1A89961-0291-4C8F-9E0C-E55D3437EE71}"/>
              </a:ext>
            </a:extLst>
          </p:cNvPr>
          <p:cNvGrpSpPr>
            <a:grpSpLocks/>
          </p:cNvGrpSpPr>
          <p:nvPr/>
        </p:nvGrpSpPr>
        <p:grpSpPr bwMode="auto">
          <a:xfrm>
            <a:off x="4342619" y="3719732"/>
            <a:ext cx="642938" cy="1404939"/>
            <a:chOff x="3718" y="1700"/>
            <a:chExt cx="405" cy="885"/>
          </a:xfrm>
        </p:grpSpPr>
        <p:sp>
          <p:nvSpPr>
            <p:cNvPr id="59" name="Text Box 4">
              <a:extLst>
                <a:ext uri="{FF2B5EF4-FFF2-40B4-BE49-F238E27FC236}">
                  <a16:creationId xmlns="" xmlns:a16="http://schemas.microsoft.com/office/drawing/2014/main" id="{3FD8C70C-39F2-48AB-B7CD-6FD7F68F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0" name="Text Box 4">
              <a:extLst>
                <a:ext uri="{FF2B5EF4-FFF2-40B4-BE49-F238E27FC236}">
                  <a16:creationId xmlns="" xmlns:a16="http://schemas.microsoft.com/office/drawing/2014/main" id="{A8811514-B67B-4388-B1B9-ABBA26C26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61" name="Line 429">
              <a:extLst>
                <a:ext uri="{FF2B5EF4-FFF2-40B4-BE49-F238E27FC236}">
                  <a16:creationId xmlns="" xmlns:a16="http://schemas.microsoft.com/office/drawing/2014/main" id="{C7C4F5D4-B971-4F86-8777-F7E59919F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62" name="Group 426">
            <a:extLst>
              <a:ext uri="{FF2B5EF4-FFF2-40B4-BE49-F238E27FC236}">
                <a16:creationId xmlns="" xmlns:a16="http://schemas.microsoft.com/office/drawing/2014/main" id="{98E06DC3-47DC-4B59-89B6-89A1B5FB987A}"/>
              </a:ext>
            </a:extLst>
          </p:cNvPr>
          <p:cNvGrpSpPr>
            <a:grpSpLocks/>
          </p:cNvGrpSpPr>
          <p:nvPr/>
        </p:nvGrpSpPr>
        <p:grpSpPr bwMode="auto">
          <a:xfrm>
            <a:off x="6807993" y="3715457"/>
            <a:ext cx="642938" cy="1404939"/>
            <a:chOff x="3718" y="1700"/>
            <a:chExt cx="405" cy="885"/>
          </a:xfrm>
        </p:grpSpPr>
        <p:sp>
          <p:nvSpPr>
            <p:cNvPr id="63" name="Text Box 4">
              <a:extLst>
                <a:ext uri="{FF2B5EF4-FFF2-40B4-BE49-F238E27FC236}">
                  <a16:creationId xmlns="" xmlns:a16="http://schemas.microsoft.com/office/drawing/2014/main" id="{FD257A00-6C3E-48EF-9279-FC3CE39EC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4" name="Text Box 4">
              <a:extLst>
                <a:ext uri="{FF2B5EF4-FFF2-40B4-BE49-F238E27FC236}">
                  <a16:creationId xmlns="" xmlns:a16="http://schemas.microsoft.com/office/drawing/2014/main" id="{5E1AB732-3514-48FE-A67C-4EB955B3B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65" name="Line 429">
              <a:extLst>
                <a:ext uri="{FF2B5EF4-FFF2-40B4-BE49-F238E27FC236}">
                  <a16:creationId xmlns="" xmlns:a16="http://schemas.microsoft.com/office/drawing/2014/main" id="{E53AD44F-CD94-4A9A-AC0F-37BEDEC0A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66" name="Group 426">
            <a:extLst>
              <a:ext uri="{FF2B5EF4-FFF2-40B4-BE49-F238E27FC236}">
                <a16:creationId xmlns="" xmlns:a16="http://schemas.microsoft.com/office/drawing/2014/main" id="{58BABD82-7441-4CFA-ACBB-79C060D65856}"/>
              </a:ext>
            </a:extLst>
          </p:cNvPr>
          <p:cNvGrpSpPr>
            <a:grpSpLocks/>
          </p:cNvGrpSpPr>
          <p:nvPr/>
        </p:nvGrpSpPr>
        <p:grpSpPr bwMode="auto">
          <a:xfrm>
            <a:off x="9233705" y="3699998"/>
            <a:ext cx="642938" cy="1404939"/>
            <a:chOff x="3718" y="1700"/>
            <a:chExt cx="405" cy="885"/>
          </a:xfrm>
        </p:grpSpPr>
        <p:sp>
          <p:nvSpPr>
            <p:cNvPr id="67" name="Text Box 4">
              <a:extLst>
                <a:ext uri="{FF2B5EF4-FFF2-40B4-BE49-F238E27FC236}">
                  <a16:creationId xmlns="" xmlns:a16="http://schemas.microsoft.com/office/drawing/2014/main" id="{DDB742E7-0FBB-42C9-BEDC-49B873722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8" name="Text Box 4">
              <a:extLst>
                <a:ext uri="{FF2B5EF4-FFF2-40B4-BE49-F238E27FC236}">
                  <a16:creationId xmlns="" xmlns:a16="http://schemas.microsoft.com/office/drawing/2014/main" id="{C65BA65A-A230-4A68-90E1-DE70CC3AE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69" name="Line 429">
              <a:extLst>
                <a:ext uri="{FF2B5EF4-FFF2-40B4-BE49-F238E27FC236}">
                  <a16:creationId xmlns="" xmlns:a16="http://schemas.microsoft.com/office/drawing/2014/main" id="{A4E30392-CED6-42D4-80E2-BD852BD77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452931977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8" grpId="0"/>
      <p:bldP spid="13339" grpId="0"/>
      <p:bldP spid="13341" grpId="0"/>
      <p:bldP spid="13343" grpId="0"/>
      <p:bldP spid="133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066800" y="2286000"/>
            <a:ext cx="10058400" cy="1447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9911" y="1939925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2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2365376" y="7278688"/>
            <a:ext cx="75406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9911" y="3840164"/>
            <a:ext cx="662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0" y="2705102"/>
            <a:ext cx="609600" cy="1079501"/>
            <a:chOff x="480" y="1728"/>
            <a:chExt cx="384" cy="680"/>
          </a:xfrm>
        </p:grpSpPr>
        <p:sp>
          <p:nvSpPr>
            <p:cNvPr id="1038" name="Text Box 7"/>
            <p:cNvSpPr txBox="1">
              <a:spLocks noChangeArrowheads="1"/>
            </p:cNvSpPr>
            <p:nvPr/>
          </p:nvSpPr>
          <p:spPr bwMode="auto">
            <a:xfrm>
              <a:off x="528" y="1728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39" name="Text Box 8"/>
            <p:cNvSpPr txBox="1">
              <a:spLocks noChangeArrowheads="1"/>
            </p:cNvSpPr>
            <p:nvPr/>
          </p:nvSpPr>
          <p:spPr bwMode="auto">
            <a:xfrm>
              <a:off x="528" y="2040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40" name="Line 9"/>
            <p:cNvSpPr>
              <a:spLocks noChangeShapeType="1"/>
            </p:cNvSpPr>
            <p:nvPr/>
          </p:nvSpPr>
          <p:spPr bwMode="auto">
            <a:xfrm flipH="1" flipV="1">
              <a:off x="480" y="2040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0" y="2667002"/>
            <a:ext cx="1162050" cy="1079501"/>
            <a:chOff x="2844" y="1632"/>
            <a:chExt cx="732" cy="680"/>
          </a:xfrm>
        </p:grpSpPr>
        <p:graphicFrame>
          <p:nvGraphicFramePr>
            <p:cNvPr id="1026" name="Object 11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Equation" r:id="rId4" imgW="114120" imgH="215640" progId="Equation.3">
                    <p:embed/>
                  </p:oleObj>
                </mc:Choice>
                <mc:Fallback>
                  <p:oleObj name="Equation" r:id="rId4" imgW="114120" imgH="215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Text Box 12"/>
            <p:cNvSpPr txBox="1">
              <a:spLocks noChangeArrowheads="1"/>
            </p:cNvSpPr>
            <p:nvPr/>
          </p:nvSpPr>
          <p:spPr bwMode="auto">
            <a:xfrm>
              <a:off x="3024" y="163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036" name="Text Box 13"/>
            <p:cNvSpPr txBox="1">
              <a:spLocks noChangeArrowheads="1"/>
            </p:cNvSpPr>
            <p:nvPr/>
          </p:nvSpPr>
          <p:spPr bwMode="auto">
            <a:xfrm>
              <a:off x="2952" y="1944"/>
              <a:ext cx="6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1037" name="Line 14"/>
            <p:cNvSpPr>
              <a:spLocks noChangeShapeType="1"/>
            </p:cNvSpPr>
            <p:nvPr/>
          </p:nvSpPr>
          <p:spPr bwMode="auto">
            <a:xfrm>
              <a:off x="2976" y="1968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724400" y="295275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;   </a:t>
            </a:r>
            <a:r>
              <a:rPr lang="en-US" sz="18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477000" y="28194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099ABDE-0780-44C8-BF34-D15D1B5BD9C3}"/>
              </a:ext>
            </a:extLst>
          </p:cNvPr>
          <p:cNvSpPr txBox="1"/>
          <p:nvPr/>
        </p:nvSpPr>
        <p:spPr>
          <a:xfrm>
            <a:off x="3638550" y="685800"/>
            <a:ext cx="4914900" cy="854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0" b="1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9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="" xmlns:a16="http://schemas.microsoft.com/office/drawing/2014/main" id="{88CD3B2C-035A-49CB-9FED-9906550C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485762"/>
            <a:ext cx="6629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C6F1137-1FD6-4EFA-8636-955EF765B976}"/>
              </a:ext>
            </a:extLst>
          </p:cNvPr>
          <p:cNvGrpSpPr/>
          <p:nvPr/>
        </p:nvGrpSpPr>
        <p:grpSpPr>
          <a:xfrm>
            <a:off x="7007225" y="4447967"/>
            <a:ext cx="463550" cy="1041975"/>
            <a:chOff x="8832850" y="1143000"/>
            <a:chExt cx="463550" cy="1041975"/>
          </a:xfrm>
        </p:grpSpPr>
        <p:sp>
          <p:nvSpPr>
            <p:cNvPr id="20" name="Text Box 90">
              <a:extLst>
                <a:ext uri="{FF2B5EF4-FFF2-40B4-BE49-F238E27FC236}">
                  <a16:creationId xmlns="" xmlns:a16="http://schemas.microsoft.com/office/drawing/2014/main" id="{EC4DDAA7-2B0B-4D07-B18E-B5B9971AE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50" y="1143000"/>
              <a:ext cx="4122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3</a:t>
              </a:r>
              <a:endParaRPr lang="vi-VN" altLang="en-US" sz="3200" dirty="0"/>
            </a:p>
          </p:txBody>
        </p:sp>
        <p:sp>
          <p:nvSpPr>
            <p:cNvPr id="21" name="Text Box 91">
              <a:extLst>
                <a:ext uri="{FF2B5EF4-FFF2-40B4-BE49-F238E27FC236}">
                  <a16:creationId xmlns="" xmlns:a16="http://schemas.microsoft.com/office/drawing/2014/main" id="{D172F0A6-D727-46BF-B73A-E13ADFC90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50" y="1600200"/>
              <a:ext cx="4122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9</a:t>
              </a:r>
              <a:endParaRPr lang="vi-VN" altLang="en-US" sz="3200" dirty="0"/>
            </a:p>
          </p:txBody>
        </p:sp>
        <p:sp>
          <p:nvSpPr>
            <p:cNvPr id="22" name="Line 94">
              <a:extLst>
                <a:ext uri="{FF2B5EF4-FFF2-40B4-BE49-F238E27FC236}">
                  <a16:creationId xmlns="" xmlns:a16="http://schemas.microsoft.com/office/drawing/2014/main" id="{0CCF5620-EAD2-4F5B-9999-26218962D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9200" y="1676399"/>
              <a:ext cx="457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F42223E7-F14C-4C20-8F21-9DCE404EB3E7}"/>
              </a:ext>
            </a:extLst>
          </p:cNvPr>
          <p:cNvCxnSpPr/>
          <p:nvPr/>
        </p:nvCxnSpPr>
        <p:spPr>
          <a:xfrm>
            <a:off x="6270131" y="4981366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B1B360E-0905-4266-8DD6-192B12939DA3}"/>
              </a:ext>
            </a:extLst>
          </p:cNvPr>
          <p:cNvGrpSpPr/>
          <p:nvPr/>
        </p:nvGrpSpPr>
        <p:grpSpPr>
          <a:xfrm>
            <a:off x="9144001" y="5166759"/>
            <a:ext cx="867545" cy="1056043"/>
            <a:chOff x="8686306" y="1143000"/>
            <a:chExt cx="867545" cy="1056043"/>
          </a:xfrm>
        </p:grpSpPr>
        <p:sp>
          <p:nvSpPr>
            <p:cNvPr id="25" name="Text Box 90">
              <a:extLst>
                <a:ext uri="{FF2B5EF4-FFF2-40B4-BE49-F238E27FC236}">
                  <a16:creationId xmlns="" xmlns:a16="http://schemas.microsoft.com/office/drawing/2014/main" id="{DF3A82E6-AFF8-443C-9436-D1D52C272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50" y="1143000"/>
              <a:ext cx="63991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79</a:t>
              </a:r>
              <a:endParaRPr lang="vi-VN" altLang="en-US" sz="3200" dirty="0"/>
            </a:p>
          </p:txBody>
        </p:sp>
        <p:sp>
          <p:nvSpPr>
            <p:cNvPr id="26" name="Text Box 91">
              <a:extLst>
                <a:ext uri="{FF2B5EF4-FFF2-40B4-BE49-F238E27FC236}">
                  <a16:creationId xmlns="" xmlns:a16="http://schemas.microsoft.com/office/drawing/2014/main" id="{648A4900-10A5-4A5E-99D3-DF4F53F8A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6306" y="1614268"/>
              <a:ext cx="86754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100</a:t>
              </a:r>
              <a:endParaRPr lang="vi-VN" altLang="en-US" sz="3200" dirty="0"/>
            </a:p>
          </p:txBody>
        </p:sp>
        <p:sp>
          <p:nvSpPr>
            <p:cNvPr id="27" name="Line 94">
              <a:extLst>
                <a:ext uri="{FF2B5EF4-FFF2-40B4-BE49-F238E27FC236}">
                  <a16:creationId xmlns="" xmlns:a16="http://schemas.microsoft.com/office/drawing/2014/main" id="{AC2CA042-6E55-4CE3-A322-CAE9A60F7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2433" y="1676399"/>
              <a:ext cx="71514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AC17F165-A684-4A4B-9311-3884D2A88F5B}"/>
              </a:ext>
            </a:extLst>
          </p:cNvPr>
          <p:cNvCxnSpPr/>
          <p:nvPr/>
        </p:nvCxnSpPr>
        <p:spPr>
          <a:xfrm>
            <a:off x="8553450" y="5700158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11" grpId="0"/>
      <p:bldP spid="4112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7638" y="2253334"/>
            <a:ext cx="8030725" cy="1744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</a:t>
            </a:r>
          </a:p>
          <a:p>
            <a:pPr algn="ctr"/>
            <a:r>
              <a:rPr lang="en-US" sz="4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PHÉP CHIA SỐ TỰ NHIÊN</a:t>
            </a:r>
          </a:p>
        </p:txBody>
      </p:sp>
    </p:spTree>
    <p:extLst>
      <p:ext uri="{BB962C8B-B14F-4D97-AF65-F5344CB8AC3E}">
        <p14:creationId xmlns:p14="http://schemas.microsoft.com/office/powerpoint/2010/main" val="1507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9607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CE6A4F72-294A-4F34-8A4D-F76CC0399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105145"/>
              </p:ext>
            </p:extLst>
          </p:nvPr>
        </p:nvGraphicFramePr>
        <p:xfrm>
          <a:off x="13716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3EC38E9-E8BA-405A-99FE-3A7FB581B8E4}"/>
              </a:ext>
            </a:extLst>
          </p:cNvPr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3501FC-D531-41F5-A7FE-F0960311C376}"/>
              </a:ext>
            </a:extLst>
          </p:cNvPr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B75E82F-79F0-4FCF-872F-F8586F9A8F2C}"/>
              </a:ext>
            </a:extLst>
          </p:cNvPr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83D8818-7419-4CED-BA39-60357DF96B12}"/>
              </a:ext>
            </a:extLst>
          </p:cNvPr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46957A-6A65-40F7-8B1D-D55AE663F5C5}"/>
              </a:ext>
            </a:extLst>
          </p:cNvPr>
          <p:cNvSpPr txBox="1"/>
          <p:nvPr/>
        </p:nvSpPr>
        <p:spPr>
          <a:xfrm>
            <a:off x="2743200" y="2119222"/>
            <a:ext cx="8200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3308E7-7250-4AF7-92E9-9B21C03749E9}"/>
              </a:ext>
            </a:extLst>
          </p:cNvPr>
          <p:cNvSpPr txBox="1"/>
          <p:nvPr/>
        </p:nvSpPr>
        <p:spPr>
          <a:xfrm>
            <a:off x="2758743" y="3352800"/>
            <a:ext cx="8200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58A3A73-3363-40D0-B6EB-B7B0A634FB0A}"/>
              </a:ext>
            </a:extLst>
          </p:cNvPr>
          <p:cNvSpPr txBox="1"/>
          <p:nvPr/>
        </p:nvSpPr>
        <p:spPr>
          <a:xfrm>
            <a:off x="2743200" y="4953000"/>
            <a:ext cx="8200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=""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=""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=""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714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78000" y="990600"/>
            <a:ext cx="833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chia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95500" y="2419106"/>
            <a:ext cx="7696200" cy="1600200"/>
            <a:chOff x="384" y="1584"/>
            <a:chExt cx="4848" cy="1104"/>
          </a:xfrm>
        </p:grpSpPr>
        <p:pic>
          <p:nvPicPr>
            <p:cNvPr id="8199" name="Picture 6" descr="Hai qua c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584"/>
              <a:ext cx="124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7" descr="Hai qua c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584"/>
              <a:ext cx="124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8" descr="Hai qua c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584"/>
              <a:ext cx="124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9" descr="Hai qua c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584"/>
              <a:ext cx="124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467100" y="4419600"/>
            <a:ext cx="502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4 = 2  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AD201620-6127-4E66-BA64-22B4EE546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0" name="Rectangle 4">
            <a:extLst>
              <a:ext uri="{FF2B5EF4-FFF2-40B4-BE49-F238E27FC236}">
                <a16:creationId xmlns="" xmlns:a16="http://schemas.microsoft.com/office/drawing/2014/main" id="{D1EACB94-3CB5-4D2C-910F-3A369FF6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="" xmlns:a16="http://schemas.microsoft.com/office/drawing/2014/main" id="{613B25D7-3785-4B0A-9095-8DFAD649F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2" name="Rectangle 6">
            <a:extLst>
              <a:ext uri="{FF2B5EF4-FFF2-40B4-BE49-F238E27FC236}">
                <a16:creationId xmlns="" xmlns:a16="http://schemas.microsoft.com/office/drawing/2014/main" id="{8EC749EE-EE7A-479C-961B-AF9D69198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3" name="Rectangle 7">
            <a:extLst>
              <a:ext uri="{FF2B5EF4-FFF2-40B4-BE49-F238E27FC236}">
                <a16:creationId xmlns="" xmlns:a16="http://schemas.microsoft.com/office/drawing/2014/main" id="{C69EB1BE-78E7-43BD-A852-DD794026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4" name="Rectangle 8">
            <a:extLst>
              <a:ext uri="{FF2B5EF4-FFF2-40B4-BE49-F238E27FC236}">
                <a16:creationId xmlns="" xmlns:a16="http://schemas.microsoft.com/office/drawing/2014/main" id="{0D087A12-F8BC-4176-966B-A060B75B3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5" name="Rectangle 9">
            <a:extLst>
              <a:ext uri="{FF2B5EF4-FFF2-40B4-BE49-F238E27FC236}">
                <a16:creationId xmlns="" xmlns:a16="http://schemas.microsoft.com/office/drawing/2014/main" id="{361B365A-E3D0-4A48-8394-0AD9F70C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6" name="Rectangle 10">
            <a:extLst>
              <a:ext uri="{FF2B5EF4-FFF2-40B4-BE49-F238E27FC236}">
                <a16:creationId xmlns="" xmlns:a16="http://schemas.microsoft.com/office/drawing/2014/main" id="{83184815-8547-4543-967B-3E5D9EEBC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7" name="Rectangle 11">
            <a:extLst>
              <a:ext uri="{FF2B5EF4-FFF2-40B4-BE49-F238E27FC236}">
                <a16:creationId xmlns="" xmlns:a16="http://schemas.microsoft.com/office/drawing/2014/main" id="{2DBCF5AB-4D60-4F14-A7D9-A4535D56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46275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latin typeface=".VnTime" pitchFamily="34" charset="0"/>
            </a:endParaRPr>
          </a:p>
        </p:txBody>
      </p:sp>
      <p:sp>
        <p:nvSpPr>
          <p:cNvPr id="39948" name="Rectangle 12">
            <a:extLst>
              <a:ext uri="{FF2B5EF4-FFF2-40B4-BE49-F238E27FC236}">
                <a16:creationId xmlns="" xmlns:a16="http://schemas.microsoft.com/office/drawing/2014/main" id="{16ABA6CB-8177-45A6-A8DF-523DE43B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46275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9" name="Line 13">
            <a:extLst>
              <a:ext uri="{FF2B5EF4-FFF2-40B4-BE49-F238E27FC236}">
                <a16:creationId xmlns="" xmlns:a16="http://schemas.microsoft.com/office/drawing/2014/main" id="{7259DE83-8841-4458-A6C0-E61E4BD39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946275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>
            <a:extLst>
              <a:ext uri="{FF2B5EF4-FFF2-40B4-BE49-F238E27FC236}">
                <a16:creationId xmlns="" xmlns:a16="http://schemas.microsoft.com/office/drawing/2014/main" id="{BB75756A-5FC6-49CB-B285-A48FF83E1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946275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>
            <a:extLst>
              <a:ext uri="{FF2B5EF4-FFF2-40B4-BE49-F238E27FC236}">
                <a16:creationId xmlns="" xmlns:a16="http://schemas.microsoft.com/office/drawing/2014/main" id="{426C2204-08FD-4F59-BE98-409C84119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55875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>
            <a:extLst>
              <a:ext uri="{FF2B5EF4-FFF2-40B4-BE49-F238E27FC236}">
                <a16:creationId xmlns="" xmlns:a16="http://schemas.microsoft.com/office/drawing/2014/main" id="{326EA469-A1A6-47AF-B2E1-8928A60D2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555875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Rectangle 17">
            <a:extLst>
              <a:ext uri="{FF2B5EF4-FFF2-40B4-BE49-F238E27FC236}">
                <a16:creationId xmlns="" xmlns:a16="http://schemas.microsoft.com/office/drawing/2014/main" id="{A7287B50-CE07-4127-857F-375D786CE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4" name="Rectangle 18">
            <a:extLst>
              <a:ext uri="{FF2B5EF4-FFF2-40B4-BE49-F238E27FC236}">
                <a16:creationId xmlns="" xmlns:a16="http://schemas.microsoft.com/office/drawing/2014/main" id="{EFC3291D-F148-4E20-91E4-3B7AB3EEB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5" name="Rectangle 19">
            <a:extLst>
              <a:ext uri="{FF2B5EF4-FFF2-40B4-BE49-F238E27FC236}">
                <a16:creationId xmlns="" xmlns:a16="http://schemas.microsoft.com/office/drawing/2014/main" id="{C20E160E-038C-4027-B5BE-2115C74F8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6" name="Rectangle 20">
            <a:extLst>
              <a:ext uri="{FF2B5EF4-FFF2-40B4-BE49-F238E27FC236}">
                <a16:creationId xmlns="" xmlns:a16="http://schemas.microsoft.com/office/drawing/2014/main" id="{C9617C12-2AC5-45B1-A889-21930B40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7" name="Rectangle 21">
            <a:extLst>
              <a:ext uri="{FF2B5EF4-FFF2-40B4-BE49-F238E27FC236}">
                <a16:creationId xmlns="" xmlns:a16="http://schemas.microsoft.com/office/drawing/2014/main" id="{1C6C4AA3-3966-456A-BA47-E958174AA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946275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8" name="Line 22">
            <a:extLst>
              <a:ext uri="{FF2B5EF4-FFF2-40B4-BE49-F238E27FC236}">
                <a16:creationId xmlns="" xmlns:a16="http://schemas.microsoft.com/office/drawing/2014/main" id="{D5F4E219-4E6A-4DB3-965A-24C00A0C8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946275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23">
            <a:extLst>
              <a:ext uri="{FF2B5EF4-FFF2-40B4-BE49-F238E27FC236}">
                <a16:creationId xmlns="" xmlns:a16="http://schemas.microsoft.com/office/drawing/2014/main" id="{ED33AE0E-9A98-4FB9-AC45-8505288F8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555875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60" name="Group 24">
            <a:extLst>
              <a:ext uri="{FF2B5EF4-FFF2-40B4-BE49-F238E27FC236}">
                <a16:creationId xmlns="" xmlns:a16="http://schemas.microsoft.com/office/drawing/2014/main" id="{7444A6F2-4DAD-4156-AF04-48D6A3A68DE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698875"/>
            <a:ext cx="8534400" cy="2092325"/>
            <a:chOff x="96" y="1488"/>
            <a:chExt cx="5376" cy="1318"/>
          </a:xfrm>
        </p:grpSpPr>
        <p:sp>
          <p:nvSpPr>
            <p:cNvPr id="8218" name="Text Box 25">
              <a:extLst>
                <a:ext uri="{FF2B5EF4-FFF2-40B4-BE49-F238E27FC236}">
                  <a16:creationId xmlns="" xmlns:a16="http://schemas.microsoft.com/office/drawing/2014/main" id="{B1DA82FC-D1AD-4D0A-85B5-F582168B9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518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8219" name="Text Box 26">
              <a:extLst>
                <a:ext uri="{FF2B5EF4-FFF2-40B4-BE49-F238E27FC236}">
                  <a16:creationId xmlns="" xmlns:a16="http://schemas.microsoft.com/office/drawing/2014/main" id="{980158B1-2029-4E1E-A9FD-6C087BF7B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518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20" name="Text Box 27">
              <a:extLst>
                <a:ext uri="{FF2B5EF4-FFF2-40B4-BE49-F238E27FC236}">
                  <a16:creationId xmlns="" xmlns:a16="http://schemas.microsoft.com/office/drawing/2014/main" id="{F6127BB2-A517-4030-AA19-FFB17263F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518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221" name="Text Box 28">
              <a:extLst>
                <a:ext uri="{FF2B5EF4-FFF2-40B4-BE49-F238E27FC236}">
                  <a16:creationId xmlns="" xmlns:a16="http://schemas.microsoft.com/office/drawing/2014/main" id="{776FA3E9-187A-4F78-A317-61C056D08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518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22" name="Rectangle 29">
              <a:extLst>
                <a:ext uri="{FF2B5EF4-FFF2-40B4-BE49-F238E27FC236}">
                  <a16:creationId xmlns="" xmlns:a16="http://schemas.microsoft.com/office/drawing/2014/main" id="{3F02450D-3FA0-4E83-B58F-53426F767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3" name="Rectangle 30">
              <a:extLst>
                <a:ext uri="{FF2B5EF4-FFF2-40B4-BE49-F238E27FC236}">
                  <a16:creationId xmlns="" xmlns:a16="http://schemas.microsoft.com/office/drawing/2014/main" id="{04EB4487-7E02-41D7-8200-8EED5C1CF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4" name="Rectangle 31">
              <a:extLst>
                <a:ext uri="{FF2B5EF4-FFF2-40B4-BE49-F238E27FC236}">
                  <a16:creationId xmlns="" xmlns:a16="http://schemas.microsoft.com/office/drawing/2014/main" id="{F45568FA-8D84-4348-94FA-223386FBC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5" name="Rectangle 32">
              <a:extLst>
                <a:ext uri="{FF2B5EF4-FFF2-40B4-BE49-F238E27FC236}">
                  <a16:creationId xmlns="" xmlns:a16="http://schemas.microsoft.com/office/drawing/2014/main" id="{938995B0-5122-4508-887C-4C3E0080D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16" name="Rectangle 53">
            <a:extLst>
              <a:ext uri="{FF2B5EF4-FFF2-40B4-BE49-F238E27FC236}">
                <a16:creationId xmlns="" xmlns:a16="http://schemas.microsoft.com/office/drawing/2014/main" id="{32D2F2E3-052D-4090-81A0-9A9A11813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1295"/>
            <a:ext cx="7391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40000" name="Text Box 64">
            <a:extLst>
              <a:ext uri="{FF2B5EF4-FFF2-40B4-BE49-F238E27FC236}">
                <a16:creationId xmlns="" xmlns:a16="http://schemas.microsoft.com/office/drawing/2014/main" id="{69AAA138-C06C-4F01-8EBC-C1BF61CC5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08076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</a:rPr>
              <a:t>    Ta </a:t>
            </a:r>
            <a:r>
              <a:rPr lang="en-US" altLang="en-US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b="1" dirty="0">
                <a:latin typeface="Times New Roman" panose="02020603050405020304" pitchFamily="18" charset="0"/>
              </a:rPr>
              <a:t> chia 3 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400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2AF6CAFD-B05C-4CA0-B1ED-893C342A2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4">
            <a:extLst>
              <a:ext uri="{FF2B5EF4-FFF2-40B4-BE49-F238E27FC236}">
                <a16:creationId xmlns="" xmlns:a16="http://schemas.microsoft.com/office/drawing/2014/main" id="{A434673B-85DB-4107-AECD-83C65B1D9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491" y="21923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5" name="Rectangle 5">
            <a:extLst>
              <a:ext uri="{FF2B5EF4-FFF2-40B4-BE49-F238E27FC236}">
                <a16:creationId xmlns="" xmlns:a16="http://schemas.microsoft.com/office/drawing/2014/main" id="{F37301EE-5876-4E39-97E4-D330AFC4C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6" name="Rectangle 6">
            <a:extLst>
              <a:ext uri="{FF2B5EF4-FFF2-40B4-BE49-F238E27FC236}">
                <a16:creationId xmlns="" xmlns:a16="http://schemas.microsoft.com/office/drawing/2014/main" id="{49B2DAEB-BFBC-43FF-858A-2C7DE5862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7" name="Rectangle 7">
            <a:extLst>
              <a:ext uri="{FF2B5EF4-FFF2-40B4-BE49-F238E27FC236}">
                <a16:creationId xmlns="" xmlns:a16="http://schemas.microsoft.com/office/drawing/2014/main" id="{3904B294-B39F-4845-BCD5-CD7C8ABC0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491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8" name="Rectangle 8">
            <a:extLst>
              <a:ext uri="{FF2B5EF4-FFF2-40B4-BE49-F238E27FC236}">
                <a16:creationId xmlns="" xmlns:a16="http://schemas.microsoft.com/office/drawing/2014/main" id="{0FA23B3D-AD6F-4306-B19C-BB2BB0A6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923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9" name="Rectangle 9">
            <a:extLst>
              <a:ext uri="{FF2B5EF4-FFF2-40B4-BE49-F238E27FC236}">
                <a16:creationId xmlns="" xmlns:a16="http://schemas.microsoft.com/office/drawing/2014/main" id="{BA98EFEB-65E3-4384-9F88-ECB2214AA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0" name="Rectangle 10">
            <a:extLst>
              <a:ext uri="{FF2B5EF4-FFF2-40B4-BE49-F238E27FC236}">
                <a16:creationId xmlns="" xmlns:a16="http://schemas.microsoft.com/office/drawing/2014/main" id="{F69268BF-1829-4CE9-9FE9-D3EA11AD1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923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1" name="Rectangle 11">
            <a:extLst>
              <a:ext uri="{FF2B5EF4-FFF2-40B4-BE49-F238E27FC236}">
                <a16:creationId xmlns="" xmlns:a16="http://schemas.microsoft.com/office/drawing/2014/main" id="{730B9725-709A-4D4A-8BFD-914B03E7E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923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2" name="Rectangle 12">
            <a:extLst>
              <a:ext uri="{FF2B5EF4-FFF2-40B4-BE49-F238E27FC236}">
                <a16:creationId xmlns="" xmlns:a16="http://schemas.microsoft.com/office/drawing/2014/main" id="{262D443B-30CB-4619-950C-48E6B528A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3" name="Rectangle 13">
            <a:extLst>
              <a:ext uri="{FF2B5EF4-FFF2-40B4-BE49-F238E27FC236}">
                <a16:creationId xmlns="" xmlns:a16="http://schemas.microsoft.com/office/drawing/2014/main" id="{6C9C2E70-7398-44E3-8A37-311CD6282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1923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4" name="Rectangle 14">
            <a:extLst>
              <a:ext uri="{FF2B5EF4-FFF2-40B4-BE49-F238E27FC236}">
                <a16:creationId xmlns="" xmlns:a16="http://schemas.microsoft.com/office/drawing/2014/main" id="{90763C41-5D09-4F81-AE97-872B5BAE5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54" name="Group 15">
            <a:extLst>
              <a:ext uri="{FF2B5EF4-FFF2-40B4-BE49-F238E27FC236}">
                <a16:creationId xmlns="" xmlns:a16="http://schemas.microsoft.com/office/drawing/2014/main" id="{2ECF62EE-43A2-4B53-9A85-B18B7514F17E}"/>
              </a:ext>
            </a:extLst>
          </p:cNvPr>
          <p:cNvGrpSpPr>
            <a:grpSpLocks/>
          </p:cNvGrpSpPr>
          <p:nvPr/>
        </p:nvGrpSpPr>
        <p:grpSpPr bwMode="auto">
          <a:xfrm>
            <a:off x="1679121" y="3416314"/>
            <a:ext cx="8143875" cy="1887538"/>
            <a:chOff x="288" y="1606"/>
            <a:chExt cx="5040" cy="1189"/>
          </a:xfrm>
        </p:grpSpPr>
        <p:sp>
          <p:nvSpPr>
            <p:cNvPr id="10256" name="Text Box 16">
              <a:extLst>
                <a:ext uri="{FF2B5EF4-FFF2-40B4-BE49-F238E27FC236}">
                  <a16:creationId xmlns="" xmlns:a16="http://schemas.microsoft.com/office/drawing/2014/main" id="{176A2F2C-991D-4D98-9401-C61068221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507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.VnTime" pitchFamily="34" charset="0"/>
                </a:rPr>
                <a:t>Bạn</a:t>
              </a:r>
              <a:r>
                <a:rPr lang="en-US" altLang="en-US" sz="2400" b="1" dirty="0">
                  <a:latin typeface=".VnTime" pitchFamily="34" charset="0"/>
                </a:rPr>
                <a:t> 1</a:t>
              </a:r>
            </a:p>
          </p:txBody>
        </p:sp>
        <p:sp>
          <p:nvSpPr>
            <p:cNvPr id="10257" name="Text Box 17">
              <a:extLst>
                <a:ext uri="{FF2B5EF4-FFF2-40B4-BE49-F238E27FC236}">
                  <a16:creationId xmlns="" xmlns:a16="http://schemas.microsoft.com/office/drawing/2014/main" id="{FEB72A1B-A57C-4F59-BAE7-8D9095A4B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507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.VnTime" pitchFamily="34" charset="0"/>
                </a:rPr>
                <a:t>Bạn</a:t>
              </a:r>
              <a:r>
                <a:rPr lang="en-US" altLang="en-US" sz="2400" b="1" dirty="0">
                  <a:latin typeface=".VnTime" pitchFamily="34" charset="0"/>
                </a:rPr>
                <a:t> 2</a:t>
              </a:r>
            </a:p>
          </p:txBody>
        </p:sp>
        <p:sp>
          <p:nvSpPr>
            <p:cNvPr id="10258" name="Text Box 18">
              <a:extLst>
                <a:ext uri="{FF2B5EF4-FFF2-40B4-BE49-F238E27FC236}">
                  <a16:creationId xmlns="" xmlns:a16="http://schemas.microsoft.com/office/drawing/2014/main" id="{C1FF909A-F54A-4B99-AC22-63899AAC2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496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.VnTime" pitchFamily="34" charset="0"/>
                </a:rPr>
                <a:t>Bạn</a:t>
              </a:r>
              <a:r>
                <a:rPr lang="en-US" altLang="en-US" sz="2400" b="1" dirty="0">
                  <a:latin typeface=".VnTime" pitchFamily="34" charset="0"/>
                </a:rPr>
                <a:t> 3</a:t>
              </a:r>
            </a:p>
          </p:txBody>
        </p:sp>
        <p:sp>
          <p:nvSpPr>
            <p:cNvPr id="10259" name="Text Box 19">
              <a:extLst>
                <a:ext uri="{FF2B5EF4-FFF2-40B4-BE49-F238E27FC236}">
                  <a16:creationId xmlns="" xmlns:a16="http://schemas.microsoft.com/office/drawing/2014/main" id="{FB7E7E5F-13F3-4D6C-8127-3E13F51BB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496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.VnTime" pitchFamily="34" charset="0"/>
                </a:rPr>
                <a:t>Bạn</a:t>
              </a:r>
              <a:r>
                <a:rPr lang="en-US" altLang="en-US" sz="2400" b="1" dirty="0">
                  <a:latin typeface=".VnTime" pitchFamily="34" charset="0"/>
                </a:rPr>
                <a:t> 4</a:t>
              </a:r>
            </a:p>
          </p:txBody>
        </p:sp>
        <p:sp>
          <p:nvSpPr>
            <p:cNvPr id="10260" name="Rectangle 20">
              <a:extLst>
                <a:ext uri="{FF2B5EF4-FFF2-40B4-BE49-F238E27FC236}">
                  <a16:creationId xmlns="" xmlns:a16="http://schemas.microsoft.com/office/drawing/2014/main" id="{0F382EAD-ED95-4F7F-82F0-7C413895E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1606"/>
              <a:ext cx="848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" name="Rectangle 53">
            <a:extLst>
              <a:ext uri="{FF2B5EF4-FFF2-40B4-BE49-F238E27FC236}">
                <a16:creationId xmlns="" xmlns:a16="http://schemas.microsoft.com/office/drawing/2014/main" id="{D565B3D4-3A53-495E-BC00-DC55F4E02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1295"/>
            <a:ext cx="6858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="" xmlns:a16="http://schemas.microsoft.com/office/drawing/2014/main" id="{ED745DA6-98A0-427E-9EF0-F6826F139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65287"/>
            <a:ext cx="502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" name="Group 51">
            <a:extLst>
              <a:ext uri="{FF2B5EF4-FFF2-40B4-BE49-F238E27FC236}">
                <a16:creationId xmlns="" xmlns:a16="http://schemas.microsoft.com/office/drawing/2014/main" id="{09EC3FB8-F916-4E58-800A-2F873502EB96}"/>
              </a:ext>
            </a:extLst>
          </p:cNvPr>
          <p:cNvGrpSpPr>
            <a:grpSpLocks/>
          </p:cNvGrpSpPr>
          <p:nvPr/>
        </p:nvGrpSpPr>
        <p:grpSpPr bwMode="auto">
          <a:xfrm>
            <a:off x="5547891" y="1524012"/>
            <a:ext cx="609600" cy="1089027"/>
            <a:chOff x="3207" y="3331"/>
            <a:chExt cx="373" cy="686"/>
          </a:xfrm>
        </p:grpSpPr>
        <p:sp>
          <p:nvSpPr>
            <p:cNvPr id="27" name="Text Box 4">
              <a:extLst>
                <a:ext uri="{FF2B5EF4-FFF2-40B4-BE49-F238E27FC236}">
                  <a16:creationId xmlns="" xmlns:a16="http://schemas.microsoft.com/office/drawing/2014/main" id="{C76DEE92-EF3C-438E-A493-3821E5AEC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331"/>
              <a:ext cx="3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8" name="Text Box 4">
              <a:extLst>
                <a:ext uri="{FF2B5EF4-FFF2-40B4-BE49-F238E27FC236}">
                  <a16:creationId xmlns="" xmlns:a16="http://schemas.microsoft.com/office/drawing/2014/main" id="{DC36C0D6-2727-4B0B-B13E-7BE0084CD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7" y="3649"/>
              <a:ext cx="37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9" name="Line 54">
              <a:extLst>
                <a:ext uri="{FF2B5EF4-FFF2-40B4-BE49-F238E27FC236}">
                  <a16:creationId xmlns="" xmlns:a16="http://schemas.microsoft.com/office/drawing/2014/main" id="{4BE46925-364E-4A80-BD65-E5AF618D1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30" name="Rectangle 20">
            <a:extLst>
              <a:ext uri="{FF2B5EF4-FFF2-40B4-BE49-F238E27FC236}">
                <a16:creationId xmlns="" xmlns:a16="http://schemas.microsoft.com/office/drawing/2014/main" id="{0F382EAD-ED95-4F7F-82F0-7C413895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3403791"/>
            <a:ext cx="1370239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Rectangle 20">
            <a:extLst>
              <a:ext uri="{FF2B5EF4-FFF2-40B4-BE49-F238E27FC236}">
                <a16:creationId xmlns="" xmlns:a16="http://schemas.microsoft.com/office/drawing/2014/main" id="{0F382EAD-ED95-4F7F-82F0-7C413895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776" y="3416314"/>
            <a:ext cx="1370239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Rectangle 20">
            <a:extLst>
              <a:ext uri="{FF2B5EF4-FFF2-40B4-BE49-F238E27FC236}">
                <a16:creationId xmlns="" xmlns:a16="http://schemas.microsoft.com/office/drawing/2014/main" id="{0F382EAD-ED95-4F7F-82F0-7C413895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951" y="3416314"/>
            <a:ext cx="1370239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5 0.03333 L 0.08451 0.1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7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1.48148E-6 L -0.11445 0.269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34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0.01157 L 0.21459 0.177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8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2222 L 0.39063 0.269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3 L 0.00196 0.18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1412 L 0.13126 0.180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83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3588 L 0.30938 0.269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11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35 -0.01273 L -0.19688 0.269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 0.00255 C -0.05768 0.01528 -0.05664 0.02662 -0.05325 0.04491 C -0.05235 0.04907 -0.05169 0.05255 -0.05078 0.05579 C -0.0504 0.05995 -0.04882 0.0669 -0.04882 0.06713 C -0.0483 0.07801 -0.04791 0.08889 -0.04687 0.10046 C -0.04453 0.11875 -0.03997 0.12778 -0.03593 0.14375 C -0.03347 0.15394 -0.0319 0.16551 -0.02955 0.17616 C -0.02852 0.18125 -0.02617 0.18357 -0.02513 0.1875 C -0.02083 0.2044 -0.01809 0.22431 -0.01458 0.24236 C -0.01367 0.2463 -0.01015 0.24722 -0.0082 0.24954 C -0.00234 0.26482 0.00118 0.26644 0.01107 0.2713 C 0.0155 0.27384 0.02396 0.2787 0.02396 0.28032 C 0.05704 0.275 0.07774 0.2713 0.11251 0.2713 " pathEditMode="relative" rAng="0" ptsTypes="AAAAAAAAAAAAA">
                                      <p:cBhvr>
                                        <p:cTn id="26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1388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0.02477 C -0.02071 0.02523 -0.02435 0.02546 -0.02891 0.02708 C -0.03098 0.02824 -0.03438 0.0412 -0.03438 0.04144 C -0.03685 0.0625 -0.03438 0.03704 -0.03855 0.05532 C -0.03893 0.05787 -0.03893 0.06134 -0.03893 0.06389 C -0.03933 0.06713 -0.04063 0.06944 -0.04063 0.07245 C -0.04388 0.10301 -0.04063 0.07894 -0.04388 0.09792 C -0.04388 0.11412 -0.04558 0.12986 -0.04597 0.14607 C -0.04675 0.16806 -0.04675 0.21134 -0.04675 0.21157 C -0.04675 0.23032 -0.04675 0.25023 -0.04675 0.26806 C -0.04597 0.27222 -0.03855 0.27616 -0.03724 0.27662 C -0.03685 0.27732 -0.03607 0.27847 -0.03438 0.28032 C -0.0323 0.27847 -0.02227 0.27616 -0.01862 0.27384 C -0.01615 0.27245 -0.01407 0.26806 -0.00938 0.26806 " pathEditMode="relative" rAng="0" ptsTypes="AAAAAAAAAAAAAA">
                                      <p:cBhvr>
                                        <p:cTn id="28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127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99 -1.48148E-6 C -0.04401 -0.00324 -0.06796 -0.00347 -0.08385 0.01945 C -0.0875 0.03056 -0.08763 0.04769 -0.09167 0.05718 C -0.09492 0.0625 -0.09778 0.06597 -0.10079 0.07037 C -0.10105 0.07199 -0.10482 0.07662 -0.10482 0.07685 C -0.10795 0.0875 -0.11224 0.09167 -0.11602 0.10162 C -0.12097 0.11713 -0.1237 0.13357 -0.12839 0.14931 C -0.13178 0.18171 -0.13438 0.21458 -0.13646 0.24815 C -0.13816 0.26829 -0.14219 0.28843 -0.14467 0.30787 C -0.14636 0.31852 -0.15417 0.32153 -0.15743 0.32338 C -0.15808 0.32523 -0.15977 0.32847 -0.16159 0.33009 C -0.16862 0.33773 -0.17722 0.34236 -0.18516 0.34583 C -0.20352 0.3419 -0.22357 0.34514 -0.2418 0.3581 C -0.25313 0.35232 -0.24909 0.35232 -0.25313 0.35232 " pathEditMode="relative" rAng="0" ptsTypes="AAAAAAAAAAAAAA">
                                      <p:cBhvr>
                                        <p:cTn id="30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178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1.48148E-6 C -0.04167 0.00162 -0.06459 0.00394 -0.09024 0.01528 C -0.0987 0.01875 -0.10652 0.01852 -0.11498 0.02408 C -0.12761 0.03264 -0.14063 0.03727 -0.15352 0.04607 C -0.15847 0.04908 -0.16316 0.05695 -0.16889 0.0581 C -0.17956 0.05996 -0.1905 0.06019 -0.20131 0.06134 C -0.20834 0.06574 -0.21667 0.06759 -0.22279 0.07685 C -0.22761 0.0831 -0.23256 0.09283 -0.23659 0.10116 C -0.24232 0.13472 -0.23334 0.0838 -0.24141 0.11968 C -0.24571 0.13935 -0.24336 0.13472 -0.24584 0.15371 C -0.24688 0.15949 -0.24909 0.17176 -0.24909 0.17199 C -0.2504 0.19121 -0.25066 0.21158 -0.25352 0.23056 C -0.25404 0.24445 -0.25287 0.29097 -0.25834 0.31019 C -0.26368 0.32963 -0.26902 0.34074 -0.27683 0.35625 C -0.27826 0.35949 -0.28086 0.3581 -0.28295 0.35949 C -0.29818 0.36875 -0.28607 0.36343 -0.30131 0.36875 C -0.31941 0.36597 -0.33764 0.36528 -0.35534 0.35949 C -0.35795 0.36042 -0.36055 0.36111 -0.36316 0.3625 C -0.36719 0.36412 -0.3754 0.36875 -0.3754 0.36921 C -0.37709 0.36806 -0.39688 0.36667 -0.39688 0.35949 " pathEditMode="relative" rAng="0" ptsTypes="AAAAAAAAAAAAAAAAAAAA">
                                      <p:cBhvr>
                                        <p:cTn id="32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05" grpId="0" animBg="1"/>
      <p:bldP spid="51206" grpId="0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8800" y="4114800"/>
            <a:ext cx="9067800" cy="156966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0)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lang="en-US" sz="3200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 flipV="1">
            <a:off x="2667000" y="5123241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endParaRPr lang="en-US" sz="180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0" y="640137"/>
            <a:ext cx="7543800" cy="1060450"/>
            <a:chOff x="528" y="4560"/>
            <a:chExt cx="4752" cy="668"/>
          </a:xfrm>
        </p:grpSpPr>
        <p:sp>
          <p:nvSpPr>
            <p:cNvPr id="3089" name="Text Box 7"/>
            <p:cNvSpPr txBox="1">
              <a:spLocks noChangeArrowheads="1"/>
            </p:cNvSpPr>
            <p:nvPr/>
          </p:nvSpPr>
          <p:spPr bwMode="auto">
            <a:xfrm>
              <a:off x="528" y="4704"/>
              <a:ext cx="47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4 =          (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 </a:t>
              </a:r>
            </a:p>
          </p:txBody>
        </p:sp>
        <p:grpSp>
          <p:nvGrpSpPr>
            <p:cNvPr id="3090" name="Group 8"/>
            <p:cNvGrpSpPr>
              <a:grpSpLocks/>
            </p:cNvGrpSpPr>
            <p:nvPr/>
          </p:nvGrpSpPr>
          <p:grpSpPr bwMode="auto">
            <a:xfrm>
              <a:off x="3072" y="4560"/>
              <a:ext cx="528" cy="668"/>
              <a:chOff x="4848" y="1680"/>
              <a:chExt cx="528" cy="668"/>
            </a:xfrm>
          </p:grpSpPr>
          <p:sp>
            <p:nvSpPr>
              <p:cNvPr id="3091" name="Text Box 9"/>
              <p:cNvSpPr txBox="1">
                <a:spLocks noChangeArrowheads="1"/>
              </p:cNvSpPr>
              <p:nvPr/>
            </p:nvSpPr>
            <p:spPr bwMode="auto">
              <a:xfrm>
                <a:off x="4896" y="1680"/>
                <a:ext cx="48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ckThin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092" name="Text Box 10"/>
              <p:cNvSpPr txBox="1">
                <a:spLocks noChangeArrowheads="1"/>
              </p:cNvSpPr>
              <p:nvPr/>
            </p:nvSpPr>
            <p:spPr bwMode="auto">
              <a:xfrm>
                <a:off x="4896" y="1980"/>
                <a:ext cx="48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ckThin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093" name="Line 11"/>
              <p:cNvSpPr>
                <a:spLocks noChangeShapeType="1"/>
              </p:cNvSpPr>
              <p:nvPr/>
            </p:nvSpPr>
            <p:spPr bwMode="auto">
              <a:xfrm>
                <a:off x="4848" y="2016"/>
                <a:ext cx="33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62200" y="1783144"/>
            <a:ext cx="6172200" cy="1812927"/>
            <a:chOff x="576" y="1686"/>
            <a:chExt cx="3888" cy="1142"/>
          </a:xfrm>
        </p:grpSpPr>
        <p:grpSp>
          <p:nvGrpSpPr>
            <p:cNvPr id="3081" name="Group 13"/>
            <p:cNvGrpSpPr>
              <a:grpSpLocks/>
            </p:cNvGrpSpPr>
            <p:nvPr/>
          </p:nvGrpSpPr>
          <p:grpSpPr bwMode="auto">
            <a:xfrm>
              <a:off x="576" y="1686"/>
              <a:ext cx="3888" cy="981"/>
              <a:chOff x="576" y="1686"/>
              <a:chExt cx="3888" cy="981"/>
            </a:xfrm>
          </p:grpSpPr>
          <p:graphicFrame>
            <p:nvGraphicFramePr>
              <p:cNvPr id="3074" name="Object 14"/>
              <p:cNvGraphicFramePr>
                <a:graphicFrameLocks noChangeAspect="1"/>
              </p:cNvGraphicFramePr>
              <p:nvPr/>
            </p:nvGraphicFramePr>
            <p:xfrm>
              <a:off x="2844" y="2092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5" name="Equation" r:id="rId4" imgW="114120" imgH="215640" progId="Equation.3">
                      <p:embed/>
                    </p:oleObj>
                  </mc:Choice>
                  <mc:Fallback>
                    <p:oleObj name="Equation" r:id="rId4" imgW="114120" imgH="21564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4" y="2092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648" y="2299"/>
                <a:ext cx="261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defRPr/>
                </a:pP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.VnTime" pitchFamily="34" charset="0"/>
                  </a:rPr>
                  <a:t>    </a:t>
                </a:r>
                <a:r>
                  <a:rPr lang="en-US" sz="3200" b="1" i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.VnTime" pitchFamily="34" charset="0"/>
                  </a:rPr>
                  <a:t>2: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Time" pitchFamily="34" charset="0"/>
                  </a:rPr>
                  <a:t>       </a:t>
                </a:r>
                <a:r>
                  <a:rPr lang="en-US" sz="3200" dirty="0">
                    <a:solidFill>
                      <a:schemeClr val="accent2"/>
                    </a:solidFill>
                    <a:latin typeface=".VnTime" pitchFamily="34" charset="0"/>
                  </a:rPr>
                  <a:t>3</a:t>
                </a:r>
                <a:r>
                  <a:rPr lang="en-US" sz="3200" dirty="0">
                    <a:solidFill>
                      <a:schemeClr val="tx1"/>
                    </a:solidFill>
                    <a:latin typeface=".VnTime" pitchFamily="34" charset="0"/>
                  </a:rPr>
                  <a:t> : </a:t>
                </a:r>
                <a:r>
                  <a:rPr lang="en-US" sz="3200" dirty="0">
                    <a:latin typeface=".VnTime" pitchFamily="34" charset="0"/>
                  </a:rPr>
                  <a:t>4</a:t>
                </a:r>
                <a:r>
                  <a:rPr lang="en-US" sz="3200" dirty="0">
                    <a:solidFill>
                      <a:schemeClr val="tx1"/>
                    </a:solidFill>
                    <a:latin typeface=".VnTime" pitchFamily="34" charset="0"/>
                  </a:rPr>
                  <a:t> =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Time" pitchFamily="34" charset="0"/>
                  </a:rPr>
                  <a:t> </a:t>
                </a:r>
              </a:p>
            </p:txBody>
          </p:sp>
          <p:sp>
            <p:nvSpPr>
              <p:cNvPr id="3087" name="Text Box 16"/>
              <p:cNvSpPr txBox="1">
                <a:spLocks noChangeArrowheads="1"/>
              </p:cNvSpPr>
              <p:nvPr/>
            </p:nvSpPr>
            <p:spPr bwMode="auto">
              <a:xfrm>
                <a:off x="576" y="1686"/>
                <a:ext cx="38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3200">
                    <a:solidFill>
                      <a:schemeClr val="tx1"/>
                    </a:solidFill>
                    <a:latin typeface=".VnTime" panose="020B7200000000000000" pitchFamily="34" charset="0"/>
                  </a:rPr>
                  <a:t>         </a:t>
                </a:r>
              </a:p>
            </p:txBody>
          </p:sp>
          <p:sp>
            <p:nvSpPr>
              <p:cNvPr id="9233" name="Text Box 17"/>
              <p:cNvSpPr txBox="1">
                <a:spLocks noChangeArrowheads="1"/>
              </p:cNvSpPr>
              <p:nvPr/>
            </p:nvSpPr>
            <p:spPr bwMode="auto">
              <a:xfrm>
                <a:off x="816" y="1723"/>
                <a:ext cx="2448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 i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.VnTime" pitchFamily="34" charset="0"/>
                  </a:rPr>
                  <a:t>1:</a:t>
                </a:r>
                <a:r>
                  <a:rPr lang="en-US" sz="3200" dirty="0">
                    <a:solidFill>
                      <a:schemeClr val="tx1"/>
                    </a:solidFill>
                    <a:latin typeface=".VnTime" pitchFamily="34" charset="0"/>
                  </a:rPr>
                  <a:t>       </a:t>
                </a:r>
                <a:r>
                  <a:rPr lang="en-US" sz="3200" dirty="0">
                    <a:solidFill>
                      <a:schemeClr val="accent2"/>
                    </a:solidFill>
                    <a:latin typeface=".VnTime" pitchFamily="34" charset="0"/>
                  </a:rPr>
                  <a:t>8</a:t>
                </a:r>
                <a:r>
                  <a:rPr lang="en-US" sz="3200" dirty="0">
                    <a:solidFill>
                      <a:schemeClr val="tx1"/>
                    </a:solidFill>
                    <a:latin typeface=".VnTime" pitchFamily="34" charset="0"/>
                  </a:rPr>
                  <a:t> : </a:t>
                </a:r>
                <a:r>
                  <a:rPr lang="en-US" sz="3200" dirty="0">
                    <a:latin typeface=".VnTime" pitchFamily="34" charset="0"/>
                  </a:rPr>
                  <a:t>4</a:t>
                </a:r>
                <a:r>
                  <a:rPr lang="en-US" sz="3200" dirty="0">
                    <a:solidFill>
                      <a:schemeClr val="tx1"/>
                    </a:solidFill>
                    <a:latin typeface=".VnTime" pitchFamily="34" charset="0"/>
                  </a:rPr>
                  <a:t> = </a:t>
                </a:r>
                <a:r>
                  <a:rPr lang="en-US" sz="3200" dirty="0">
                    <a:latin typeface=".VnTime" pitchFamily="34" charset="0"/>
                  </a:rPr>
                  <a:t>2</a:t>
                </a:r>
              </a:p>
            </p:txBody>
          </p:sp>
        </p:grpSp>
        <p:grpSp>
          <p:nvGrpSpPr>
            <p:cNvPr id="3082" name="Group 18"/>
            <p:cNvGrpSpPr>
              <a:grpSpLocks/>
            </p:cNvGrpSpPr>
            <p:nvPr/>
          </p:nvGrpSpPr>
          <p:grpSpPr bwMode="auto">
            <a:xfrm>
              <a:off x="3069" y="2154"/>
              <a:ext cx="780" cy="674"/>
              <a:chOff x="3933" y="1818"/>
              <a:chExt cx="780" cy="674"/>
            </a:xfrm>
          </p:grpSpPr>
          <p:sp>
            <p:nvSpPr>
              <p:cNvPr id="3083" name="Rectangle 19"/>
              <p:cNvSpPr>
                <a:spLocks noChangeArrowheads="1"/>
              </p:cNvSpPr>
              <p:nvPr/>
            </p:nvSpPr>
            <p:spPr bwMode="auto">
              <a:xfrm>
                <a:off x="3960" y="2127"/>
                <a:ext cx="7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ckThin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084" name="Rectangle 20"/>
              <p:cNvSpPr>
                <a:spLocks noChangeArrowheads="1"/>
              </p:cNvSpPr>
              <p:nvPr/>
            </p:nvSpPr>
            <p:spPr bwMode="auto">
              <a:xfrm>
                <a:off x="3969" y="1818"/>
                <a:ext cx="7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ckThin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085" name="Line 21"/>
              <p:cNvSpPr>
                <a:spLocks noChangeShapeType="1"/>
              </p:cNvSpPr>
              <p:nvPr/>
            </p:nvSpPr>
            <p:spPr bwMode="auto">
              <a:xfrm>
                <a:off x="3933" y="2154"/>
                <a:ext cx="3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 sz="32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2"/>
  <p:tag name="ISPRING_ULTRA_SCORM_DURATION" val="3600"/>
  <p:tag name="GENSWF_OUTPUT_FILE_NAME" val="3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729</Words>
  <Application>Microsoft Office PowerPoint</Application>
  <PresentationFormat>Widescreen</PresentationFormat>
  <Paragraphs>178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Phan so va phep chia so tu nhien</dc:title>
  <dc:creator>hungvu</dc:creator>
  <cp:lastModifiedBy>Microsoft account</cp:lastModifiedBy>
  <cp:revision>70</cp:revision>
  <dcterms:created xsi:type="dcterms:W3CDTF">2010-01-02T01:53:42Z</dcterms:created>
  <dcterms:modified xsi:type="dcterms:W3CDTF">2022-01-20T02:36:20Z</dcterms:modified>
</cp:coreProperties>
</file>