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9"/>
  </p:notesMasterIdLst>
  <p:sldIdLst>
    <p:sldId id="257" r:id="rId4"/>
    <p:sldId id="259" r:id="rId5"/>
    <p:sldId id="2007577096" r:id="rId6"/>
    <p:sldId id="318" r:id="rId7"/>
    <p:sldId id="319" r:id="rId8"/>
    <p:sldId id="340" r:id="rId9"/>
    <p:sldId id="320" r:id="rId10"/>
    <p:sldId id="278" r:id="rId11"/>
    <p:sldId id="322" r:id="rId12"/>
    <p:sldId id="323" r:id="rId13"/>
    <p:sldId id="326" r:id="rId14"/>
    <p:sldId id="329" r:id="rId15"/>
    <p:sldId id="331" r:id="rId16"/>
    <p:sldId id="332" r:id="rId17"/>
    <p:sldId id="334" r:id="rId18"/>
    <p:sldId id="335" r:id="rId19"/>
    <p:sldId id="2007577098" r:id="rId20"/>
    <p:sldId id="2007577099" r:id="rId21"/>
    <p:sldId id="2007577100" r:id="rId22"/>
    <p:sldId id="2007577102" r:id="rId23"/>
    <p:sldId id="2007577107" r:id="rId24"/>
    <p:sldId id="2007577104" r:id="rId25"/>
    <p:sldId id="2007577108" r:id="rId26"/>
    <p:sldId id="2007577112" r:id="rId27"/>
    <p:sldId id="20075771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19F49-5B08-4661-B2E4-B36ED18DEDFF}" type="datetimeFigureOut">
              <a:rPr lang="en-US" smtClean="0"/>
              <a:t>19/9/2021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D3AC9-3560-40E7-BA92-C9728860DDC1}" type="slidenum">
              <a:rPr lang="en-US" smtClean="0"/>
              <a:t>‹#›</a:t>
            </a:fld>
            <a:endParaRPr lang="en-US"/>
          </a:p>
        </p:txBody>
      </p:sp>
    </p:spTree>
    <p:extLst>
      <p:ext uri="{BB962C8B-B14F-4D97-AF65-F5344CB8AC3E}">
        <p14:creationId xmlns:p14="http://schemas.microsoft.com/office/powerpoint/2010/main" val="372250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94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388335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331201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284878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3AC9-3560-40E7-BA92-C9728860DDC1}" type="slidenum">
              <a:rPr lang="en-US" smtClean="0"/>
              <a:t>19</a:t>
            </a:fld>
            <a:endParaRPr lang="en-US"/>
          </a:p>
        </p:txBody>
      </p:sp>
    </p:spTree>
    <p:extLst>
      <p:ext uri="{BB962C8B-B14F-4D97-AF65-F5344CB8AC3E}">
        <p14:creationId xmlns:p14="http://schemas.microsoft.com/office/powerpoint/2010/main" val="256169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39734-D972-4345-AE8C-918B2F3D34F5}" type="slidenum">
              <a:rPr lang="en-US" smtClean="0"/>
              <a:t>20</a:t>
            </a:fld>
            <a:endParaRPr lang="en-US"/>
          </a:p>
        </p:txBody>
      </p:sp>
    </p:spTree>
    <p:extLst>
      <p:ext uri="{BB962C8B-B14F-4D97-AF65-F5344CB8AC3E}">
        <p14:creationId xmlns:p14="http://schemas.microsoft.com/office/powerpoint/2010/main" val="1066824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3AC9-3560-40E7-BA92-C9728860DDC1}" type="slidenum">
              <a:rPr lang="en-US" smtClean="0"/>
              <a:t>22</a:t>
            </a:fld>
            <a:endParaRPr lang="en-US"/>
          </a:p>
        </p:txBody>
      </p:sp>
    </p:spTree>
    <p:extLst>
      <p:ext uri="{BB962C8B-B14F-4D97-AF65-F5344CB8AC3E}">
        <p14:creationId xmlns:p14="http://schemas.microsoft.com/office/powerpoint/2010/main" val="401458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85730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329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321D3AC9-3560-40E7-BA92-C9728860DDC1}" type="slidenum">
              <a:rPr lang="en-US" smtClean="0"/>
              <a:t>5</a:t>
            </a:fld>
            <a:endParaRPr lang="en-US"/>
          </a:p>
        </p:txBody>
      </p:sp>
    </p:spTree>
    <p:extLst>
      <p:ext uri="{BB962C8B-B14F-4D97-AF65-F5344CB8AC3E}">
        <p14:creationId xmlns:p14="http://schemas.microsoft.com/office/powerpoint/2010/main" val="252803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079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16691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7561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321D3AC9-3560-40E7-BA92-C9728860DDC1}" type="slidenum">
              <a:rPr lang="en-US" smtClean="0"/>
              <a:t>9</a:t>
            </a:fld>
            <a:endParaRPr lang="en-US"/>
          </a:p>
        </p:txBody>
      </p:sp>
    </p:spTree>
    <p:extLst>
      <p:ext uri="{BB962C8B-B14F-4D97-AF65-F5344CB8AC3E}">
        <p14:creationId xmlns:p14="http://schemas.microsoft.com/office/powerpoint/2010/main" val="35354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00247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19/9/2021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19/9/2021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19/9/2021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19/9/2021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19/9/2021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19/9/2021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19/9/2021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2021/9/19</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stretch>
            <a:fillRect/>
          </a:stretch>
        </p:blipFill>
        <p:spPr>
          <a:xfrm flipH="1">
            <a:off x="8543825" y="4230988"/>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923993" y="-250353"/>
            <a:ext cx="9803219" cy="3679353"/>
          </a:xfrm>
          <a:prstGeom prst="rect">
            <a:avLst/>
          </a:prstGeom>
        </p:spPr>
      </p:pic>
      <p:grpSp>
        <p:nvGrpSpPr>
          <p:cNvPr id="7" name="57"/>
          <p:cNvGrpSpPr/>
          <p:nvPr/>
        </p:nvGrpSpPr>
        <p:grpSpPr>
          <a:xfrm>
            <a:off x="6756819" y="3169720"/>
            <a:ext cx="804180" cy="374559"/>
            <a:chOff x="217691" y="6414967"/>
            <a:chExt cx="804180" cy="374559"/>
          </a:xfrm>
        </p:grpSpPr>
        <p:grpSp>
          <p:nvGrpSpPr>
            <p:cNvPr id="8" name="Group 4"/>
            <p:cNvGrpSpPr>
              <a:grpSpLocks noChangeAspect="1"/>
            </p:cNvGrpSpPr>
            <p:nvPr/>
          </p:nvGrpSpPr>
          <p:grpSpPr bwMode="auto">
            <a:xfrm>
              <a:off x="217691" y="6414967"/>
              <a:ext cx="443922" cy="374559"/>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p:cNvGrpSpPr>
              <a:grpSpLocks noChangeAspect="1"/>
            </p:cNvGrpSpPr>
            <p:nvPr/>
          </p:nvGrpSpPr>
          <p:grpSpPr bwMode="auto">
            <a:xfrm>
              <a:off x="657417" y="6421203"/>
              <a:ext cx="364454" cy="307508"/>
              <a:chOff x="3746" y="2079"/>
              <a:chExt cx="192" cy="162"/>
            </a:xfrm>
            <a:solidFill>
              <a:srgbClr val="A5CB01"/>
            </a:solidFill>
          </p:grpSpPr>
          <p:sp>
            <p:nvSpPr>
              <p:cNvPr id="10"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stretch>
            <a:fillRect/>
          </a:stretch>
        </p:blipFill>
        <p:spPr>
          <a:xfrm>
            <a:off x="7222131" y="450639"/>
            <a:ext cx="4465329" cy="2328677"/>
          </a:xfrm>
          <a:prstGeom prst="rect">
            <a:avLst/>
          </a:prstGeom>
        </p:spPr>
      </p:pic>
      <p:sp>
        <p:nvSpPr>
          <p:cNvPr id="6" name="Rectangle 5"/>
          <p:cNvSpPr/>
          <p:nvPr/>
        </p:nvSpPr>
        <p:spPr>
          <a:xfrm>
            <a:off x="2538179" y="895347"/>
            <a:ext cx="7329805" cy="15684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Tự</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nhiên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xã</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hội</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0" name="Picture 19"/>
          <p:cNvPicPr>
            <a:picLocks noChangeAspect="1"/>
          </p:cNvPicPr>
          <p:nvPr/>
        </p:nvPicPr>
        <p:blipFill>
          <a:blip r:embed="rId8"/>
          <a:stretch>
            <a:fillRect/>
          </a:stretch>
        </p:blipFill>
        <p:spPr>
          <a:xfrm>
            <a:off x="4935855" y="3399790"/>
            <a:ext cx="2005965"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38474" y="2010828"/>
            <a:ext cx="7112000" cy="2123658"/>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Gia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đình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Hoa</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3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thế</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hệ</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Thế</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hệ</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ông</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bà</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thế</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hệ</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bố</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mẹ</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thế</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hệ</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con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Hoa</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và</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em</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Hoa</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p:cNvPicPr>
            <a:picLocks noGrp="1" noChangeAspect="1"/>
          </p:cNvPicPr>
          <p:nvPr>
            <p:ph idx="1"/>
          </p:nvPr>
        </p:nvPicPr>
        <p:blipFill>
          <a:blip r:embed="rId2"/>
          <a:stretch>
            <a:fillRect/>
          </a:stretch>
        </p:blipFill>
        <p:spPr>
          <a:xfrm>
            <a:off x="643467" y="1629664"/>
            <a:ext cx="10905066" cy="3598670"/>
          </a:xfrm>
          <a:prstGeom prst="rect">
            <a:avLst/>
          </a:prstGeom>
        </p:spPr>
      </p:pic>
      <p:pic>
        <p:nvPicPr>
          <p:cNvPr id="6" name="Content Placeholder 20" descr="logo"/>
          <p:cNvPicPr>
            <a:picLocks noChangeAspect="1"/>
          </p:cNvPicPr>
          <p:nvPr/>
        </p:nvPicPr>
        <p:blipFill>
          <a:blip r:embed="rId3"/>
          <a:stretch>
            <a:fillRect/>
          </a:stretch>
        </p:blipFill>
        <p:spPr>
          <a:xfrm>
            <a:off x="10830561" y="-228812"/>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85975" y="1443831"/>
            <a:ext cx="8020050" cy="5114925"/>
          </a:xfrm>
          <a:prstGeom prst="rect">
            <a:avLst/>
          </a:prstGeom>
        </p:spPr>
      </p:pic>
      <p:sp>
        <p:nvSpPr>
          <p:cNvPr id="7" name="Rectangle 6"/>
          <p:cNvSpPr/>
          <p:nvPr/>
        </p:nvSpPr>
        <p:spPr>
          <a:xfrm>
            <a:off x="124178" y="169333"/>
            <a:ext cx="11650133"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1. </a:t>
            </a:r>
            <a:r>
              <a:rPr lang="en-US" sz="3200" dirty="0" err="1"/>
              <a:t>Kể</a:t>
            </a:r>
            <a:r>
              <a:rPr lang="en-US" sz="3200" dirty="0"/>
              <a:t> </a:t>
            </a:r>
            <a:r>
              <a:rPr lang="en-US" sz="3200" dirty="0" err="1"/>
              <a:t>những</a:t>
            </a:r>
            <a:r>
              <a:rPr lang="en-US" sz="3200" dirty="0"/>
              <a:t> </a:t>
            </a:r>
            <a:r>
              <a:rPr lang="en-US" sz="3200" dirty="0" err="1"/>
              <a:t>việc</a:t>
            </a:r>
            <a:r>
              <a:rPr lang="en-US" sz="3200" dirty="0"/>
              <a:t> </a:t>
            </a:r>
            <a:r>
              <a:rPr lang="en-US" sz="3200" dirty="0" err="1"/>
              <a:t>làm</a:t>
            </a:r>
            <a:r>
              <a:rPr lang="en-US" sz="3200" dirty="0"/>
              <a:t> </a:t>
            </a:r>
            <a:r>
              <a:rPr lang="en-US" sz="3200" dirty="0" err="1"/>
              <a:t>thể</a:t>
            </a:r>
            <a:r>
              <a:rPr lang="en-US" sz="3200" dirty="0"/>
              <a:t> </a:t>
            </a:r>
            <a:r>
              <a:rPr lang="en-US" sz="3200" dirty="0" err="1"/>
              <a:t>hiện</a:t>
            </a:r>
            <a:r>
              <a:rPr lang="en-US" sz="3200" dirty="0"/>
              <a:t> </a:t>
            </a:r>
            <a:r>
              <a:rPr lang="en-US" sz="3200" dirty="0" err="1"/>
              <a:t>sự</a:t>
            </a:r>
            <a:r>
              <a:rPr lang="en-US" sz="3200" dirty="0"/>
              <a:t> </a:t>
            </a:r>
            <a:r>
              <a:rPr lang="en-US" sz="3200" dirty="0" err="1"/>
              <a:t>quan</a:t>
            </a:r>
            <a:r>
              <a:rPr lang="en-US" sz="3200" dirty="0"/>
              <a:t> </a:t>
            </a:r>
            <a:r>
              <a:rPr lang="en-US" sz="3200" dirty="0" err="1"/>
              <a:t>tâm</a:t>
            </a:r>
            <a:r>
              <a:rPr lang="en-US" sz="3200" dirty="0"/>
              <a:t>, </a:t>
            </a:r>
            <a:r>
              <a:rPr lang="en-US" sz="3200" dirty="0" err="1"/>
              <a:t>chăm</a:t>
            </a:r>
            <a:r>
              <a:rPr lang="en-US" sz="3200" dirty="0"/>
              <a:t> </a:t>
            </a:r>
            <a:r>
              <a:rPr lang="en-US" sz="3200" dirty="0" err="1"/>
              <a:t>sóc</a:t>
            </a:r>
            <a:r>
              <a:rPr lang="en-US" sz="3200" dirty="0"/>
              <a:t> </a:t>
            </a:r>
            <a:r>
              <a:rPr lang="en-US" sz="3200" dirty="0" err="1"/>
              <a:t>giữa</a:t>
            </a:r>
            <a:r>
              <a:rPr lang="en-US" sz="3200" dirty="0"/>
              <a:t> </a:t>
            </a:r>
            <a:r>
              <a:rPr lang="en-US" sz="3200" dirty="0" err="1"/>
              <a:t>các</a:t>
            </a:r>
            <a:r>
              <a:rPr lang="en-US" sz="3200" dirty="0"/>
              <a:t> </a:t>
            </a:r>
            <a:r>
              <a:rPr lang="en-US" sz="3200" dirty="0" err="1"/>
              <a:t>thế</a:t>
            </a:r>
            <a:r>
              <a:rPr lang="en-US" sz="3200" dirty="0"/>
              <a:t> </a:t>
            </a:r>
            <a:r>
              <a:rPr lang="en-US" sz="3200" dirty="0" err="1"/>
              <a:t>hệ</a:t>
            </a:r>
            <a:endParaRPr lang="en-US" sz="3200" dirty="0"/>
          </a:p>
        </p:txBody>
      </p:sp>
      <p:sp>
        <p:nvSpPr>
          <p:cNvPr id="8" name="Rectangle: Rounded Corners 7"/>
          <p:cNvSpPr/>
          <p:nvPr/>
        </p:nvSpPr>
        <p:spPr>
          <a:xfrm>
            <a:off x="124178" y="1825625"/>
            <a:ext cx="2314222" cy="14142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t>Mẹ</a:t>
            </a:r>
            <a:r>
              <a:rPr lang="en-US" sz="3200" dirty="0"/>
              <a:t> </a:t>
            </a:r>
            <a:r>
              <a:rPr lang="en-US" sz="3200" dirty="0" err="1"/>
              <a:t>bóp</a:t>
            </a:r>
            <a:r>
              <a:rPr lang="en-US" sz="3200" dirty="0"/>
              <a:t> </a:t>
            </a:r>
            <a:r>
              <a:rPr lang="en-US" sz="3200" dirty="0" err="1"/>
              <a:t>vai</a:t>
            </a:r>
            <a:r>
              <a:rPr lang="en-US" sz="3200" dirty="0"/>
              <a:t> </a:t>
            </a:r>
            <a:r>
              <a:rPr lang="en-US" sz="3200" dirty="0" err="1"/>
              <a:t>cho</a:t>
            </a:r>
            <a:r>
              <a:rPr lang="en-US" sz="3200" dirty="0"/>
              <a:t> </a:t>
            </a:r>
            <a:r>
              <a:rPr lang="en-US" sz="3200" dirty="0" err="1"/>
              <a:t>bà</a:t>
            </a:r>
            <a:r>
              <a:rPr lang="en-US" sz="3200" dirty="0"/>
              <a:t>.</a:t>
            </a:r>
          </a:p>
        </p:txBody>
      </p:sp>
      <p:sp>
        <p:nvSpPr>
          <p:cNvPr id="9" name="Rectangle: Rounded Corners 8"/>
          <p:cNvSpPr/>
          <p:nvPr/>
        </p:nvSpPr>
        <p:spPr>
          <a:xfrm>
            <a:off x="9381067" y="1340202"/>
            <a:ext cx="2686755" cy="14142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t>Ông</a:t>
            </a:r>
            <a:r>
              <a:rPr lang="en-US" sz="3200" dirty="0"/>
              <a:t> </a:t>
            </a:r>
            <a:r>
              <a:rPr lang="en-US" sz="3200" dirty="0" err="1"/>
              <a:t>và</a:t>
            </a:r>
            <a:r>
              <a:rPr lang="en-US" sz="3200" dirty="0"/>
              <a:t> </a:t>
            </a:r>
            <a:r>
              <a:rPr lang="en-US" sz="3200" dirty="0" err="1"/>
              <a:t>cháu</a:t>
            </a:r>
            <a:r>
              <a:rPr lang="en-US" sz="3200" dirty="0"/>
              <a:t> </a:t>
            </a:r>
            <a:r>
              <a:rPr lang="en-US" sz="3200" dirty="0" err="1"/>
              <a:t>cùng</a:t>
            </a:r>
            <a:r>
              <a:rPr lang="en-US" sz="3200" dirty="0"/>
              <a:t> </a:t>
            </a:r>
            <a:r>
              <a:rPr lang="en-US" sz="3200" dirty="0" err="1"/>
              <a:t>nhau</a:t>
            </a:r>
            <a:r>
              <a:rPr lang="en-US" sz="3200" dirty="0"/>
              <a:t> </a:t>
            </a:r>
            <a:r>
              <a:rPr lang="en-US" sz="3200" dirty="0" err="1"/>
              <a:t>gấp</a:t>
            </a:r>
            <a:r>
              <a:rPr lang="en-US" sz="3200" dirty="0"/>
              <a:t> </a:t>
            </a:r>
            <a:r>
              <a:rPr lang="en-US" sz="3200" dirty="0" err="1"/>
              <a:t>máy</a:t>
            </a:r>
            <a:r>
              <a:rPr lang="en-US" sz="3200" dirty="0"/>
              <a:t> bay</a:t>
            </a:r>
          </a:p>
        </p:txBody>
      </p:sp>
      <p:sp>
        <p:nvSpPr>
          <p:cNvPr id="12" name="Rectangle: Rounded Corners 11"/>
          <p:cNvSpPr/>
          <p:nvPr/>
        </p:nvSpPr>
        <p:spPr>
          <a:xfrm>
            <a:off x="5713413" y="828413"/>
            <a:ext cx="2686755" cy="11697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t>Bé</a:t>
            </a:r>
            <a:r>
              <a:rPr lang="en-US" sz="3200" dirty="0"/>
              <a:t> </a:t>
            </a:r>
            <a:r>
              <a:rPr lang="en-US" sz="3200" dirty="0" err="1"/>
              <a:t>bê</a:t>
            </a:r>
            <a:r>
              <a:rPr lang="en-US" sz="3200" dirty="0"/>
              <a:t> </a:t>
            </a:r>
            <a:r>
              <a:rPr lang="en-US" sz="3200" dirty="0" err="1"/>
              <a:t>mang</a:t>
            </a:r>
            <a:r>
              <a:rPr lang="en-US" sz="3200" dirty="0"/>
              <a:t> </a:t>
            </a:r>
            <a:r>
              <a:rPr lang="en-US" sz="3200" dirty="0" err="1"/>
              <a:t>giúp</a:t>
            </a:r>
            <a:r>
              <a:rPr lang="en-US" sz="3200" dirty="0"/>
              <a:t> </a:t>
            </a:r>
            <a:r>
              <a:rPr lang="en-US" sz="3200" dirty="0" err="1"/>
              <a:t>bố</a:t>
            </a:r>
            <a:endParaRPr lang="en-US" sz="3200" dirty="0"/>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p:cNvPicPr>
            <a:picLocks noGrp="1" noChangeAspect="1"/>
          </p:cNvPicPr>
          <p:nvPr>
            <p:ph idx="1"/>
          </p:nvPr>
        </p:nvPicPr>
        <p:blipFill rotWithShape="1">
          <a:blip r:embed="rId3"/>
          <a:srcRect t="10816" b="12713"/>
          <a:stretch>
            <a:fillRect/>
          </a:stretch>
        </p:blipFill>
        <p:spPr>
          <a:xfrm>
            <a:off x="1356077" y="1090301"/>
            <a:ext cx="9479845" cy="4857021"/>
          </a:xfrm>
          <a:prstGeom prst="rect">
            <a:avLst/>
          </a:prstGeom>
        </p:spPr>
      </p:pic>
      <p:sp>
        <p:nvSpPr>
          <p:cNvPr id="11" name="Rectangle 10"/>
          <p:cNvSpPr/>
          <p:nvPr/>
        </p:nvSpPr>
        <p:spPr>
          <a:xfrm>
            <a:off x="1569157" y="139000"/>
            <a:ext cx="8658578"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 </a:t>
            </a:r>
            <a:r>
              <a:rPr lang="en-US" sz="3200" dirty="0" err="1"/>
              <a:t>Nếu</a:t>
            </a:r>
            <a:r>
              <a:rPr lang="en-US" sz="3200" dirty="0"/>
              <a:t> </a:t>
            </a:r>
            <a:r>
              <a:rPr lang="en-US" sz="3200" dirty="0" err="1"/>
              <a:t>gặp</a:t>
            </a:r>
            <a:r>
              <a:rPr lang="en-US" sz="3200" dirty="0"/>
              <a:t> </a:t>
            </a:r>
            <a:r>
              <a:rPr lang="en-US" sz="3200" dirty="0" err="1"/>
              <a:t>tình</a:t>
            </a:r>
            <a:r>
              <a:rPr lang="en-US" sz="3200" dirty="0"/>
              <a:t> </a:t>
            </a:r>
            <a:r>
              <a:rPr lang="en-US" sz="3200" dirty="0" err="1"/>
              <a:t>huống</a:t>
            </a:r>
            <a:r>
              <a:rPr lang="en-US" sz="3200" dirty="0"/>
              <a:t> </a:t>
            </a:r>
            <a:r>
              <a:rPr lang="en-US" sz="3200" dirty="0" err="1"/>
              <a:t>sau</a:t>
            </a:r>
            <a:r>
              <a:rPr lang="en-US" sz="3200" dirty="0"/>
              <a:t>, </a:t>
            </a:r>
            <a:r>
              <a:rPr lang="en-US" sz="3200" dirty="0" err="1"/>
              <a:t>em</a:t>
            </a:r>
            <a:r>
              <a:rPr lang="en-US" sz="3200" dirty="0"/>
              <a:t> </a:t>
            </a:r>
            <a:r>
              <a:rPr lang="en-US" sz="3200" dirty="0" err="1"/>
              <a:t>sẽ</a:t>
            </a:r>
            <a:r>
              <a:rPr lang="en-US" sz="3200" dirty="0"/>
              <a:t> </a:t>
            </a:r>
            <a:r>
              <a:rPr lang="en-US" sz="3200" dirty="0" err="1"/>
              <a:t>nói</a:t>
            </a:r>
            <a:r>
              <a:rPr lang="en-US" sz="3200" dirty="0"/>
              <a:t> </a:t>
            </a:r>
            <a:r>
              <a:rPr lang="en-US" sz="3200" dirty="0" err="1"/>
              <a:t>và</a:t>
            </a:r>
            <a:r>
              <a:rPr lang="en-US" sz="3200" dirty="0"/>
              <a:t> </a:t>
            </a:r>
            <a:r>
              <a:rPr lang="en-US" sz="3200" dirty="0" err="1"/>
              <a:t>làm</a:t>
            </a:r>
            <a:r>
              <a:rPr lang="en-US" sz="3200" dirty="0"/>
              <a:t> </a:t>
            </a:r>
            <a:r>
              <a:rPr lang="en-US" sz="3200" dirty="0" err="1"/>
              <a:t>gì</a:t>
            </a:r>
            <a:r>
              <a:rPr lang="en-US" sz="3200" dirty="0"/>
              <a:t>?</a:t>
            </a:r>
          </a:p>
        </p:txBody>
      </p:sp>
      <p:sp>
        <p:nvSpPr>
          <p:cNvPr id="6" name="Rectangle: Rounded Corners 5"/>
          <p:cNvSpPr/>
          <p:nvPr/>
        </p:nvSpPr>
        <p:spPr>
          <a:xfrm>
            <a:off x="3352800" y="5700888"/>
            <a:ext cx="6242756" cy="1157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Em</a:t>
            </a:r>
            <a:r>
              <a:rPr lang="en-US" sz="3600" dirty="0"/>
              <a:t> </a:t>
            </a:r>
            <a:r>
              <a:rPr lang="en-US" sz="3600" dirty="0" err="1"/>
              <a:t>chạy</a:t>
            </a:r>
            <a:r>
              <a:rPr lang="en-US" sz="3600" dirty="0"/>
              <a:t> ra </a:t>
            </a:r>
            <a:r>
              <a:rPr lang="en-US" sz="3600" dirty="0" err="1"/>
              <a:t>xách</a:t>
            </a:r>
            <a:r>
              <a:rPr lang="en-US" sz="3600" dirty="0"/>
              <a:t> </a:t>
            </a:r>
            <a:r>
              <a:rPr lang="en-US" sz="3600" dirty="0" err="1"/>
              <a:t>đồ</a:t>
            </a:r>
            <a:r>
              <a:rPr lang="en-US" sz="3600" dirty="0"/>
              <a:t> </a:t>
            </a:r>
            <a:r>
              <a:rPr lang="en-US" sz="3600" dirty="0" err="1"/>
              <a:t>giúp</a:t>
            </a:r>
            <a:r>
              <a:rPr lang="en-US" sz="3600" dirty="0"/>
              <a:t> </a:t>
            </a:r>
            <a:r>
              <a:rPr lang="en-US" sz="3600" dirty="0" err="1"/>
              <a:t>mẹ</a:t>
            </a:r>
            <a:r>
              <a:rPr lang="en-US" sz="3600" dirty="0"/>
              <a:t> </a:t>
            </a:r>
            <a:r>
              <a:rPr lang="en-US" sz="3600" dirty="0" err="1"/>
              <a:t>và</a:t>
            </a:r>
            <a:r>
              <a:rPr lang="en-US" sz="3600" dirty="0"/>
              <a:t> </a:t>
            </a:r>
            <a:r>
              <a:rPr lang="en-US" sz="3600" dirty="0" err="1"/>
              <a:t>hỏi</a:t>
            </a:r>
            <a:r>
              <a:rPr lang="en-US" sz="3600" dirty="0"/>
              <a:t> </a:t>
            </a:r>
            <a:r>
              <a:rPr lang="en-US" sz="3600" dirty="0" err="1"/>
              <a:t>mẹ</a:t>
            </a:r>
            <a:r>
              <a:rPr lang="en-US" sz="3600" dirty="0"/>
              <a:t> </a:t>
            </a:r>
            <a:r>
              <a:rPr lang="en-US" sz="3600" dirty="0" err="1"/>
              <a:t>có</a:t>
            </a:r>
            <a:r>
              <a:rPr lang="en-US" sz="3600" dirty="0"/>
              <a:t> </a:t>
            </a:r>
            <a:r>
              <a:rPr lang="en-US" sz="3600" dirty="0" err="1"/>
              <a:t>mệt</a:t>
            </a:r>
            <a:r>
              <a:rPr lang="en-US" sz="3600" dirty="0"/>
              <a:t> </a:t>
            </a:r>
            <a:r>
              <a:rPr lang="en-US" sz="3600" dirty="0" err="1"/>
              <a:t>không</a:t>
            </a:r>
            <a:r>
              <a:rPr lang="en-US" sz="3600" dirty="0"/>
              <a:t>?</a:t>
            </a:r>
          </a:p>
        </p:txBody>
      </p:sp>
      <p:pic>
        <p:nvPicPr>
          <p:cNvPr id="13" name="Content Placeholder 20" descr="logo"/>
          <p:cNvPicPr>
            <a:picLocks noChangeAspect="1"/>
          </p:cNvPicPr>
          <p:nvPr/>
        </p:nvPicPr>
        <p:blipFill>
          <a:blip r:embed="rId4"/>
          <a:stretch>
            <a:fillRect/>
          </a:stretch>
        </p:blipFill>
        <p:spPr>
          <a:xfrm>
            <a:off x="10830561" y="-228812"/>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85925" y="135821"/>
            <a:ext cx="8820150" cy="5886450"/>
          </a:xfrm>
          <a:prstGeom prst="rect">
            <a:avLst/>
          </a:prstGeom>
        </p:spPr>
      </p:pic>
      <p:sp>
        <p:nvSpPr>
          <p:cNvPr id="6" name="Rectangle: Rounded Corners 5"/>
          <p:cNvSpPr/>
          <p:nvPr/>
        </p:nvSpPr>
        <p:spPr>
          <a:xfrm>
            <a:off x="1411111" y="5802488"/>
            <a:ext cx="9753600" cy="1055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Em</a:t>
            </a:r>
            <a:r>
              <a:rPr lang="en-US" sz="3600" dirty="0"/>
              <a:t> </a:t>
            </a:r>
            <a:r>
              <a:rPr lang="en-US" sz="3600" dirty="0" err="1"/>
              <a:t>sẽ</a:t>
            </a:r>
            <a:r>
              <a:rPr lang="en-US" sz="3600" dirty="0"/>
              <a:t> </a:t>
            </a:r>
            <a:r>
              <a:rPr lang="en-US" sz="3600" dirty="0" err="1"/>
              <a:t>từ</a:t>
            </a:r>
            <a:r>
              <a:rPr lang="en-US" sz="3600" dirty="0"/>
              <a:t> </a:t>
            </a:r>
            <a:r>
              <a:rPr lang="en-US" sz="3600" dirty="0" err="1"/>
              <a:t>chối</a:t>
            </a:r>
            <a:r>
              <a:rPr lang="en-US" sz="3600" dirty="0"/>
              <a:t> </a:t>
            </a:r>
            <a:r>
              <a:rPr lang="en-US" sz="3600" dirty="0" err="1"/>
              <a:t>lời</a:t>
            </a:r>
            <a:r>
              <a:rPr lang="en-US" sz="3600" dirty="0"/>
              <a:t> </a:t>
            </a:r>
            <a:r>
              <a:rPr lang="en-US" sz="3600" dirty="0" err="1"/>
              <a:t>rủ</a:t>
            </a:r>
            <a:r>
              <a:rPr lang="en-US" sz="3600" dirty="0"/>
              <a:t> </a:t>
            </a:r>
            <a:r>
              <a:rPr lang="en-US" sz="3600" dirty="0" err="1"/>
              <a:t>đi</a:t>
            </a:r>
            <a:r>
              <a:rPr lang="en-US" sz="3600" dirty="0"/>
              <a:t> </a:t>
            </a:r>
            <a:r>
              <a:rPr lang="en-US" sz="3600" dirty="0" err="1"/>
              <a:t>chơi</a:t>
            </a:r>
            <a:r>
              <a:rPr lang="en-US" sz="3600" dirty="0"/>
              <a:t> </a:t>
            </a:r>
            <a:r>
              <a:rPr lang="en-US" sz="3600" dirty="0" err="1"/>
              <a:t>của</a:t>
            </a:r>
            <a:r>
              <a:rPr lang="en-US" sz="3600" dirty="0"/>
              <a:t> </a:t>
            </a:r>
            <a:r>
              <a:rPr lang="en-US" sz="3600" dirty="0" err="1"/>
              <a:t>bạn</a:t>
            </a:r>
            <a:r>
              <a:rPr lang="en-US" sz="3600" dirty="0"/>
              <a:t> </a:t>
            </a:r>
            <a:r>
              <a:rPr lang="en-US" sz="3600" dirty="0" err="1"/>
              <a:t>và</a:t>
            </a:r>
            <a:r>
              <a:rPr lang="en-US" sz="3600" dirty="0"/>
              <a:t> </a:t>
            </a:r>
            <a:r>
              <a:rPr lang="en-US" sz="3600" dirty="0" err="1"/>
              <a:t>đọc</a:t>
            </a:r>
            <a:r>
              <a:rPr lang="en-US" sz="3600" dirty="0"/>
              <a:t> </a:t>
            </a:r>
            <a:r>
              <a:rPr lang="en-US" sz="3600" dirty="0" err="1"/>
              <a:t>báo</a:t>
            </a:r>
            <a:r>
              <a:rPr lang="en-US" sz="3600" dirty="0"/>
              <a:t> </a:t>
            </a:r>
            <a:r>
              <a:rPr lang="en-US" sz="3600" dirty="0" err="1"/>
              <a:t>giúp</a:t>
            </a:r>
            <a:r>
              <a:rPr lang="en-US" sz="3600" dirty="0"/>
              <a:t> </a:t>
            </a:r>
            <a:r>
              <a:rPr lang="en-US" sz="3600" dirty="0" err="1"/>
              <a:t>ông</a:t>
            </a:r>
            <a:r>
              <a:rPr lang="en-US" sz="3600" dirty="0"/>
              <a:t>.</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600"/>
          </a:p>
        </p:txBody>
      </p:sp>
      <p:sp>
        <p:nvSpPr>
          <p:cNvPr id="4" name="Rectangle 3"/>
          <p:cNvSpPr/>
          <p:nvPr/>
        </p:nvSpPr>
        <p:spPr>
          <a:xfrm>
            <a:off x="451556" y="365127"/>
            <a:ext cx="10803466" cy="1325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t>1. </a:t>
            </a:r>
            <a:r>
              <a:rPr lang="en-US" sz="3600" dirty="0" err="1"/>
              <a:t>Kể</a:t>
            </a:r>
            <a:r>
              <a:rPr lang="en-US" sz="3600" dirty="0"/>
              <a:t> </a:t>
            </a:r>
            <a:r>
              <a:rPr lang="en-US" sz="3600" dirty="0" err="1"/>
              <a:t>những</a:t>
            </a:r>
            <a:r>
              <a:rPr lang="en-US" sz="3600" dirty="0"/>
              <a:t> </a:t>
            </a:r>
            <a:r>
              <a:rPr lang="en-US" sz="3600" dirty="0" err="1"/>
              <a:t>việc</a:t>
            </a:r>
            <a:r>
              <a:rPr lang="en-US" sz="3600" dirty="0"/>
              <a:t> </a:t>
            </a:r>
            <a:r>
              <a:rPr lang="en-US" sz="3600" dirty="0" err="1"/>
              <a:t>em</a:t>
            </a:r>
            <a:r>
              <a:rPr lang="en-US" sz="3600" dirty="0"/>
              <a:t> </a:t>
            </a:r>
            <a:r>
              <a:rPr lang="en-US" sz="3600" dirty="0" err="1"/>
              <a:t>đã</a:t>
            </a:r>
            <a:r>
              <a:rPr lang="en-US" sz="3600" dirty="0"/>
              <a:t> </a:t>
            </a:r>
            <a:r>
              <a:rPr lang="en-US" sz="3600" dirty="0" err="1"/>
              <a:t>làm</a:t>
            </a:r>
            <a:r>
              <a:rPr lang="en-US" sz="3600" dirty="0"/>
              <a:t> </a:t>
            </a:r>
            <a:r>
              <a:rPr lang="en-US" sz="3600" dirty="0" err="1"/>
              <a:t>làm</a:t>
            </a:r>
            <a:r>
              <a:rPr lang="en-US" sz="3600" dirty="0"/>
              <a:t> </a:t>
            </a:r>
            <a:r>
              <a:rPr lang="en-US" sz="3600" dirty="0" err="1"/>
              <a:t>thể</a:t>
            </a:r>
            <a:r>
              <a:rPr lang="en-US" sz="3600" dirty="0"/>
              <a:t> </a:t>
            </a:r>
            <a:r>
              <a:rPr lang="en-US" sz="3600" dirty="0" err="1"/>
              <a:t>hiện</a:t>
            </a:r>
            <a:r>
              <a:rPr lang="en-US" sz="3600" dirty="0"/>
              <a:t> </a:t>
            </a:r>
            <a:r>
              <a:rPr lang="en-US" sz="3600" dirty="0" err="1"/>
              <a:t>sự</a:t>
            </a:r>
            <a:r>
              <a:rPr lang="en-US" sz="3600" dirty="0"/>
              <a:t> </a:t>
            </a:r>
            <a:r>
              <a:rPr lang="en-US" sz="3600" dirty="0" err="1"/>
              <a:t>quan</a:t>
            </a:r>
            <a:r>
              <a:rPr lang="en-US" sz="3600" dirty="0"/>
              <a:t> </a:t>
            </a:r>
            <a:r>
              <a:rPr lang="en-US" sz="3600" dirty="0" err="1"/>
              <a:t>tâm</a:t>
            </a:r>
            <a:r>
              <a:rPr lang="en-US" sz="3600" dirty="0"/>
              <a:t>, </a:t>
            </a:r>
            <a:r>
              <a:rPr lang="en-US" sz="3600" dirty="0" err="1"/>
              <a:t>chăm</a:t>
            </a:r>
            <a:r>
              <a:rPr lang="en-US" sz="3600" dirty="0"/>
              <a:t> </a:t>
            </a:r>
            <a:r>
              <a:rPr lang="en-US" sz="3600" dirty="0" err="1"/>
              <a:t>sóc</a:t>
            </a:r>
            <a:r>
              <a:rPr lang="en-US" sz="3600" dirty="0"/>
              <a:t> </a:t>
            </a:r>
            <a:r>
              <a:rPr lang="en-US" sz="3600" dirty="0" err="1"/>
              <a:t>đối</a:t>
            </a:r>
            <a:r>
              <a:rPr lang="en-US" sz="3600" dirty="0"/>
              <a:t> </a:t>
            </a:r>
            <a:r>
              <a:rPr lang="en-US" sz="3600" dirty="0" err="1"/>
              <a:t>với</a:t>
            </a:r>
            <a:r>
              <a:rPr lang="en-US" sz="3600" dirty="0"/>
              <a:t> </a:t>
            </a:r>
            <a:r>
              <a:rPr lang="en-US" sz="3600" dirty="0" err="1"/>
              <a:t>các</a:t>
            </a:r>
            <a:r>
              <a:rPr lang="en-US" sz="3600" dirty="0"/>
              <a:t> </a:t>
            </a:r>
            <a:r>
              <a:rPr lang="en-US" sz="3600" dirty="0" err="1"/>
              <a:t>thành</a:t>
            </a:r>
            <a:r>
              <a:rPr lang="en-US" sz="3600" dirty="0"/>
              <a:t> </a:t>
            </a:r>
            <a:r>
              <a:rPr lang="en-US" sz="3600" dirty="0" err="1"/>
              <a:t>viên</a:t>
            </a:r>
            <a:r>
              <a:rPr lang="en-US" sz="3600" dirty="0"/>
              <a:t> </a:t>
            </a:r>
            <a:r>
              <a:rPr lang="en-US" sz="3600" dirty="0" err="1"/>
              <a:t>trong</a:t>
            </a:r>
            <a:r>
              <a:rPr lang="en-US" sz="3600" dirty="0"/>
              <a:t> </a:t>
            </a:r>
            <a:r>
              <a:rPr lang="en-US" sz="3600" dirty="0" err="1"/>
              <a:t>gia</a:t>
            </a:r>
            <a:r>
              <a:rPr lang="en-US" sz="3600" dirty="0"/>
              <a:t> </a:t>
            </a:r>
            <a:r>
              <a:rPr lang="en-US" sz="3600" dirty="0" err="1"/>
              <a:t>đình</a:t>
            </a:r>
            <a:r>
              <a:rPr lang="en-US" sz="3600" dirty="0"/>
              <a:t> </a:t>
            </a:r>
            <a:r>
              <a:rPr lang="en-US" sz="3600" dirty="0" err="1"/>
              <a:t>mình</a:t>
            </a:r>
            <a:r>
              <a:rPr lang="en-US" sz="3600" dirty="0"/>
              <a:t>?</a:t>
            </a:r>
          </a:p>
        </p:txBody>
      </p:sp>
      <p:sp>
        <p:nvSpPr>
          <p:cNvPr id="5" name="Rectangle 4"/>
          <p:cNvSpPr/>
          <p:nvPr/>
        </p:nvSpPr>
        <p:spPr>
          <a:xfrm>
            <a:off x="3872089" y="2178757"/>
            <a:ext cx="4244622" cy="26190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Tx/>
              <a:buChar char="-"/>
            </a:pPr>
            <a:r>
              <a:rPr lang="en-US" sz="3600" dirty="0" err="1"/>
              <a:t>Giúp</a:t>
            </a:r>
            <a:r>
              <a:rPr lang="en-US" sz="3600" dirty="0"/>
              <a:t> </a:t>
            </a:r>
            <a:r>
              <a:rPr lang="en-US" sz="3600" dirty="0" err="1"/>
              <a:t>mẹ</a:t>
            </a:r>
            <a:r>
              <a:rPr lang="en-US" sz="3600" dirty="0"/>
              <a:t> </a:t>
            </a:r>
            <a:r>
              <a:rPr lang="en-US" sz="3600" dirty="0" err="1"/>
              <a:t>nhặt</a:t>
            </a:r>
            <a:r>
              <a:rPr lang="en-US" sz="3600" dirty="0"/>
              <a:t> </a:t>
            </a:r>
            <a:r>
              <a:rPr lang="en-US" sz="3600" dirty="0" err="1"/>
              <a:t>rau</a:t>
            </a:r>
            <a:endParaRPr lang="en-US" sz="3600" dirty="0"/>
          </a:p>
          <a:p>
            <a:pPr marL="285750" indent="-285750" algn="just">
              <a:buFontTx/>
              <a:buChar char="-"/>
            </a:pPr>
            <a:r>
              <a:rPr lang="en-US" sz="3600" dirty="0" err="1"/>
              <a:t>Đấm</a:t>
            </a:r>
            <a:r>
              <a:rPr lang="en-US" sz="3600" dirty="0"/>
              <a:t> </a:t>
            </a:r>
            <a:r>
              <a:rPr lang="en-US" sz="3600" dirty="0" err="1"/>
              <a:t>lưng</a:t>
            </a:r>
            <a:r>
              <a:rPr lang="en-US" sz="3600" dirty="0"/>
              <a:t> </a:t>
            </a:r>
            <a:r>
              <a:rPr lang="en-US" sz="3600" dirty="0" err="1"/>
              <a:t>cho</a:t>
            </a:r>
            <a:r>
              <a:rPr lang="en-US" sz="3600" dirty="0"/>
              <a:t> </a:t>
            </a:r>
            <a:r>
              <a:rPr lang="en-US" sz="3600" dirty="0" err="1"/>
              <a:t>ông</a:t>
            </a:r>
            <a:endParaRPr lang="en-US" sz="3600" dirty="0"/>
          </a:p>
          <a:p>
            <a:pPr marL="285750" indent="-285750" algn="just">
              <a:buFontTx/>
              <a:buChar char="-"/>
            </a:pPr>
            <a:r>
              <a:rPr lang="en-US" sz="3600" dirty="0" err="1"/>
              <a:t>Chơi</a:t>
            </a:r>
            <a:r>
              <a:rPr lang="en-US" sz="3600" dirty="0"/>
              <a:t> </a:t>
            </a:r>
            <a:r>
              <a:rPr lang="en-US" sz="3600" dirty="0" err="1"/>
              <a:t>với</a:t>
            </a:r>
            <a:r>
              <a:rPr lang="en-US" sz="3600" dirty="0"/>
              <a:t> </a:t>
            </a:r>
            <a:r>
              <a:rPr lang="en-US" sz="3600" dirty="0" err="1"/>
              <a:t>em</a:t>
            </a:r>
            <a:endParaRPr lang="en-US" sz="3600" dirty="0"/>
          </a:p>
          <a:p>
            <a:pPr marL="285750" indent="-285750" algn="just">
              <a:buFontTx/>
              <a:buChar char="-"/>
            </a:pPr>
            <a:r>
              <a:rPr lang="en-US" sz="3600" dirty="0" err="1"/>
              <a:t>Giúp</a:t>
            </a:r>
            <a:r>
              <a:rPr lang="en-US" sz="3600" dirty="0"/>
              <a:t> </a:t>
            </a:r>
            <a:r>
              <a:rPr lang="en-US" sz="3600" dirty="0" err="1"/>
              <a:t>bà</a:t>
            </a:r>
            <a:r>
              <a:rPr lang="en-US" sz="3600" dirty="0"/>
              <a:t> </a:t>
            </a:r>
            <a:r>
              <a:rPr lang="en-US" sz="3600" dirty="0" err="1"/>
              <a:t>sâu</a:t>
            </a:r>
            <a:r>
              <a:rPr lang="en-US" sz="3600" dirty="0"/>
              <a:t> </a:t>
            </a:r>
            <a:r>
              <a:rPr lang="en-US" sz="3600" dirty="0" err="1"/>
              <a:t>kim</a:t>
            </a:r>
            <a:endParaRPr lang="en-US" sz="3600" dirty="0"/>
          </a:p>
        </p:txBody>
      </p:sp>
      <p:sp>
        <p:nvSpPr>
          <p:cNvPr id="6" name="Thought Bubble: Cloud 5"/>
          <p:cNvSpPr/>
          <p:nvPr/>
        </p:nvSpPr>
        <p:spPr>
          <a:xfrm>
            <a:off x="2878666" y="5204532"/>
            <a:ext cx="6231467" cy="1325563"/>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2. </a:t>
            </a:r>
            <a:r>
              <a:rPr lang="en-US" sz="3600" dirty="0" err="1"/>
              <a:t>Em</a:t>
            </a:r>
            <a:r>
              <a:rPr lang="en-US" sz="3600" dirty="0"/>
              <a:t> </a:t>
            </a:r>
            <a:r>
              <a:rPr lang="en-US" sz="3600" dirty="0" err="1"/>
              <a:t>thích</a:t>
            </a:r>
            <a:r>
              <a:rPr lang="en-US" sz="3600" dirty="0"/>
              <a:t> </a:t>
            </a:r>
            <a:r>
              <a:rPr lang="en-US" sz="3600" dirty="0" err="1"/>
              <a:t>việc</a:t>
            </a:r>
            <a:r>
              <a:rPr lang="en-US" sz="3600" dirty="0"/>
              <a:t> </a:t>
            </a:r>
            <a:r>
              <a:rPr lang="en-US" sz="3600" dirty="0" err="1"/>
              <a:t>làm</a:t>
            </a:r>
            <a:r>
              <a:rPr lang="en-US" sz="3600" dirty="0"/>
              <a:t> </a:t>
            </a:r>
            <a:r>
              <a:rPr lang="en-US" sz="3600" dirty="0" err="1"/>
              <a:t>nào</a:t>
            </a:r>
            <a:r>
              <a:rPr lang="en-US" sz="3600" dirty="0"/>
              <a:t> </a:t>
            </a:r>
            <a:r>
              <a:rPr lang="en-US" sz="3600" dirty="0" err="1"/>
              <a:t>nhất</a:t>
            </a:r>
            <a:r>
              <a:rPr lang="en-US" sz="3600" dirty="0"/>
              <a:t>? </a:t>
            </a:r>
            <a:r>
              <a:rPr lang="en-US" sz="3600" dirty="0" err="1"/>
              <a:t>Vì</a:t>
            </a:r>
            <a:r>
              <a:rPr lang="en-US" sz="3600" dirty="0"/>
              <a:t> </a:t>
            </a:r>
            <a:r>
              <a:rPr lang="en-US" sz="3600" dirty="0" err="1"/>
              <a:t>sao</a:t>
            </a:r>
            <a:endParaRPr lang="en-US" sz="3600" dirty="0"/>
          </a:p>
        </p:txBody>
      </p:sp>
      <p:pic>
        <p:nvPicPr>
          <p:cNvPr id="15" name="Content Placeholder 20" descr="logo"/>
          <p:cNvPicPr>
            <a:picLocks noGrp="1" noChangeAspect="1"/>
          </p:cNvPicPr>
          <p:nvPr>
            <p:ph idx="1"/>
          </p:nvPr>
        </p:nvPicPr>
        <p:blipFill>
          <a:blip r:embed="rId2"/>
          <a:stretch>
            <a:fillRect/>
          </a:stretch>
        </p:blipFill>
        <p:spPr>
          <a:xfrm>
            <a:off x="11254740" y="0"/>
            <a:ext cx="1133475" cy="11334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 text&#10;&#10;Description automatically generated"/>
          <p:cNvPicPr>
            <a:picLocks noGrp="1" noChangeAspect="1"/>
          </p:cNvPicPr>
          <p:nvPr>
            <p:ph idx="1"/>
          </p:nvPr>
        </p:nvPicPr>
        <p:blipFill rotWithShape="1">
          <a:blip r:embed="rId3"/>
          <a:srcRect l="947" r="-1" b="-1"/>
          <a:stretch>
            <a:fillRect/>
          </a:stretch>
        </p:blipFill>
        <p:spPr>
          <a:xfrm>
            <a:off x="838199" y="927064"/>
            <a:ext cx="10515602" cy="5387693"/>
          </a:xfrm>
          <a:prstGeom prst="rect">
            <a:avLst/>
          </a:prstGeom>
        </p:spPr>
      </p:pic>
      <p:sp>
        <p:nvSpPr>
          <p:cNvPr id="7" name="Rectangle 6"/>
          <p:cNvSpPr/>
          <p:nvPr/>
        </p:nvSpPr>
        <p:spPr>
          <a:xfrm>
            <a:off x="0" y="0"/>
            <a:ext cx="2381955"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Kết</a:t>
            </a:r>
            <a:r>
              <a:rPr lang="en-US" sz="2800" dirty="0"/>
              <a:t> </a:t>
            </a:r>
            <a:r>
              <a:rPr lang="en-US" sz="2800" dirty="0" err="1"/>
              <a:t>luận</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1304" y="268356"/>
            <a:ext cx="11290852" cy="6351105"/>
          </a:xfrm>
          <a:prstGeom prst="rect">
            <a:avLst/>
          </a:prstGeom>
        </p:spPr>
      </p:pic>
    </p:spTree>
    <p:extLst>
      <p:ext uri="{BB962C8B-B14F-4D97-AF65-F5344CB8AC3E}">
        <p14:creationId xmlns:p14="http://schemas.microsoft.com/office/powerpoint/2010/main" val="6597010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773" y="219215"/>
            <a:ext cx="11802283" cy="6638785"/>
          </a:xfrm>
          <a:prstGeom prst="rect">
            <a:avLst/>
          </a:prstGeom>
        </p:spPr>
      </p:pic>
    </p:spTree>
    <p:extLst>
      <p:ext uri="{BB962C8B-B14F-4D97-AF65-F5344CB8AC3E}">
        <p14:creationId xmlns:p14="http://schemas.microsoft.com/office/powerpoint/2010/main" val="27142471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3ACA98E-81CA-459D-8076-58E0AD53D085}"/>
              </a:ext>
            </a:extLst>
          </p:cNvPr>
          <p:cNvSpPr/>
          <p:nvPr/>
        </p:nvSpPr>
        <p:spPr>
          <a:xfrm>
            <a:off x="124178" y="169333"/>
            <a:ext cx="11114436" cy="10215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2.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Chỉ</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và</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nói</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về</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công</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việc</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hoặc</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nghề</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nghiệp</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của</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những</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người</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trong</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hình</a:t>
            </a:r>
            <a:r>
              <a:rPr kumimoji="0" lang="en-US" sz="3200" b="0" i="0" u="none" strike="noStrike" kern="1200" cap="none" spc="0" normalizeH="0" noProof="0" dirty="0">
                <a:ln>
                  <a:noFill/>
                </a:ln>
                <a:solidFill>
                  <a:prstClr val="white"/>
                </a:solidFill>
                <a:effectLst/>
                <a:uLnTx/>
                <a:uFillTx/>
                <a:latin typeface="Calibri"/>
                <a:ea typeface="+mn-ea"/>
                <a:cs typeface="+mn-cs"/>
              </a:rPr>
              <a:t>?</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497495" y="1190847"/>
            <a:ext cx="8799443" cy="3994206"/>
          </a:xfrm>
          <a:prstGeom prst="rect">
            <a:avLst/>
          </a:prstGeom>
        </p:spPr>
      </p:pic>
      <p:sp>
        <p:nvSpPr>
          <p:cNvPr id="8" name="Rectangle 7">
            <a:extLst>
              <a:ext uri="{FF2B5EF4-FFF2-40B4-BE49-F238E27FC236}">
                <a16:creationId xmlns:a16="http://schemas.microsoft.com/office/drawing/2014/main" xmlns="" id="{881D52B8-A7A4-425A-B4A2-B4EF7A769C86}"/>
              </a:ext>
            </a:extLst>
          </p:cNvPr>
          <p:cNvSpPr/>
          <p:nvPr/>
        </p:nvSpPr>
        <p:spPr>
          <a:xfrm>
            <a:off x="2864164" y="5185053"/>
            <a:ext cx="1637414"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Ngư</a:t>
            </a:r>
            <a:r>
              <a:rPr lang="en-US" sz="3200" dirty="0"/>
              <a:t> </a:t>
            </a:r>
            <a:r>
              <a:rPr lang="en-US" sz="3200" dirty="0" err="1"/>
              <a:t>dân</a:t>
            </a:r>
            <a:endParaRPr lang="en-US" sz="3200" dirty="0"/>
          </a:p>
        </p:txBody>
      </p:sp>
      <p:sp>
        <p:nvSpPr>
          <p:cNvPr id="9" name="Rectangle 8">
            <a:extLst>
              <a:ext uri="{FF2B5EF4-FFF2-40B4-BE49-F238E27FC236}">
                <a16:creationId xmlns:a16="http://schemas.microsoft.com/office/drawing/2014/main" xmlns="" id="{4F07D3AF-B9AA-4F92-885D-CA364F3EDD29}"/>
              </a:ext>
            </a:extLst>
          </p:cNvPr>
          <p:cNvSpPr/>
          <p:nvPr/>
        </p:nvSpPr>
        <p:spPr>
          <a:xfrm>
            <a:off x="6743302" y="5185053"/>
            <a:ext cx="3084549"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Bộ</a:t>
            </a:r>
            <a:r>
              <a:rPr lang="en-US" sz="3200" dirty="0"/>
              <a:t> </a:t>
            </a:r>
            <a:r>
              <a:rPr lang="en-US" sz="3200" dirty="0" err="1"/>
              <a:t>đội</a:t>
            </a:r>
            <a:r>
              <a:rPr lang="en-US" sz="3200" dirty="0"/>
              <a:t> </a:t>
            </a:r>
            <a:r>
              <a:rPr lang="en-US" sz="3200" dirty="0" err="1"/>
              <a:t>hải</a:t>
            </a:r>
            <a:r>
              <a:rPr lang="en-US" sz="3200" dirty="0"/>
              <a:t> </a:t>
            </a:r>
            <a:r>
              <a:rPr lang="en-US" sz="3200" dirty="0" err="1"/>
              <a:t>quân</a:t>
            </a:r>
            <a:endParaRPr lang="en-US" sz="3200" dirty="0"/>
          </a:p>
        </p:txBody>
      </p:sp>
    </p:spTree>
    <p:extLst>
      <p:ext uri="{BB962C8B-B14F-4D97-AF65-F5344CB8AC3E}">
        <p14:creationId xmlns:p14="http://schemas.microsoft.com/office/powerpoint/2010/main" val="48961593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2" name="Text Box 6"/>
          <p:cNvSpPr txBox="1"/>
          <p:nvPr/>
        </p:nvSpPr>
        <p:spPr>
          <a:xfrm>
            <a:off x="901148" y="1920421"/>
            <a:ext cx="5601252" cy="1754326"/>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360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a:t>
            </a:r>
            <a:r>
              <a:rPr kumimoji="0" lang="en-US" sz="360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36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360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đình</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nghề</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nghiệp</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lớn</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đình</a:t>
            </a:r>
            <a:r>
              <a:rPr kumimoji="0" lang="en-US" sz="36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p:cNvSpPr txBox="1"/>
          <p:nvPr/>
        </p:nvSpPr>
        <p:spPr>
          <a:xfrm>
            <a:off x="2980268" y="86659"/>
            <a:ext cx="4402667" cy="707886"/>
          </a:xfrm>
          <a:prstGeom prst="rect">
            <a:avLst/>
          </a:prstGeom>
          <a:noFill/>
        </p:spPr>
        <p:txBody>
          <a:bodyPr wrap="square" rtlCol="0">
            <a:spAutoFit/>
          </a:bodyPr>
          <a:lstStyle/>
          <a:p>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đề</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1: Gia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đình</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p:cNvSpPr txBox="1"/>
          <p:nvPr/>
        </p:nvSpPr>
        <p:spPr>
          <a:xfrm>
            <a:off x="3928534" y="4969565"/>
            <a:ext cx="3797483"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Phượng</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arn(inVertical)">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B021EB3-1276-4518-9E82-F594E3C6B4F4}"/>
              </a:ext>
            </a:extLst>
          </p:cNvPr>
          <p:cNvPicPr>
            <a:picLocks noChangeAspect="1"/>
          </p:cNvPicPr>
          <p:nvPr/>
        </p:nvPicPr>
        <p:blipFill>
          <a:blip r:embed="rId3"/>
          <a:stretch>
            <a:fillRect/>
          </a:stretch>
        </p:blipFill>
        <p:spPr>
          <a:xfrm>
            <a:off x="2621812" y="371972"/>
            <a:ext cx="6362700" cy="5667375"/>
          </a:xfrm>
          <a:prstGeom prst="rect">
            <a:avLst/>
          </a:prstGeom>
        </p:spPr>
      </p:pic>
      <p:sp>
        <p:nvSpPr>
          <p:cNvPr id="4" name="Rectangle 3">
            <a:extLst>
              <a:ext uri="{FF2B5EF4-FFF2-40B4-BE49-F238E27FC236}">
                <a16:creationId xmlns:a16="http://schemas.microsoft.com/office/drawing/2014/main" xmlns="" id="{96148D65-259B-4D65-AC0A-ED33EF223192}"/>
              </a:ext>
            </a:extLst>
          </p:cNvPr>
          <p:cNvSpPr/>
          <p:nvPr/>
        </p:nvSpPr>
        <p:spPr>
          <a:xfrm>
            <a:off x="3020975" y="2573079"/>
            <a:ext cx="2880095"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Công</a:t>
            </a:r>
            <a:r>
              <a:rPr lang="en-US" sz="3200" dirty="0"/>
              <a:t> </a:t>
            </a:r>
            <a:r>
              <a:rPr lang="en-US" sz="3200" dirty="0" err="1"/>
              <a:t>nhân</a:t>
            </a:r>
            <a:r>
              <a:rPr lang="en-US" sz="3200" dirty="0"/>
              <a:t> may</a:t>
            </a:r>
          </a:p>
        </p:txBody>
      </p:sp>
      <p:sp>
        <p:nvSpPr>
          <p:cNvPr id="5" name="Rectangle 4">
            <a:extLst>
              <a:ext uri="{FF2B5EF4-FFF2-40B4-BE49-F238E27FC236}">
                <a16:creationId xmlns:a16="http://schemas.microsoft.com/office/drawing/2014/main" xmlns="" id="{31F98266-410D-4C66-903B-04AD6D1F562B}"/>
              </a:ext>
            </a:extLst>
          </p:cNvPr>
          <p:cNvSpPr/>
          <p:nvPr/>
        </p:nvSpPr>
        <p:spPr>
          <a:xfrm>
            <a:off x="6422066" y="2573078"/>
            <a:ext cx="2562446"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Thợ</a:t>
            </a:r>
            <a:r>
              <a:rPr lang="en-US" sz="3200" dirty="0"/>
              <a:t> </a:t>
            </a:r>
            <a:r>
              <a:rPr lang="en-US" sz="3200" dirty="0" err="1"/>
              <a:t>đan</a:t>
            </a:r>
            <a:r>
              <a:rPr lang="en-US" sz="3200" dirty="0"/>
              <a:t> </a:t>
            </a:r>
            <a:r>
              <a:rPr lang="en-US" sz="3200" dirty="0" err="1"/>
              <a:t>nón</a:t>
            </a:r>
            <a:endParaRPr lang="en-US" sz="3200" dirty="0"/>
          </a:p>
        </p:txBody>
      </p:sp>
      <p:sp>
        <p:nvSpPr>
          <p:cNvPr id="6" name="Rectangle 5">
            <a:extLst>
              <a:ext uri="{FF2B5EF4-FFF2-40B4-BE49-F238E27FC236}">
                <a16:creationId xmlns:a16="http://schemas.microsoft.com/office/drawing/2014/main" xmlns="" id="{E7A8632B-7FE6-47D6-8E81-A825D992AFF4}"/>
              </a:ext>
            </a:extLst>
          </p:cNvPr>
          <p:cNvSpPr/>
          <p:nvPr/>
        </p:nvSpPr>
        <p:spPr>
          <a:xfrm>
            <a:off x="3020974" y="5603469"/>
            <a:ext cx="2880095"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Nông</a:t>
            </a:r>
            <a:r>
              <a:rPr lang="en-US" sz="3200" dirty="0"/>
              <a:t> </a:t>
            </a:r>
            <a:r>
              <a:rPr lang="en-US" sz="3200" dirty="0" err="1"/>
              <a:t>dân</a:t>
            </a:r>
            <a:endParaRPr lang="en-US" sz="3200" dirty="0"/>
          </a:p>
        </p:txBody>
      </p:sp>
      <p:sp>
        <p:nvSpPr>
          <p:cNvPr id="7" name="Rectangle 6">
            <a:extLst>
              <a:ext uri="{FF2B5EF4-FFF2-40B4-BE49-F238E27FC236}">
                <a16:creationId xmlns:a16="http://schemas.microsoft.com/office/drawing/2014/main" xmlns="" id="{4B7E56B6-3A8C-4A7B-BA10-4DE317D6F3F9}"/>
              </a:ext>
            </a:extLst>
          </p:cNvPr>
          <p:cNvSpPr/>
          <p:nvPr/>
        </p:nvSpPr>
        <p:spPr>
          <a:xfrm>
            <a:off x="6263241" y="5603467"/>
            <a:ext cx="2880095" cy="8717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Người</a:t>
            </a:r>
            <a:r>
              <a:rPr lang="en-US" sz="3200" dirty="0"/>
              <a:t> </a:t>
            </a:r>
            <a:r>
              <a:rPr lang="en-US" sz="3200" dirty="0" err="1"/>
              <a:t>bán</a:t>
            </a:r>
            <a:r>
              <a:rPr lang="en-US" sz="3200" dirty="0"/>
              <a:t> </a:t>
            </a:r>
            <a:r>
              <a:rPr lang="en-US" sz="3200" dirty="0" err="1"/>
              <a:t>hoa</a:t>
            </a:r>
            <a:r>
              <a:rPr lang="en-US" sz="3200" dirty="0"/>
              <a:t> </a:t>
            </a:r>
            <a:r>
              <a:rPr lang="en-US" sz="3200" dirty="0" err="1"/>
              <a:t>quả</a:t>
            </a:r>
            <a:endParaRPr lang="en-US" sz="3200" dirty="0"/>
          </a:p>
        </p:txBody>
      </p:sp>
    </p:spTree>
    <p:extLst>
      <p:ext uri="{BB962C8B-B14F-4D97-AF65-F5344CB8AC3E}">
        <p14:creationId xmlns:p14="http://schemas.microsoft.com/office/powerpoint/2010/main" val="19256909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38F17A4-4162-4961-81D5-3410DC116EFF}"/>
              </a:ext>
            </a:extLst>
          </p:cNvPr>
          <p:cNvSpPr/>
          <p:nvPr/>
        </p:nvSpPr>
        <p:spPr>
          <a:xfrm>
            <a:off x="124178" y="169333"/>
            <a:ext cx="11650133" cy="8513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Thông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tin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trong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hình</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dưới</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đây</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cho</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em</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biết</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đó</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là</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công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việc</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tình</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nguyện</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không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nhận</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lương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58F28677-E2BE-4798-B9CA-A64A2221ECC3}"/>
              </a:ext>
            </a:extLst>
          </p:cNvPr>
          <p:cNvPicPr>
            <a:picLocks noChangeAspect="1"/>
          </p:cNvPicPr>
          <p:nvPr/>
        </p:nvPicPr>
        <p:blipFill>
          <a:blip r:embed="rId2"/>
          <a:stretch>
            <a:fillRect/>
          </a:stretch>
        </p:blipFill>
        <p:spPr>
          <a:xfrm>
            <a:off x="2211572" y="1388323"/>
            <a:ext cx="7620000" cy="4676775"/>
          </a:xfrm>
          <a:prstGeom prst="rect">
            <a:avLst/>
          </a:prstGeom>
        </p:spPr>
      </p:pic>
      <p:sp>
        <p:nvSpPr>
          <p:cNvPr id="2" name="Oval 1">
            <a:extLst>
              <a:ext uri="{FF2B5EF4-FFF2-40B4-BE49-F238E27FC236}">
                <a16:creationId xmlns:a16="http://schemas.microsoft.com/office/drawing/2014/main" xmlns="" id="{81AD270A-0CDC-4514-8070-CA87A761855A}"/>
              </a:ext>
            </a:extLst>
          </p:cNvPr>
          <p:cNvSpPr/>
          <p:nvPr/>
        </p:nvSpPr>
        <p:spPr>
          <a:xfrm>
            <a:off x="3264195" y="3317358"/>
            <a:ext cx="914400" cy="146729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CC25A971-0D53-4528-9856-9492AC640171}"/>
              </a:ext>
            </a:extLst>
          </p:cNvPr>
          <p:cNvSpPr/>
          <p:nvPr/>
        </p:nvSpPr>
        <p:spPr>
          <a:xfrm>
            <a:off x="5837274" y="2147776"/>
            <a:ext cx="914400" cy="146729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601A50DD-D107-4880-9049-348D861D77D8}"/>
              </a:ext>
            </a:extLst>
          </p:cNvPr>
          <p:cNvSpPr/>
          <p:nvPr/>
        </p:nvSpPr>
        <p:spPr>
          <a:xfrm>
            <a:off x="7442790" y="2402958"/>
            <a:ext cx="2083982" cy="8293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E0E3D48-F506-43FB-AEA6-66EF04D3582F}"/>
              </a:ext>
            </a:extLst>
          </p:cNvPr>
          <p:cNvSpPr/>
          <p:nvPr/>
        </p:nvSpPr>
        <p:spPr>
          <a:xfrm>
            <a:off x="1669312" y="5973158"/>
            <a:ext cx="8311116" cy="8513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công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việc</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trên</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mang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lợi</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ích</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gì</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cho</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xã</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hội</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81369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50505" y="530086"/>
            <a:ext cx="9183756" cy="5685183"/>
          </a:xfrm>
          <a:prstGeom prst="rect">
            <a:avLst/>
          </a:prstGeom>
        </p:spPr>
      </p:pic>
    </p:spTree>
    <p:extLst>
      <p:ext uri="{BB962C8B-B14F-4D97-AF65-F5344CB8AC3E}">
        <p14:creationId xmlns:p14="http://schemas.microsoft.com/office/powerpoint/2010/main" val="3472504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C189BEC-9A5E-4119-8D1B-8D0565351BE7}"/>
              </a:ext>
            </a:extLst>
          </p:cNvPr>
          <p:cNvSpPr/>
          <p:nvPr/>
        </p:nvSpPr>
        <p:spPr>
          <a:xfrm>
            <a:off x="978195" y="0"/>
            <a:ext cx="8335926"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2.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Xây</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dựng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Tủ</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sách</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ủng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hộ</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vùng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khó</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khăn</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DFF1E979-3431-4D0F-AA0E-05E0CF55A54D}"/>
              </a:ext>
            </a:extLst>
          </p:cNvPr>
          <p:cNvPicPr>
            <a:picLocks noGrp="1" noChangeAspect="1"/>
          </p:cNvPicPr>
          <p:nvPr>
            <p:ph idx="1"/>
          </p:nvPr>
        </p:nvPicPr>
        <p:blipFill>
          <a:blip r:embed="rId2"/>
          <a:stretch>
            <a:fillRect/>
          </a:stretch>
        </p:blipFill>
        <p:spPr>
          <a:xfrm>
            <a:off x="1548588" y="1127402"/>
            <a:ext cx="6610350" cy="4152900"/>
          </a:xfrm>
        </p:spPr>
      </p:pic>
      <p:sp>
        <p:nvSpPr>
          <p:cNvPr id="8" name="Scroll: Vertical 7">
            <a:extLst>
              <a:ext uri="{FF2B5EF4-FFF2-40B4-BE49-F238E27FC236}">
                <a16:creationId xmlns:a16="http://schemas.microsoft.com/office/drawing/2014/main" xmlns="" id="{89844BBE-4CAD-403C-8C89-993B8DEFBBC1}"/>
              </a:ext>
            </a:extLst>
          </p:cNvPr>
          <p:cNvSpPr/>
          <p:nvPr/>
        </p:nvSpPr>
        <p:spPr>
          <a:xfrm>
            <a:off x="8729331" y="722489"/>
            <a:ext cx="3306726" cy="467477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Kế</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hoạch</a:t>
            </a:r>
            <a:r>
              <a:rPr lang="en-US" sz="3200" dirty="0">
                <a:solidFill>
                  <a:schemeClr val="bg1"/>
                </a:solidFill>
                <a:latin typeface="Times New Roman" panose="02020603050405020304" pitchFamily="18" charset="0"/>
                <a:cs typeface="Times New Roman" panose="02020603050405020304" pitchFamily="18" charset="0"/>
              </a:rPr>
              <a:t> bao </a:t>
            </a:r>
            <a:r>
              <a:rPr lang="en-US" sz="3200" dirty="0" err="1">
                <a:solidFill>
                  <a:schemeClr val="bg1"/>
                </a:solidFill>
                <a:latin typeface="Times New Roman" panose="02020603050405020304" pitchFamily="18" charset="0"/>
                <a:cs typeface="Times New Roman" panose="02020603050405020304" pitchFamily="18" charset="0"/>
              </a:rPr>
              <a:t>gồm</a:t>
            </a:r>
            <a:r>
              <a:rPr lang="en-US" sz="3200" dirty="0">
                <a:solidFill>
                  <a:schemeClr val="bg1"/>
                </a:solidFill>
                <a:latin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r>
              <a:rPr lang="en-US" sz="3200" dirty="0">
                <a:solidFill>
                  <a:schemeClr val="bg1"/>
                </a:solidFill>
                <a:latin typeface="+mj-lt"/>
                <a:ea typeface="Calibri" panose="020F0502020204030204" pitchFamily="34" charset="0"/>
                <a:cs typeface="Times New Roman" panose="02020603050405020304" pitchFamily="18" charset="0"/>
              </a:rPr>
              <a:t>C</a:t>
            </a:r>
            <a:r>
              <a:rPr lang="vi-VN" sz="3200" dirty="0">
                <a:solidFill>
                  <a:schemeClr val="bg1"/>
                </a:solidFill>
                <a:effectLst/>
                <a:latin typeface="+mj-lt"/>
                <a:ea typeface="Calibri" panose="020F0502020204030204" pitchFamily="34" charset="0"/>
                <a:cs typeface="Times New Roman" panose="02020603050405020304" pitchFamily="18" charset="0"/>
              </a:rPr>
              <a:t>ách thực hiện, lí do nhóm muốn thực hiện kế hoạch,... </a:t>
            </a:r>
            <a:endParaRPr lang="en-US" sz="32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490135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7705A2C-BB27-473D-8631-29BA2900E5B2}"/>
              </a:ext>
            </a:extLst>
          </p:cNvPr>
          <p:cNvPicPr>
            <a:picLocks noChangeAspect="1"/>
          </p:cNvPicPr>
          <p:nvPr/>
        </p:nvPicPr>
        <p:blipFill>
          <a:blip r:embed="rId2"/>
          <a:stretch>
            <a:fillRect/>
          </a:stretch>
        </p:blipFill>
        <p:spPr>
          <a:xfrm>
            <a:off x="2464095" y="758007"/>
            <a:ext cx="6337005" cy="4640925"/>
          </a:xfrm>
          <a:prstGeom prst="rect">
            <a:avLst/>
          </a:prstGeom>
        </p:spPr>
      </p:pic>
      <p:sp>
        <p:nvSpPr>
          <p:cNvPr id="6" name="Rectangle 5">
            <a:extLst>
              <a:ext uri="{FF2B5EF4-FFF2-40B4-BE49-F238E27FC236}">
                <a16:creationId xmlns:a16="http://schemas.microsoft.com/office/drawing/2014/main" xmlns="" id="{138B13CC-DD90-48BB-AE16-E279451AF61F}"/>
              </a:ext>
            </a:extLst>
          </p:cNvPr>
          <p:cNvSpPr/>
          <p:nvPr/>
        </p:nvSpPr>
        <p:spPr>
          <a:xfrm>
            <a:off x="2464095" y="35518"/>
            <a:ext cx="6337005"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solidFill>
                  <a:schemeClr val="bg1"/>
                </a:solidFill>
                <a:effectLst/>
                <a:latin typeface="Times New Roman" panose="02020603050405020304" pitchFamily="18" charset="0"/>
                <a:ea typeface="Calibri" panose="020F0502020204030204" pitchFamily="34" charset="0"/>
              </a:rPr>
              <a:t>Nội dung hình vẽ là gì?</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61FCF091-9A0C-48D7-B003-EDF8B5F1976D}"/>
              </a:ext>
            </a:extLst>
          </p:cNvPr>
          <p:cNvSpPr/>
          <p:nvPr/>
        </p:nvSpPr>
        <p:spPr>
          <a:xfrm>
            <a:off x="838200" y="5398932"/>
            <a:ext cx="10368516" cy="12103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algn="just">
              <a:lnSpc>
                <a:spcPct val="107000"/>
              </a:lnSpc>
              <a:spcBef>
                <a:spcPts val="0"/>
              </a:spcBef>
              <a:spcAft>
                <a:spcPts val="800"/>
              </a:spcAft>
            </a:pPr>
            <a:r>
              <a:rPr lang="vi-V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 vẽ nhóm người làm các nghề nghiệp khác nhau, nhưng đều chung một mục đích là tạo ra của cải vật chất và những giá trị tốt đẹp cho cuộc sống. Vì vậy, nghề nghiệp nào cũng quý và đáng trân trọng.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4241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5238" y="1076739"/>
            <a:ext cx="8027875" cy="4515680"/>
          </a:xfrm>
          <a:prstGeom prst="rect">
            <a:avLst/>
          </a:prstGeom>
        </p:spPr>
      </p:pic>
    </p:spTree>
    <p:extLst>
      <p:ext uri="{BB962C8B-B14F-4D97-AF65-F5344CB8AC3E}">
        <p14:creationId xmlns:p14="http://schemas.microsoft.com/office/powerpoint/2010/main" val="139677764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6976" y="282290"/>
            <a:ext cx="5135671" cy="769441"/>
          </a:xfrm>
          <a:prstGeom prst="rect">
            <a:avLst/>
          </a:prstGeom>
          <a:noFill/>
        </p:spPr>
        <p:txBody>
          <a:bodyPr wrap="square" rtlCol="0">
            <a:spAutoFit/>
          </a:bodyPr>
          <a:lstStyle/>
          <a:p>
            <a:pPr algn="ctr"/>
            <a:r>
              <a:rPr lang="en-US" sz="4400" dirty="0" err="1" smtClean="0">
                <a:solidFill>
                  <a:srgbClr val="FF0000"/>
                </a:solidFill>
                <a:latin typeface="Times New Roman" panose="02020603050405020304" pitchFamily="18" charset="0"/>
                <a:cs typeface="Times New Roman" panose="02020603050405020304" pitchFamily="18" charset="0"/>
              </a:rPr>
              <a:t>Mục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tiêu</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27133" y="1068296"/>
            <a:ext cx="10509337"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tâm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sóc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giữa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tỏ</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7134" y="2391735"/>
            <a:ext cx="10509336"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tìm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tin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lớn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nghĩa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Thu </a:t>
            </a:r>
            <a:r>
              <a:rPr lang="en-US" sz="2000" dirty="0" err="1" smtClean="0">
                <a:latin typeface="Times New Roman" panose="02020603050405020304" pitchFamily="18" charset="0"/>
                <a:cs typeface="Times New Roman" panose="02020603050405020304" pitchFamily="18" charset="0"/>
              </a:rPr>
              <a:t>thập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tin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Chia </a:t>
            </a:r>
            <a:r>
              <a:rPr lang="en-US" sz="2000" dirty="0" err="1" smtClean="0">
                <a:latin typeface="Times New Roman" panose="02020603050405020304" pitchFamily="18" charset="0"/>
                <a:cs typeface="Times New Roman" panose="02020603050405020304" pitchFamily="18" charset="0"/>
              </a:rPr>
              <a:t>sẻ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760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4"/>
          <p:cNvGrpSpPr>
            <a:grpSpLocks noChangeAspect="1"/>
          </p:cNvGrpSpPr>
          <p:nvPr/>
        </p:nvGrpSpPr>
        <p:grpSpPr bwMode="auto">
          <a:xfrm flipV="1">
            <a:off x="1803400" y="1273812"/>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2115822" y="2936332"/>
            <a:ext cx="8601797" cy="1141007"/>
            <a:chOff x="7117" y="6211"/>
            <a:chExt cx="6260" cy="765"/>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117" y="6211"/>
              <a:ext cx="6260" cy="619"/>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mở</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đầu</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Giới</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thiệu</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với</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các</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bạn</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về</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các</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thành</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viên</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trong</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gia</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đình</a:t>
            </a:r>
            <a:r>
              <a:rPr lang="en-US" dirty="0">
                <a:solidFill>
                  <a:srgbClr val="FF0000"/>
                </a:solidFill>
                <a:highlight>
                  <a:srgbClr val="FFFF00"/>
                </a:highlight>
                <a:latin typeface="+mn-lt"/>
                <a:ea typeface="Arial-Rounded" panose="020B0500000000000000" pitchFamily="34" charset="0"/>
                <a:cs typeface="Arial-Rounded" panose="020B0500000000000000" pitchFamily="34" charset="0"/>
              </a:rPr>
              <a:t> </a:t>
            </a:r>
            <a:r>
              <a:rPr lang="en-US" dirty="0" err="1">
                <a:solidFill>
                  <a:srgbClr val="FF0000"/>
                </a:solidFill>
                <a:highlight>
                  <a:srgbClr val="FFFF00"/>
                </a:highlight>
                <a:latin typeface="+mn-lt"/>
                <a:ea typeface="Arial-Rounded" panose="020B0500000000000000" pitchFamily="34" charset="0"/>
                <a:cs typeface="Arial-Rounded" panose="020B0500000000000000" pitchFamily="34" charset="0"/>
              </a:rPr>
              <a:t>em</a:t>
            </a:r>
          </a:p>
        </p:txBody>
      </p:sp>
      <p:pic>
        <p:nvPicPr>
          <p:cNvPr id="5" name="Picture 4"/>
          <p:cNvPicPr>
            <a:picLocks noChangeAspect="1"/>
          </p:cNvPicPr>
          <p:nvPr/>
        </p:nvPicPr>
        <p:blipFill>
          <a:blip r:embed="rId3"/>
          <a:stretch>
            <a:fillRect/>
          </a:stretch>
        </p:blipFill>
        <p:spPr>
          <a:xfrm>
            <a:off x="2754490" y="1825625"/>
            <a:ext cx="6423378" cy="3493029"/>
          </a:xfrm>
          <a:prstGeom prst="rect">
            <a:avLst/>
          </a:prstGeom>
        </p:spPr>
      </p:pic>
      <p:sp>
        <p:nvSpPr>
          <p:cNvPr id="6" name="Rectangle: Rounded Corners 5"/>
          <p:cNvSpPr/>
          <p:nvPr/>
        </p:nvSpPr>
        <p:spPr>
          <a:xfrm>
            <a:off x="2383155" y="5779770"/>
            <a:ext cx="7399020" cy="9029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ea typeface="Arial-Rounded" panose="020B0500000000000000" pitchFamily="34" charset="0"/>
                <a:cs typeface="Arial-Rounded" panose="020B0500000000000000" pitchFamily="34" charset="0"/>
              </a:rPr>
              <a:t>Gia </a:t>
            </a:r>
            <a:r>
              <a:rPr lang="en-US" sz="3200" dirty="0" err="1">
                <a:ea typeface="Arial-Rounded" panose="020B0500000000000000" pitchFamily="34" charset="0"/>
                <a:cs typeface="Arial-Rounded" panose="020B0500000000000000" pitchFamily="34" charset="0"/>
              </a:rPr>
              <a:t>đình</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em</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có</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mấy</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người</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Gồm</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những</a:t>
            </a:r>
            <a:r>
              <a:rPr lang="en-US" sz="3200" dirty="0">
                <a:ea typeface="Arial-Rounded" panose="020B0500000000000000" pitchFamily="34" charset="0"/>
                <a:cs typeface="Arial-Rounded" panose="020B0500000000000000" pitchFamily="34" charset="0"/>
              </a:rPr>
              <a:t> ai?</a:t>
            </a:r>
          </a:p>
        </p:txBody>
      </p:sp>
      <p:sp>
        <p:nvSpPr>
          <p:cNvPr id="7" name="Rectangle: Rounded Corners 6"/>
          <p:cNvSpPr/>
          <p:nvPr/>
        </p:nvSpPr>
        <p:spPr>
          <a:xfrm>
            <a:off x="2633980" y="5833110"/>
            <a:ext cx="6924675" cy="9029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ea typeface="Arial-Rounded" panose="020B0500000000000000" pitchFamily="34" charset="0"/>
                <a:cs typeface="Arial-Rounded" panose="020B0500000000000000" pitchFamily="34" charset="0"/>
              </a:rPr>
              <a:t>Công</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việc</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của</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mỗi</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người</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là</a:t>
            </a:r>
            <a:r>
              <a:rPr lang="en-US" sz="3200" dirty="0">
                <a:ea typeface="Arial-Rounded" panose="020B0500000000000000" pitchFamily="34" charset="0"/>
                <a:cs typeface="Arial-Rounded" panose="020B0500000000000000" pitchFamily="34" charset="0"/>
              </a:rPr>
              <a:t> </a:t>
            </a:r>
            <a:r>
              <a:rPr lang="en-US" sz="3200" dirty="0" err="1">
                <a:ea typeface="Arial-Rounded" panose="020B0500000000000000" pitchFamily="34" charset="0"/>
                <a:cs typeface="Arial-Rounded" panose="020B0500000000000000" pitchFamily="34" charset="0"/>
              </a:rPr>
              <a:t>gì</a:t>
            </a:r>
            <a:r>
              <a:rPr lang="en-US" sz="3200" dirty="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6" grpId="1" bldLvl="0" animBg="1"/>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0" name="文本框 19"/>
          <p:cNvSpPr txBox="1"/>
          <p:nvPr/>
        </p:nvSpPr>
        <p:spPr>
          <a:xfrm>
            <a:off x="1668753" y="3303134"/>
            <a:ext cx="8601797" cy="923246"/>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khám</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248356"/>
            <a:ext cx="11717867" cy="9256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1.Nêu </a:t>
            </a:r>
            <a:r>
              <a:rPr lang="en-US" sz="3200" dirty="0" err="1"/>
              <a:t>các</a:t>
            </a:r>
            <a:r>
              <a:rPr lang="en-US" sz="3200" dirty="0"/>
              <a:t> </a:t>
            </a:r>
            <a:r>
              <a:rPr lang="en-US" sz="3200" dirty="0" err="1"/>
              <a:t>thành</a:t>
            </a:r>
            <a:r>
              <a:rPr lang="en-US" sz="3200" dirty="0"/>
              <a:t> </a:t>
            </a:r>
            <a:r>
              <a:rPr lang="en-US" sz="3200" dirty="0" err="1"/>
              <a:t>viên</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Hoa</a:t>
            </a:r>
            <a:r>
              <a:rPr lang="en-US" sz="3200" dirty="0"/>
              <a:t> </a:t>
            </a:r>
            <a:r>
              <a:rPr lang="en-US" sz="3200" dirty="0" err="1"/>
              <a:t>từ</a:t>
            </a:r>
            <a:r>
              <a:rPr lang="en-US" sz="3200" dirty="0"/>
              <a:t> </a:t>
            </a:r>
            <a:r>
              <a:rPr lang="en-US" sz="3200" dirty="0" err="1"/>
              <a:t>người</a:t>
            </a:r>
            <a:r>
              <a:rPr lang="en-US" sz="3200" dirty="0"/>
              <a:t> </a:t>
            </a:r>
            <a:r>
              <a:rPr lang="en-US" sz="3200" dirty="0" err="1"/>
              <a:t>nhiều</a:t>
            </a:r>
            <a:r>
              <a:rPr lang="en-US" sz="3200" dirty="0"/>
              <a:t> </a:t>
            </a:r>
            <a:r>
              <a:rPr lang="en-US" sz="3200" dirty="0" err="1"/>
              <a:t>tuổi</a:t>
            </a:r>
            <a:r>
              <a:rPr lang="en-US" sz="3200" dirty="0"/>
              <a:t> </a:t>
            </a:r>
            <a:r>
              <a:rPr lang="en-US" sz="3200" dirty="0" err="1"/>
              <a:t>đến</a:t>
            </a:r>
            <a:r>
              <a:rPr lang="en-US" sz="3200" dirty="0"/>
              <a:t> </a:t>
            </a:r>
            <a:r>
              <a:rPr lang="en-US" sz="3200" dirty="0" err="1"/>
              <a:t>người</a:t>
            </a:r>
            <a:r>
              <a:rPr lang="en-US" sz="3200" dirty="0"/>
              <a:t> </a:t>
            </a:r>
            <a:r>
              <a:rPr lang="en-US" sz="3200" dirty="0" err="1"/>
              <a:t>ít</a:t>
            </a:r>
            <a:r>
              <a:rPr lang="en-US" sz="3200" dirty="0"/>
              <a:t> </a:t>
            </a:r>
            <a:r>
              <a:rPr lang="en-US" sz="3200" dirty="0" err="1"/>
              <a:t>tuổi</a:t>
            </a:r>
            <a:r>
              <a:rPr lang="en-US" sz="3200" dirty="0"/>
              <a:t>.</a:t>
            </a:r>
          </a:p>
        </p:txBody>
      </p:sp>
      <p:pic>
        <p:nvPicPr>
          <p:cNvPr id="6" name="Picture 5"/>
          <p:cNvPicPr>
            <a:picLocks noChangeAspect="1"/>
          </p:cNvPicPr>
          <p:nvPr/>
        </p:nvPicPr>
        <p:blipFill>
          <a:blip r:embed="rId3"/>
          <a:stretch>
            <a:fillRect/>
          </a:stretch>
        </p:blipFill>
        <p:spPr>
          <a:xfrm>
            <a:off x="2208389" y="1462881"/>
            <a:ext cx="8001000" cy="5076825"/>
          </a:xfrm>
          <a:prstGeom prst="rect">
            <a:avLst/>
          </a:prstGeom>
        </p:spPr>
      </p:pic>
      <p:sp>
        <p:nvSpPr>
          <p:cNvPr id="7" name="Rectangle 6"/>
          <p:cNvSpPr/>
          <p:nvPr/>
        </p:nvSpPr>
        <p:spPr>
          <a:xfrm>
            <a:off x="7902223" y="2167467"/>
            <a:ext cx="1309511" cy="485422"/>
          </a:xfrm>
          <a:prstGeom prst="rect">
            <a:avLst/>
          </a:prstGeom>
          <a:solidFill>
            <a:srgbClr val="DE62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Ông</a:t>
            </a:r>
            <a:r>
              <a:rPr lang="en-US" sz="2800" dirty="0"/>
              <a:t> </a:t>
            </a:r>
            <a:r>
              <a:rPr lang="en-US" sz="2800" dirty="0" err="1"/>
              <a:t>bà</a:t>
            </a:r>
            <a:endParaRPr lang="en-US" sz="2800" dirty="0"/>
          </a:p>
        </p:txBody>
      </p:sp>
      <p:sp>
        <p:nvSpPr>
          <p:cNvPr id="9" name="Rectangle 8"/>
          <p:cNvSpPr/>
          <p:nvPr/>
        </p:nvSpPr>
        <p:spPr>
          <a:xfrm>
            <a:off x="5407377" y="1582914"/>
            <a:ext cx="1174045" cy="485422"/>
          </a:xfrm>
          <a:prstGeom prst="rect">
            <a:avLst/>
          </a:prstGeom>
          <a:solidFill>
            <a:srgbClr val="DE62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Bố</a:t>
            </a:r>
            <a:endParaRPr lang="en-US" sz="2800" dirty="0"/>
          </a:p>
        </p:txBody>
      </p:sp>
      <p:sp>
        <p:nvSpPr>
          <p:cNvPr id="10" name="Rectangle 9"/>
          <p:cNvSpPr/>
          <p:nvPr/>
        </p:nvSpPr>
        <p:spPr>
          <a:xfrm>
            <a:off x="3822699" y="1899003"/>
            <a:ext cx="1174045" cy="485422"/>
          </a:xfrm>
          <a:prstGeom prst="rect">
            <a:avLst/>
          </a:prstGeom>
          <a:solidFill>
            <a:srgbClr val="DE62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Mẹ</a:t>
            </a:r>
            <a:endParaRPr lang="en-US" sz="2800" dirty="0"/>
          </a:p>
        </p:txBody>
      </p:sp>
      <p:sp>
        <p:nvSpPr>
          <p:cNvPr id="11" name="Rectangle 10"/>
          <p:cNvSpPr/>
          <p:nvPr/>
        </p:nvSpPr>
        <p:spPr>
          <a:xfrm>
            <a:off x="4409721" y="3394516"/>
            <a:ext cx="1437923" cy="485422"/>
          </a:xfrm>
          <a:prstGeom prst="rect">
            <a:avLst/>
          </a:prstGeom>
          <a:solidFill>
            <a:srgbClr val="DE62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Em</a:t>
            </a:r>
            <a:r>
              <a:rPr lang="en-US" sz="2800" dirty="0"/>
              <a:t> </a:t>
            </a:r>
            <a:r>
              <a:rPr lang="en-US" sz="2800" dirty="0" err="1"/>
              <a:t>trai</a:t>
            </a:r>
            <a:endParaRPr lang="en-US" sz="2800" dirty="0"/>
          </a:p>
        </p:txBody>
      </p:sp>
      <p:sp>
        <p:nvSpPr>
          <p:cNvPr id="12" name="Rectangle 11"/>
          <p:cNvSpPr/>
          <p:nvPr/>
        </p:nvSpPr>
        <p:spPr>
          <a:xfrm>
            <a:off x="6344359" y="3016870"/>
            <a:ext cx="1174046" cy="485422"/>
          </a:xfrm>
          <a:prstGeom prst="rect">
            <a:avLst/>
          </a:prstGeom>
          <a:solidFill>
            <a:srgbClr val="DE62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Hoa</a:t>
            </a:r>
            <a:endParaRPr lang="en-US" sz="2800" dirty="0"/>
          </a:p>
        </p:txBody>
      </p:sp>
      <p:sp>
        <p:nvSpPr>
          <p:cNvPr id="13" name="Rectangle: Rounded Corners 12"/>
          <p:cNvSpPr/>
          <p:nvPr/>
        </p:nvSpPr>
        <p:spPr>
          <a:xfrm>
            <a:off x="3544711" y="5655733"/>
            <a:ext cx="5904089" cy="810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Ngày</a:t>
            </a:r>
            <a:r>
              <a:rPr lang="en-US" sz="3200" dirty="0"/>
              <a:t> </a:t>
            </a:r>
            <a:r>
              <a:rPr lang="en-US" sz="3200" dirty="0" err="1"/>
              <a:t>nghỉ</a:t>
            </a:r>
            <a:r>
              <a:rPr lang="en-US" sz="3200" dirty="0"/>
              <a:t>, </a:t>
            </a:r>
            <a:r>
              <a:rPr lang="en-US" sz="3200" dirty="0" err="1"/>
              <a:t>gia</a:t>
            </a:r>
            <a:r>
              <a:rPr lang="en-US" sz="3200" dirty="0"/>
              <a:t> </a:t>
            </a:r>
            <a:r>
              <a:rPr lang="en-US" sz="3200" dirty="0" err="1"/>
              <a:t>đình</a:t>
            </a:r>
            <a:r>
              <a:rPr lang="en-US" sz="3200" dirty="0"/>
              <a:t> </a:t>
            </a:r>
            <a:r>
              <a:rPr lang="en-US" sz="3200" dirty="0" err="1"/>
              <a:t>Hoa</a:t>
            </a:r>
            <a:r>
              <a:rPr lang="en-US" sz="3200" dirty="0"/>
              <a:t> </a:t>
            </a:r>
            <a:r>
              <a:rPr lang="en-US" sz="3200" dirty="0" err="1"/>
              <a:t>làm</a:t>
            </a:r>
            <a:r>
              <a:rPr lang="en-US" sz="3200" dirty="0"/>
              <a:t> </a:t>
            </a:r>
            <a:r>
              <a:rPr lang="en-US" sz="3200" dirty="0" err="1"/>
              <a:t>gì</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38474" y="1416819"/>
            <a:ext cx="7112000" cy="2799715"/>
          </a:xfrm>
          <a:prstGeom prst="rect">
            <a:avLst/>
          </a:prstGeom>
          <a:noFill/>
          <a:ln w="9525">
            <a:noFill/>
          </a:ln>
        </p:spPr>
        <p:txBody>
          <a:bodyPr>
            <a:spAutoFit/>
          </a:bodyPr>
          <a:lstStyle/>
          <a:p>
            <a:pPr algn="ctr"/>
            <a:r>
              <a:rPr lang="en-US" sz="4400" dirty="0"/>
              <a:t>Gia </a:t>
            </a:r>
            <a:r>
              <a:rPr lang="en-US" sz="4400" dirty="0" err="1"/>
              <a:t>đình</a:t>
            </a:r>
            <a:r>
              <a:rPr lang="en-US" sz="4400" dirty="0"/>
              <a:t> </a:t>
            </a:r>
            <a:r>
              <a:rPr lang="en-US" sz="4400" dirty="0" err="1"/>
              <a:t>Hoa</a:t>
            </a:r>
            <a:r>
              <a:rPr lang="en-US" sz="4400" dirty="0"/>
              <a:t> </a:t>
            </a:r>
            <a:r>
              <a:rPr lang="en-US" sz="4400" dirty="0" err="1"/>
              <a:t>có</a:t>
            </a:r>
            <a:r>
              <a:rPr lang="en-US" sz="4400" dirty="0"/>
              <a:t> </a:t>
            </a:r>
            <a:r>
              <a:rPr lang="en-US" sz="4400" dirty="0" err="1"/>
              <a:t>nhiều</a:t>
            </a:r>
            <a:r>
              <a:rPr lang="en-US" sz="4400" dirty="0"/>
              <a:t> </a:t>
            </a:r>
            <a:r>
              <a:rPr lang="en-US" sz="4400" dirty="0" err="1"/>
              <a:t>thế</a:t>
            </a:r>
            <a:r>
              <a:rPr lang="en-US" sz="4400" dirty="0"/>
              <a:t> </a:t>
            </a:r>
            <a:r>
              <a:rPr lang="en-US" sz="4400" dirty="0" err="1"/>
              <a:t>hệ</a:t>
            </a:r>
            <a:r>
              <a:rPr lang="en-US" sz="4400" dirty="0"/>
              <a:t> </a:t>
            </a:r>
            <a:r>
              <a:rPr lang="en-US" sz="4400" dirty="0" err="1"/>
              <a:t>cùng</a:t>
            </a:r>
            <a:r>
              <a:rPr lang="en-US" sz="4400" dirty="0"/>
              <a:t> </a:t>
            </a:r>
            <a:r>
              <a:rPr lang="en-US" sz="4400" dirty="0" err="1"/>
              <a:t>chung</a:t>
            </a:r>
            <a:r>
              <a:rPr lang="en-US" sz="4400" dirty="0"/>
              <a:t> </a:t>
            </a:r>
            <a:r>
              <a:rPr lang="en-US" sz="4400" dirty="0" err="1"/>
              <a:t>sống</a:t>
            </a:r>
            <a:r>
              <a:rPr lang="en-US" sz="4400" dirty="0"/>
              <a:t>. </a:t>
            </a:r>
            <a:r>
              <a:rPr lang="en-US" sz="4400" dirty="0" err="1"/>
              <a:t>Những</a:t>
            </a:r>
            <a:r>
              <a:rPr lang="en-US" sz="4400" dirty="0"/>
              <a:t> </a:t>
            </a:r>
            <a:r>
              <a:rPr lang="en-US" sz="4400" dirty="0" err="1"/>
              <a:t>người</a:t>
            </a:r>
            <a:r>
              <a:rPr lang="en-US" sz="4400" dirty="0"/>
              <a:t> </a:t>
            </a:r>
            <a:r>
              <a:rPr lang="en-US" sz="4400" dirty="0" err="1"/>
              <a:t>ngang</a:t>
            </a:r>
            <a:r>
              <a:rPr lang="en-US" sz="4400" dirty="0"/>
              <a:t> </a:t>
            </a:r>
            <a:r>
              <a:rPr lang="en-US" sz="4400" dirty="0" err="1"/>
              <a:t>hàng</a:t>
            </a:r>
            <a:r>
              <a:rPr lang="en-US" sz="4400" dirty="0"/>
              <a:t> </a:t>
            </a:r>
            <a:r>
              <a:rPr lang="en-US" sz="4400" dirty="0" err="1"/>
              <a:t>trên</a:t>
            </a:r>
            <a:r>
              <a:rPr lang="en-US" sz="4400" dirty="0"/>
              <a:t> </a:t>
            </a:r>
            <a:r>
              <a:rPr lang="en-US" sz="4400" dirty="0" err="1"/>
              <a:t>sơ</a:t>
            </a:r>
            <a:r>
              <a:rPr lang="en-US" sz="4400" dirty="0"/>
              <a:t> </a:t>
            </a:r>
            <a:r>
              <a:rPr lang="en-US" sz="4400" dirty="0" err="1"/>
              <a:t>đồ</a:t>
            </a:r>
            <a:r>
              <a:rPr lang="en-US" sz="4400" dirty="0"/>
              <a:t> </a:t>
            </a:r>
            <a:r>
              <a:rPr lang="en-US" sz="4400" dirty="0" err="1"/>
              <a:t>là</a:t>
            </a:r>
            <a:r>
              <a:rPr lang="en-US" sz="4400" dirty="0"/>
              <a:t> </a:t>
            </a:r>
            <a:r>
              <a:rPr lang="en-US" sz="4400" dirty="0" err="1"/>
              <a:t>cùng</a:t>
            </a:r>
            <a:r>
              <a:rPr lang="en-US" sz="4400" dirty="0"/>
              <a:t> </a:t>
            </a:r>
            <a:r>
              <a:rPr lang="en-US" sz="4400" dirty="0" err="1"/>
              <a:t>một</a:t>
            </a:r>
            <a:r>
              <a:rPr lang="en-US" sz="4400" dirty="0"/>
              <a:t> </a:t>
            </a:r>
            <a:r>
              <a:rPr lang="en-US" sz="4400" dirty="0" err="1"/>
              <a:t>thế</a:t>
            </a:r>
            <a:r>
              <a:rPr lang="en-US" sz="4400" dirty="0"/>
              <a:t> </a:t>
            </a:r>
            <a:r>
              <a:rPr lang="en-US" sz="4400" dirty="0" err="1"/>
              <a:t>hệ</a:t>
            </a:r>
            <a:r>
              <a:rPr lang="en-US" sz="4400" dirty="0"/>
              <a:t>.</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p:cNvPicPr>
            <a:picLocks noChangeAspect="1"/>
          </p:cNvPicPr>
          <p:nvPr/>
        </p:nvPicPr>
        <p:blipFill>
          <a:blip r:embed="rId3"/>
          <a:stretch>
            <a:fillRect/>
          </a:stretch>
        </p:blipFill>
        <p:spPr>
          <a:xfrm>
            <a:off x="3566035" y="643466"/>
            <a:ext cx="5895308" cy="5571067"/>
          </a:xfrm>
          <a:prstGeom prst="rect">
            <a:avLst/>
          </a:prstGeom>
        </p:spPr>
      </p:pic>
      <p:sp>
        <p:nvSpPr>
          <p:cNvPr id="4" name="Rectangle 3"/>
          <p:cNvSpPr/>
          <p:nvPr/>
        </p:nvSpPr>
        <p:spPr>
          <a:xfrm>
            <a:off x="124178" y="169333"/>
            <a:ext cx="2381955" cy="722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Quan </a:t>
            </a:r>
            <a:r>
              <a:rPr lang="en-US" sz="2800" dirty="0" err="1"/>
              <a:t>sát</a:t>
            </a:r>
            <a:r>
              <a:rPr lang="en-US" sz="2800" dirty="0"/>
              <a:t> </a:t>
            </a:r>
            <a:r>
              <a:rPr lang="en-US" sz="2800" dirty="0" err="1"/>
              <a:t>tranh</a:t>
            </a:r>
            <a:endParaRPr lang="en-US" sz="2800" dirty="0"/>
          </a:p>
        </p:txBody>
      </p:sp>
      <p:sp>
        <p:nvSpPr>
          <p:cNvPr id="5" name="Thought Bubble: Cloud 4"/>
          <p:cNvSpPr/>
          <p:nvPr/>
        </p:nvSpPr>
        <p:spPr>
          <a:xfrm>
            <a:off x="124178" y="1772356"/>
            <a:ext cx="3544711" cy="2359377"/>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Gia </a:t>
            </a:r>
            <a:r>
              <a:rPr lang="en-US" sz="3200" dirty="0" err="1"/>
              <a:t>đình</a:t>
            </a:r>
            <a:r>
              <a:rPr lang="en-US" sz="3200" dirty="0"/>
              <a:t> </a:t>
            </a:r>
            <a:r>
              <a:rPr lang="en-US" sz="3200" dirty="0" err="1"/>
              <a:t>Hoa</a:t>
            </a:r>
            <a:r>
              <a:rPr lang="en-US" sz="3200" dirty="0"/>
              <a:t> </a:t>
            </a:r>
            <a:r>
              <a:rPr lang="en-US" sz="3200" dirty="0" err="1"/>
              <a:t>có</a:t>
            </a:r>
            <a:r>
              <a:rPr lang="en-US" sz="3200" dirty="0"/>
              <a:t> </a:t>
            </a:r>
            <a:r>
              <a:rPr lang="en-US" sz="3200" dirty="0" err="1"/>
              <a:t>mấy</a:t>
            </a:r>
            <a:r>
              <a:rPr lang="en-US" sz="3200" dirty="0"/>
              <a:t> </a:t>
            </a:r>
            <a:r>
              <a:rPr lang="en-US" sz="3200" dirty="0" err="1"/>
              <a:t>thế</a:t>
            </a:r>
            <a:r>
              <a:rPr lang="en-US" sz="3200" dirty="0"/>
              <a:t> </a:t>
            </a:r>
            <a:r>
              <a:rPr lang="en-US" sz="3200" dirty="0" err="1"/>
              <a:t>hệ</a:t>
            </a:r>
            <a:r>
              <a:rPr lang="en-US" sz="3200" dirty="0"/>
              <a:t>?</a:t>
            </a:r>
          </a:p>
        </p:txBody>
      </p:sp>
      <p:sp>
        <p:nvSpPr>
          <p:cNvPr id="6" name="Oval 5"/>
          <p:cNvSpPr/>
          <p:nvPr/>
        </p:nvSpPr>
        <p:spPr>
          <a:xfrm>
            <a:off x="6897511" y="1117600"/>
            <a:ext cx="699911" cy="4402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a:t>
            </a:r>
          </a:p>
        </p:txBody>
      </p:sp>
      <p:sp>
        <p:nvSpPr>
          <p:cNvPr id="7" name="Oval 6"/>
          <p:cNvSpPr/>
          <p:nvPr/>
        </p:nvSpPr>
        <p:spPr>
          <a:xfrm>
            <a:off x="5633156" y="2596444"/>
            <a:ext cx="699911" cy="4402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2</a:t>
            </a:r>
          </a:p>
        </p:txBody>
      </p:sp>
      <p:sp>
        <p:nvSpPr>
          <p:cNvPr id="8" name="Oval 7"/>
          <p:cNvSpPr/>
          <p:nvPr/>
        </p:nvSpPr>
        <p:spPr>
          <a:xfrm>
            <a:off x="5746044" y="4185354"/>
            <a:ext cx="699911" cy="4402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3</a:t>
            </a:r>
          </a:p>
        </p:txBody>
      </p:sp>
      <p:sp>
        <p:nvSpPr>
          <p:cNvPr id="11" name="Thought Bubble: Cloud 10"/>
          <p:cNvSpPr/>
          <p:nvPr/>
        </p:nvSpPr>
        <p:spPr>
          <a:xfrm>
            <a:off x="9461343" y="1196623"/>
            <a:ext cx="3544711" cy="2500488"/>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Chỉ</a:t>
            </a:r>
            <a:r>
              <a:rPr lang="en-US" sz="3200" dirty="0"/>
              <a:t> </a:t>
            </a:r>
            <a:r>
              <a:rPr lang="en-US" sz="3200" dirty="0" err="1"/>
              <a:t>và</a:t>
            </a:r>
            <a:r>
              <a:rPr lang="en-US" sz="3200" dirty="0"/>
              <a:t> </a:t>
            </a:r>
            <a:r>
              <a:rPr lang="en-US" sz="3200" dirty="0" err="1"/>
              <a:t>nói</a:t>
            </a:r>
            <a:r>
              <a:rPr lang="en-US" sz="3200" dirty="0"/>
              <a:t> </a:t>
            </a:r>
            <a:r>
              <a:rPr lang="en-US" sz="3200" dirty="0" err="1"/>
              <a:t>các</a:t>
            </a:r>
            <a:r>
              <a:rPr lang="en-US" sz="3200" dirty="0"/>
              <a:t> </a:t>
            </a:r>
            <a:r>
              <a:rPr lang="en-US" sz="3200" dirty="0" err="1"/>
              <a:t>thành</a:t>
            </a:r>
            <a:r>
              <a:rPr lang="en-US" sz="3200" dirty="0"/>
              <a:t> </a:t>
            </a:r>
            <a:r>
              <a:rPr lang="en-US" sz="3200" dirty="0" err="1"/>
              <a:t>viên</a:t>
            </a:r>
            <a:r>
              <a:rPr lang="en-US" sz="3200" dirty="0"/>
              <a:t> </a:t>
            </a:r>
            <a:r>
              <a:rPr lang="en-US" sz="3200" dirty="0" err="1"/>
              <a:t>cùng</a:t>
            </a:r>
            <a:r>
              <a:rPr lang="en-US" sz="3200" dirty="0"/>
              <a:t> </a:t>
            </a:r>
            <a:r>
              <a:rPr lang="en-US" sz="3200" dirty="0" err="1"/>
              <a:t>thế</a:t>
            </a:r>
            <a:r>
              <a:rPr lang="en-US" sz="3200" dirty="0"/>
              <a:t> </a:t>
            </a:r>
            <a:r>
              <a:rPr lang="en-US" sz="3200" dirty="0" err="1"/>
              <a:t>hệ</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552</Words>
  <Application>Microsoft Office PowerPoint</Application>
  <PresentationFormat>Widescreen</PresentationFormat>
  <Paragraphs>78</Paragraphs>
  <Slides>25</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SimSun</vt:lpstr>
      <vt:lpstr>.VnAvant</vt:lpstr>
      <vt:lpstr>Arial</vt:lpstr>
      <vt:lpstr>Arial-Rounded</vt:lpstr>
      <vt:lpstr>Calibri</vt:lpstr>
      <vt:lpstr>Calibri Light</vt:lpstr>
      <vt:lpstr>Times New Roman</vt:lpstr>
      <vt:lpstr>字魂59号-创粗黑</vt:lpstr>
      <vt:lpstr>等线</vt:lpstr>
      <vt:lpstr>1_Office Theme</vt:lpstr>
      <vt:lpstr>Office Theme</vt:lpstr>
      <vt:lpstr>Office 主题</vt:lpstr>
      <vt:lpstr>PowerPoint Presentation</vt:lpstr>
      <vt:lpstr>PowerPoint Presentation</vt:lpstr>
      <vt:lpstr>PowerPoint Presentation</vt:lpstr>
      <vt:lpstr>PowerPoint Presentation</vt:lpstr>
      <vt:lpstr>Giới thiệu với các bạn về các thành viên trong gia đình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28</cp:revision>
  <dcterms:created xsi:type="dcterms:W3CDTF">2021-05-28T08:00:00Z</dcterms:created>
  <dcterms:modified xsi:type="dcterms:W3CDTF">2021-09-19T13:19:39Z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