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700" r:id="rId5"/>
  </p:sldMasterIdLst>
  <p:notesMasterIdLst>
    <p:notesMasterId r:id="rId28"/>
  </p:notesMasterIdLst>
  <p:sldIdLst>
    <p:sldId id="422" r:id="rId6"/>
    <p:sldId id="258" r:id="rId7"/>
    <p:sldId id="257" r:id="rId8"/>
    <p:sldId id="329" r:id="rId9"/>
    <p:sldId id="259" r:id="rId10"/>
    <p:sldId id="432" r:id="rId11"/>
    <p:sldId id="286" r:id="rId12"/>
    <p:sldId id="423" r:id="rId13"/>
    <p:sldId id="297" r:id="rId14"/>
    <p:sldId id="263" r:id="rId15"/>
    <p:sldId id="431" r:id="rId16"/>
    <p:sldId id="319" r:id="rId17"/>
    <p:sldId id="318" r:id="rId18"/>
    <p:sldId id="430" r:id="rId19"/>
    <p:sldId id="427" r:id="rId20"/>
    <p:sldId id="428" r:id="rId21"/>
    <p:sldId id="291" r:id="rId22"/>
    <p:sldId id="264" r:id="rId23"/>
    <p:sldId id="266" r:id="rId24"/>
    <p:sldId id="267" r:id="rId25"/>
    <p:sldId id="272" r:id="rId26"/>
    <p:sldId id="271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FCD75E"/>
    <a:srgbClr val="072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2EA15-D4DC-44B6-B4A7-245A4EDC477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F0E2B-1530-4839-87DE-B9A6C20C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9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18637CFD-451B-4F5C-BD29-E2D84FEE1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518C8621-1EE1-45A1-8885-BD01F0D6C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</a:t>
            </a:r>
            <a:endParaRPr lang="vi-V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C82E3CF6-E48F-48D5-A819-1EB01AAA9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96E15E-0426-43FB-AFB4-EAEA3900A365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09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29C4331D-19DF-4930-AC94-918B89A1D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4B4A0F-9E9A-44E7-B0FD-53F7A03C2E3A}" type="slidenum">
              <a:rPr lang="en-US" altLang="vi-VN" smtClean="0"/>
              <a:pPr>
                <a:spcBef>
                  <a:spcPct val="0"/>
                </a:spcBef>
              </a:pPr>
              <a:t>7</a:t>
            </a:fld>
            <a:endParaRPr lang="en-US" altLang="vi-VN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0A1433FC-CA63-4D0E-909B-1419F5F200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D3A4242A-5CF6-46E1-B127-7D5A606EC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4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5F3B8CC6-C1F0-474E-8B22-EA6873EFB2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E5A8B-9D89-413F-BA74-14C9B5327E0D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C9E59FA0-D42D-4B11-9841-653FF8209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DA24C9D3-0405-46F7-8D22-867E9FB31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6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xmlns="" id="{CE15293A-E747-4FFB-8164-09613ACB5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AF1C78-3D99-4FB5-AC2D-B64D5B599862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C63D4607-6222-42EE-BE51-F90B6B7E4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8DDB35CA-D732-4907-9DC4-ED0B11119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3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E5AE-1FD4-48AD-BE3C-2D74C6DF0E3B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340B-BFC8-4C38-8086-1AD3D53E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E5AE-1FD4-48AD-BE3C-2D74C6DF0E3B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340B-BFC8-4C38-8086-1AD3D53E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0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E5AE-1FD4-48AD-BE3C-2D74C6DF0E3B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340B-BFC8-4C38-8086-1AD3D53E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20145B3-C828-4B31-B9F5-2D8A90CEE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44FB6E1-760B-47EE-BA3A-D6F6DC135A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3E55392-AAF5-4956-BCEE-9A9351DCF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F7AE9-778C-49D7-B085-104C65194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01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27D54FA-B447-4736-B492-B73B1A62F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1E29A4D-6CB0-4FE4-A3A4-39107BF4A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B585D37-0272-4C3B-A4F9-E530889C4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4C76F-3138-427F-944F-80CB1490D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03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130B5A8-CCEB-43E4-AA7B-B02D80C25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95D8D1E-9BA2-475D-9B50-C9A8F3254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05A4776-54F5-434A-8BBB-830B6137C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0D5DA-EEF2-473A-B43B-72221D394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69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61D5412-BF3D-4FB1-888D-092B2AB5C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97164D-E78E-49DF-B7B8-593510967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100415-2C87-44EF-A702-F813FFE59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5695-88F4-405B-848A-1FDE089B0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14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015BF2C-F4E9-42FB-AAE9-414BE2B2F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A35159F-5EED-46C1-A8B4-CB640B2E85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816955C-6E91-4B25-ADDF-331377F39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3B611-3EAD-4AC1-A5AC-7FD1E0C3E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78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92C33B0-CC9A-4F45-A794-5861F930EA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3498B10-8B7B-4F63-A25B-730FCF66E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45A465E-C188-4FDC-BCFA-D4A793B87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1C18-EC92-41F2-801B-F858C355A6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95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E43DA4E-238F-42FB-A273-456179509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50BF3B5-676F-4596-802B-9666BFE18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C336ED7-2FE5-4216-8F96-34105F558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80FF3-9577-4C7A-910A-D8E14F2B9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84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A0576E-93C2-419F-8510-8583D158E0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8B1D6B-DF54-48CE-9A31-95CA3A385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55F57C-1BF2-4CA3-B9FB-D69E01052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D2879-101D-48CA-86FC-4874B2468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59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E5AE-1FD4-48AD-BE3C-2D74C6DF0E3B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340B-BFC8-4C38-8086-1AD3D53E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9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AEDEEA-3657-4D84-84A8-A3C23351F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68F553-C604-42B3-AA4F-BAB48252C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31243C6-ADE3-44B2-BED3-E250F720D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5A4E-7157-4A44-9CF5-C3CA59322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459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CA19277-2DD9-4261-9082-5A531CF40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BB09D19-FFE9-43F4-9479-4FD11B17D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2A27963-CF10-479D-B38A-74DC292C0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3E758-8D7D-47B9-8908-5BB1745BA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483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0EDD499-1C6A-4163-AB6C-669E343D2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8555499-8D5F-4C20-92E4-F7D618A61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2B328D-9551-4477-883B-FC8A1B9FC8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CC74-B1FC-4BF4-915A-7CC51A55B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730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9607557-8232-4155-81F7-7C19F3D4D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356292A-9AC4-4267-B740-1FA806A28E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FE07D10-1441-4B03-9230-DD0607436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D6E7-B88B-477E-89BB-82C0E34B39A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1382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3ABD156-C845-40BC-9EE9-3F77F7CF6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6619FFE-EB89-4368-AB8A-C25217D238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1304C24-300B-40E2-A765-7233176942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52C81-85BF-4C2E-8607-A88D3913167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8514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09D598B-233C-4220-8411-A8AE80275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347269A-214D-45F5-BFBD-4A6F240F1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0B53D0F-BD20-4DB1-94A7-763A63A6B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CF4C-AACC-49C7-BB00-6FAE87B7F0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5006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F168FD-D60C-41F2-A56A-4CAB2A626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0FEE60-0F28-4503-A639-9BDD04908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974261-8AE7-4C85-9F02-56281E8AE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43644-9BD2-4655-BFC6-AB3D54EFBBC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442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43634FF-CEE8-4835-BA43-EEDA0EF80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5487A39-2F0A-4861-86AE-6614BFDFC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9462902-FE9A-43B9-ACE9-1EBE43A4D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F779-5D28-4F17-8998-5068D812078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6923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6521738-7E42-47E7-8BF3-64A839927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83BFB72-5AAB-4435-9B3F-21EC70C35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FA88FCC-B698-4879-B0FE-9885F38489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29D9-6327-46C4-A1D0-D5B4FBCA44F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27499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165DCB4-ECB7-4646-916B-35EAC774E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E4ACB2B-9E57-4173-B1E1-CAF3E7526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B542EAD-5F7D-4835-9BCF-EA6A0F9D7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E4DEF-60B8-427A-BA28-2C34CA7EB0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700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E5AE-1FD4-48AD-BE3C-2D74C6DF0E3B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340B-BFC8-4C38-8086-1AD3D53E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88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5E7039-B4FB-4CD8-BDE2-0534DB005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0FF7BE-889D-4936-9677-74DCA6B9A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5A27954-E723-453A-BDEF-39939EBC7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94DDF-BA44-402E-A56D-34933F001F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9546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ECCD18-2F20-4D9E-97BC-74D94350F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0B1FF3-5DB2-4361-85F1-E5CB423B0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F60755-4DC5-46B5-96E6-5A9458B9F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6C9CC-7340-4E52-A8DC-04D86B8126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5212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7911036-A19E-4081-900B-CED044385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E3F643A-3E3C-4DCD-8C13-00681F100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D76475A-452F-4538-BADB-262DF9920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E05C4-CF06-41B2-89B5-58F0F77B53A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9018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2110F93-1DC1-4B78-A1B0-CCE8A68EC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344DEBC-CD1A-4C85-9A1D-68DD67764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D6A540C-2067-4259-83B7-98E832252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BDCC-27CE-4544-B171-51AD1D6A708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80597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DF8E246-0DBE-4784-BC1A-E8B819B48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2498CE0-2105-46A9-AF77-1C207FF0BD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8504487-CA6B-499D-98D2-42F3F65DC1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68AD-ED9C-4635-8DA6-278530DF204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1565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4B3D94A-925C-4819-864F-B7ED1F9047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12FE936-7970-4112-81E9-C6531085D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1B3DF32-3C87-4172-8390-108308A24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30F1-EEF5-4781-BF3F-918A760F34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1552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42EE2E-D04E-40D2-8E55-450939227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8F4E0C8-EC53-42BE-AFC8-9D0F5F8A0D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FFE3887-E9F7-4ED1-8AC8-EBE9EB7E0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A1EDC-26F4-4C37-AC40-2097DA3EE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3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A368874-6B05-47AF-8883-5065E6F946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1B6211A-1144-4E45-A236-608C5699D7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F6CC020-00F5-49C7-9B04-2978D0E19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3E639-D139-426D-BDA6-1CEFFCB5C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661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0A9FAB3-46AA-4908-A5C6-6B136590A3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F6241C5-AB4F-4FBC-8C5D-B55A9E895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B6F7651-C5CE-41C6-B63C-73593128F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2B64C-4D70-44BC-AC73-73BD9D1DB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632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AF2FAC-9908-4924-99C8-B6C3682D40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4CDA21-0A58-4437-ABF3-B85342472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0231D3-37E7-4DE0-8711-5E126E2FD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FFA19-3972-4896-A9DC-A3CB3FE2A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95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E5AE-1FD4-48AD-BE3C-2D74C6DF0E3B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340B-BFC8-4C38-8086-1AD3D53E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06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851F62F-38CB-43E7-8486-A68AB39C6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09449EC-C9F2-450B-8D7E-27F86CAED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A58F8C3-BEF2-42B0-9DF0-958DAA789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68A09-B8C8-4606-BE12-2C92443C1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752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AB80470-789A-44C7-B9E2-68D500120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DF7F9AF-22FE-4C6E-B5F1-0D7AC1E0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D1A6CBD-DA0B-4D44-9C26-EE648E549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E8B89-1B7B-4628-848F-BDCB39506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256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4A6A977-C196-49B7-BA12-7070D8BF3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85A9B56-7271-4D05-87CB-8373B4FF9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0871E98-228F-4226-848D-A64E4AB80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BCEB0-0977-4E4D-BCF5-8FB8CF907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921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9F22004-770B-4350-9767-11F087234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C1C7F4-CE95-4CEC-9F34-1382775D7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7C4355-40C0-4699-B669-65B3A95D8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BF7F1-988C-4948-9F3D-D419390A7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510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BEC7C6-3765-4B81-96DB-B80F85BD9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DF357F-2DEB-498D-9CEE-39B531734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1B9D7F-6B7C-4A2C-942F-DBF089648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B33AF-5F91-42A0-A93C-EC69B2002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752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762FEA1-1F38-43AD-8C6F-9F439A632A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FA3E0E5-5598-4E8F-88F2-CBE943ACAB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0E031AE-9C10-4791-959A-AB7F1243C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245D8-0784-4391-B2AA-54009569E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5400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9EE1B56-D92D-4A27-B2EB-4A7A1C4823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BB6FEB-C0D7-40B6-9C4E-733ED786C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930F61C-5A89-45B7-A4BE-EB8F56AAD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C7821-83DB-49D3-916A-DD1AF30AA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174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20808D7-F5ED-47BF-AD4B-B1B317055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2542FF4-CF33-496F-BCB1-A78316750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B5E3C2D-D232-4267-9CAE-CEE379D07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7AF8D-F39A-4280-9F3D-3BF2B9349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5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5D58A02-B860-4D4F-86A4-2F48C567D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57168BE-CE3A-404D-AC46-FABB0D430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E319B24-63A1-440F-999D-4B6304287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116B7-B9B6-4E21-B5EA-1807843E2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9657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EF1E40C-EE25-49E8-94D4-85AAFCD7C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DBB6269-F74A-45D3-A617-CB4D9AAD9B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86F2CB2-AA45-4791-983A-8CB6701D7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E879E-0C32-46AB-847E-69219A0D87D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3361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E5AE-1FD4-48AD-BE3C-2D74C6DF0E3B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340B-BFC8-4C38-8086-1AD3D53E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905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0F265CF-EBA4-4A2F-B35C-F7D190605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9A7F53A-7C98-4D30-A4AF-001E777F9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D75B25D-192C-447D-8C34-A9957CA84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C355-AD45-45DD-87C8-55C0792904F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48812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F088E4E-49ED-4938-AFE5-F4C98ACB9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AF1E4FD-188A-4893-AC9A-B5FEB07223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A5239CF-A155-4487-8A8B-8264C9E01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2062-94EA-4111-A11E-C42A48B4B1C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7715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12A6EE-274D-4E2B-BFDA-666BF7464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D0D37C-0FDB-42BB-8A88-C64BF0C33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FB92451-D9C0-4E62-97FA-2595B0F15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60DC-59CC-463F-A2EC-4877A0F8140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69524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16476D5-4097-4C73-9E28-F565C1CB3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A31DA75-62EF-4F3A-B13F-39B5E52AE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7596A27-EE8B-46FF-AFCD-8527F2C11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7C8D2-3B83-451A-907C-16EB240C1DA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65729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18D3314-3963-4AC8-9485-DA0DC3BC2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D298104-D4E0-42D5-A700-68ECCAD7C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45D2028-00B6-4212-BA9C-BE0980CB9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894D-32A8-443D-BB5D-B76A45F00BE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4719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90C8BAF-0A9B-413F-9128-B8AF1ED4E7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E1E8445-3607-4787-BDB7-41CBDAAF6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CF1C518-E355-4C25-87C7-59343A7793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722B-553E-4528-862A-16FD469B0E3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08798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D50C4F-F8B6-41BB-80BB-1F1C4AB27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597F97-9830-466C-AC30-1ADA4D6A4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A7901D-11E9-469E-953D-49BB0B2366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C59F3-5491-45F1-8901-A66394CEBFD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5199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87A73B-0DF2-4244-AACC-0D8CA69EC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31AC02-7918-40D4-860D-56DC4C7C0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5C6DFB-A662-4BF5-B0FB-E3785C400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C9AEE-13EE-485D-B180-9A083D72438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01820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A878108-ED39-431A-8245-57CA79B85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92A4A48-FD8C-436C-8A81-C9B0D42AAB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4D465B9-38C7-49F3-8FC0-DF1A0A4D7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94E51-A54F-4AA4-8E4E-6CA08064A6F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89557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D19DEB-592E-4586-AB59-90F9D7C80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0553BB-597D-49A4-AF30-4F2736B4E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9B6D35C-DEF7-48F4-B1BC-9DE146995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B596B-6638-41DC-A245-DCC937DAEC0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533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E5AE-1FD4-48AD-BE3C-2D74C6DF0E3B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340B-BFC8-4C38-8086-1AD3D53E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807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96F96D2B-B8C9-4F07-84CD-C240929CB8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52647B9-9D7F-4732-9328-DA53CB400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266C52E5-C035-4326-A405-5EE073BCD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B8828-6718-4CC3-96A4-152FAEE1B95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1876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E5AE-1FD4-48AD-BE3C-2D74C6DF0E3B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340B-BFC8-4C38-8086-1AD3D53E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7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E5AE-1FD4-48AD-BE3C-2D74C6DF0E3B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340B-BFC8-4C38-8086-1AD3D53E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1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E5AE-1FD4-48AD-BE3C-2D74C6DF0E3B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340B-BFC8-4C38-8086-1AD3D53E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5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E5AE-1FD4-48AD-BE3C-2D74C6DF0E3B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340B-BFC8-4C38-8086-1AD3D53E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38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1965953-2A96-4306-8E06-A9F9F8709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D80E2A2-0F7A-4466-9200-CF4A92D0F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5BF97CC-E94D-476F-9CF7-D5D8A62186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1A75A97-A56A-4CAE-ADB0-4B79CEC0BA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AD2F53F-0FC7-4846-958B-027DC3E2FF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282D298-8E7F-4D77-B500-47FCE72B3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23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F1B1907A-C2F0-48A2-AD8A-9F50BBE75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D371A35-5C8B-4E49-8D9E-443702B52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xmlns="" id="{7665C464-683D-4AF7-9A67-686B8725E7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xmlns="" id="{840EE31D-87AA-41C6-A9CA-7BEA938583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xmlns="" id="{83922E39-EB7F-4FD4-96DB-5B7660DC1C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4E1B977-95D3-4597-913C-2DF5569EA49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063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B8E6E3F-7D7A-424E-95DE-D07F3FD04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0984103C-FBB8-472C-AEB9-BA0CEE396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xmlns="" id="{F1B19ACD-A63F-4925-9F5F-05BB2FD612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xmlns="" id="{6A686F43-BD0A-4B5B-9FEE-19A1C5C7DC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xmlns="" id="{C13E5B41-77E4-4143-8BAA-5A74CADDF2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7E5BFD34-56E0-4F70-BA11-EF4FDC672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0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ED3D7"/>
            </a:gs>
            <a:gs pos="11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82800B6-6914-4332-94D5-321F31604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C53B51D-70CB-41FB-A7F0-C1CDE0439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DE51560-87D4-41C0-8899-1827761A17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CD3DCDA-AF4B-499C-AEA1-C6DC923860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CD4344B-6F86-4169-BF2C-EC21AB5D49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DFAA50-B307-4956-973E-BE4BE088AF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195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WordArt 7">
            <a:extLst>
              <a:ext uri="{FF2B5EF4-FFF2-40B4-BE49-F238E27FC236}">
                <a16:creationId xmlns:a16="http://schemas.microsoft.com/office/drawing/2014/main" xmlns="" id="{DF189891-20CE-4C56-93F0-2F9FA46F28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3124200"/>
            <a:ext cx="5105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4AF3D5C-122C-4989-8C35-E272B3CF0B37}"/>
              </a:ext>
            </a:extLst>
          </p:cNvPr>
          <p:cNvSpPr/>
          <p:nvPr/>
        </p:nvSpPr>
        <p:spPr bwMode="auto">
          <a:xfrm>
            <a:off x="1219200" y="3124200"/>
            <a:ext cx="9372600" cy="287496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 4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9F9E1C-9ED4-46BC-A287-7F0EDEE9D926}"/>
              </a:ext>
            </a:extLst>
          </p:cNvPr>
          <p:cNvSpPr txBox="1"/>
          <p:nvPr/>
        </p:nvSpPr>
        <p:spPr>
          <a:xfrm>
            <a:off x="1143000" y="2040340"/>
            <a:ext cx="10191750" cy="4826505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782624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 MỪNG CÁC CON ĐẾN VỚI TIẾT HỌC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C7F69A-1A45-43E3-B91A-C9EA150E0EE6}"/>
              </a:ext>
            </a:extLst>
          </p:cNvPr>
          <p:cNvSpPr txBox="1"/>
          <p:nvPr/>
        </p:nvSpPr>
        <p:spPr>
          <a:xfrm>
            <a:off x="1299148" y="3290342"/>
            <a:ext cx="8439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vị,2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xmlns="" id="{74BA253D-DD13-4145-8C34-23E6632B7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148" y="589575"/>
            <a:ext cx="8839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Khi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chia,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3376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39049" y="2273781"/>
            <a:ext cx="378982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8">
            <a:extLst>
              <a:ext uri="{FF2B5EF4-FFF2-40B4-BE49-F238E27FC236}">
                <a16:creationId xmlns:a16="http://schemas.microsoft.com/office/drawing/2014/main" xmlns="" id="{C5F879C5-9A22-431A-93DD-AA0FCC6AB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39918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2233" name="Rectangle 9">
            <a:extLst>
              <a:ext uri="{FF2B5EF4-FFF2-40B4-BE49-F238E27FC236}">
                <a16:creationId xmlns:a16="http://schemas.microsoft.com/office/drawing/2014/main" xmlns="" id="{8E7C0817-AFB5-41D5-9881-DB8E795C0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708" y="1416051"/>
            <a:ext cx="342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a) 4674 : 82 = …….</a:t>
            </a:r>
          </a:p>
        </p:txBody>
      </p:sp>
      <p:sp>
        <p:nvSpPr>
          <p:cNvPr id="52235" name="Rectangle 11">
            <a:extLst>
              <a:ext uri="{FF2B5EF4-FFF2-40B4-BE49-F238E27FC236}">
                <a16:creationId xmlns:a16="http://schemas.microsoft.com/office/drawing/2014/main" xmlns="" id="{80EA6E3E-71BB-4810-AEDB-55CDD58B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3794" y="1843088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b) 5781 : 47 = …..</a:t>
            </a: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xmlns="" id="{0A6BC859-84A3-4C6F-94D8-02FD958E3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323" y="4205288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2488 : 35 = …….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xmlns="" id="{C7DF9E75-C77E-4BD7-959D-7AE065E3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05287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9146 : 72 = .......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xmlns="" id="{DB4C3DEB-1698-4A63-ADFA-9B3CE6FFAFD1}"/>
              </a:ext>
            </a:extLst>
          </p:cNvPr>
          <p:cNvSpPr/>
          <p:nvPr/>
        </p:nvSpPr>
        <p:spPr>
          <a:xfrm>
            <a:off x="8145194" y="633046"/>
            <a:ext cx="2813538" cy="519113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3" grpId="0"/>
      <p:bldP spid="52235" grpId="0"/>
      <p:bldP spid="8196" grpId="0"/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xmlns="" id="{AE5E2DB9-CADE-41FD-AA4D-E45B704A2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1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.VnTime" panose="020B7200000000000000" pitchFamily="34" charset="0"/>
              </a:rPr>
              <a:t>a) 4674 : 82</a:t>
            </a:r>
            <a:endParaRPr lang="en-US" altLang="en-US" sz="2800" b="0" dirty="0">
              <a:solidFill>
                <a:srgbClr val="FF0000"/>
              </a:solidFill>
            </a:endParaRPr>
          </a:p>
        </p:txBody>
      </p:sp>
      <p:sp>
        <p:nvSpPr>
          <p:cNvPr id="8195" name="Text Box 41">
            <a:extLst>
              <a:ext uri="{FF2B5EF4-FFF2-40B4-BE49-F238E27FC236}">
                <a16:creationId xmlns:a16="http://schemas.microsoft.com/office/drawing/2014/main" xmlns="" id="{D51B7F47-F442-4963-8049-B576EC75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791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35</a:t>
            </a:r>
          </a:p>
        </p:txBody>
      </p:sp>
      <p:sp>
        <p:nvSpPr>
          <p:cNvPr id="8196" name="Text Box 44">
            <a:extLst>
              <a:ext uri="{FF2B5EF4-FFF2-40B4-BE49-F238E27FC236}">
                <a16:creationId xmlns:a16="http://schemas.microsoft.com/office/drawing/2014/main" xmlns="" id="{E1CBAD27-E156-4CA4-A46E-EB658036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098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410</a:t>
            </a:r>
          </a:p>
        </p:txBody>
      </p:sp>
      <p:sp>
        <p:nvSpPr>
          <p:cNvPr id="8197" name="Text Box 50">
            <a:extLst>
              <a:ext uri="{FF2B5EF4-FFF2-40B4-BE49-F238E27FC236}">
                <a16:creationId xmlns:a16="http://schemas.microsoft.com/office/drawing/2014/main" xmlns="" id="{4637CCB6-DD9D-445C-8E79-C487C5A2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574</a:t>
            </a:r>
          </a:p>
        </p:txBody>
      </p:sp>
      <p:sp>
        <p:nvSpPr>
          <p:cNvPr id="8198" name="Text Box 51">
            <a:extLst>
              <a:ext uri="{FF2B5EF4-FFF2-40B4-BE49-F238E27FC236}">
                <a16:creationId xmlns:a16="http://schemas.microsoft.com/office/drawing/2014/main" xmlns="" id="{D6C6EBEA-FB06-41A1-97DE-3150FBCE0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828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 dirty="0">
                <a:solidFill>
                  <a:srgbClr val="FF0000"/>
                </a:solidFill>
                <a:latin typeface=".VnTime" panose="020B7200000000000000" pitchFamily="34" charset="0"/>
              </a:rPr>
              <a:t>82</a:t>
            </a:r>
          </a:p>
        </p:txBody>
      </p:sp>
      <p:sp>
        <p:nvSpPr>
          <p:cNvPr id="8199" name="Text Box 58">
            <a:extLst>
              <a:ext uri="{FF2B5EF4-FFF2-40B4-BE49-F238E27FC236}">
                <a16:creationId xmlns:a16="http://schemas.microsoft.com/office/drawing/2014/main" xmlns="" id="{C0ECA8C4-1287-4A71-880F-95926256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8288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467</a:t>
            </a:r>
            <a:r>
              <a:rPr lang="en-US" altLang="en-US" sz="3200" b="0">
                <a:solidFill>
                  <a:srgbClr val="00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8200" name="Text Box 62">
            <a:extLst>
              <a:ext uri="{FF2B5EF4-FFF2-40B4-BE49-F238E27FC236}">
                <a16:creationId xmlns:a16="http://schemas.microsoft.com/office/drawing/2014/main" xmlns="" id="{A7661798-B293-49F8-B534-AA402EAE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0292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71</a:t>
            </a:r>
          </a:p>
        </p:txBody>
      </p:sp>
      <p:sp>
        <p:nvSpPr>
          <p:cNvPr id="8201" name="Text Box 65">
            <a:extLst>
              <a:ext uri="{FF2B5EF4-FFF2-40B4-BE49-F238E27FC236}">
                <a16:creationId xmlns:a16="http://schemas.microsoft.com/office/drawing/2014/main" xmlns="" id="{E611C64F-2F73-4BF6-985A-F4F00C56E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38</a:t>
            </a:r>
          </a:p>
        </p:txBody>
      </p:sp>
      <p:sp>
        <p:nvSpPr>
          <p:cNvPr id="8202" name="Line 67">
            <a:extLst>
              <a:ext uri="{FF2B5EF4-FFF2-40B4-BE49-F238E27FC236}">
                <a16:creationId xmlns:a16="http://schemas.microsoft.com/office/drawing/2014/main" xmlns="" id="{988024A7-7E7B-4EB9-AA66-4F3A0602E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962400"/>
            <a:ext cx="762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</p:txBody>
      </p:sp>
      <p:sp>
        <p:nvSpPr>
          <p:cNvPr id="8203" name="Text Box 71">
            <a:extLst>
              <a:ext uri="{FF2B5EF4-FFF2-40B4-BE49-F238E27FC236}">
                <a16:creationId xmlns:a16="http://schemas.microsoft.com/office/drawing/2014/main" xmlns="" id="{BB9C0547-AB37-404A-9171-8DABF9C8E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785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8204" name="Text Box 78">
            <a:extLst>
              <a:ext uri="{FF2B5EF4-FFF2-40B4-BE49-F238E27FC236}">
                <a16:creationId xmlns:a16="http://schemas.microsoft.com/office/drawing/2014/main" xmlns="" id="{3BA2CDED-3AB7-4A54-87BA-7EE6018B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57</a:t>
            </a:r>
          </a:p>
        </p:txBody>
      </p:sp>
      <p:sp>
        <p:nvSpPr>
          <p:cNvPr id="8205" name="Line 80">
            <a:extLst>
              <a:ext uri="{FF2B5EF4-FFF2-40B4-BE49-F238E27FC236}">
                <a16:creationId xmlns:a16="http://schemas.microsoft.com/office/drawing/2014/main" xmlns="" id="{DE840DF8-34BE-4A7E-BE11-6BDD532E9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6324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</p:txBody>
      </p:sp>
      <p:sp>
        <p:nvSpPr>
          <p:cNvPr id="8206" name="Text Box 82">
            <a:extLst>
              <a:ext uri="{FF2B5EF4-FFF2-40B4-BE49-F238E27FC236}">
                <a16:creationId xmlns:a16="http://schemas.microsoft.com/office/drawing/2014/main" xmlns="" id="{78380D05-015D-4A76-9079-AFF750AB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530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245</a:t>
            </a:r>
          </a:p>
        </p:txBody>
      </p:sp>
      <p:sp>
        <p:nvSpPr>
          <p:cNvPr id="8207" name="Text Box 88">
            <a:extLst>
              <a:ext uri="{FF2B5EF4-FFF2-40B4-BE49-F238E27FC236}">
                <a16:creationId xmlns:a16="http://schemas.microsoft.com/office/drawing/2014/main" xmlns="" id="{BD4CD873-35C8-458F-86F9-02F7CC6C3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048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574</a:t>
            </a:r>
          </a:p>
        </p:txBody>
      </p:sp>
      <p:sp>
        <p:nvSpPr>
          <p:cNvPr id="8208" name="Text Box 89">
            <a:extLst>
              <a:ext uri="{FF2B5EF4-FFF2-40B4-BE49-F238E27FC236}">
                <a16:creationId xmlns:a16="http://schemas.microsoft.com/office/drawing/2014/main" xmlns="" id="{179F9A51-0F2A-42AF-ADCA-E5F1A928A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3434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72</a:t>
            </a:r>
          </a:p>
        </p:txBody>
      </p:sp>
      <p:sp>
        <p:nvSpPr>
          <p:cNvPr id="8209" name="Line 93">
            <a:extLst>
              <a:ext uri="{FF2B5EF4-FFF2-40B4-BE49-F238E27FC236}">
                <a16:creationId xmlns:a16="http://schemas.microsoft.com/office/drawing/2014/main" xmlns="" id="{A7F3C07A-2E22-4007-B721-EC0D19236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505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</p:txBody>
      </p:sp>
      <p:sp>
        <p:nvSpPr>
          <p:cNvPr id="8210" name="Text Box 95">
            <a:extLst>
              <a:ext uri="{FF2B5EF4-FFF2-40B4-BE49-F238E27FC236}">
                <a16:creationId xmlns:a16="http://schemas.microsoft.com/office/drawing/2014/main" xmlns="" id="{AC047A3F-1741-4572-B92D-460E654C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248</a:t>
            </a:r>
            <a:r>
              <a:rPr lang="en-US" altLang="en-US" sz="3200" b="0">
                <a:solidFill>
                  <a:srgbClr val="00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8211" name="Text Box 102">
            <a:extLst>
              <a:ext uri="{FF2B5EF4-FFF2-40B4-BE49-F238E27FC236}">
                <a16:creationId xmlns:a16="http://schemas.microsoft.com/office/drawing/2014/main" xmlns="" id="{FC2631EA-113C-4A9A-AE67-444F386A2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35</a:t>
            </a:r>
          </a:p>
        </p:txBody>
      </p:sp>
      <p:sp>
        <p:nvSpPr>
          <p:cNvPr id="8212" name="Text Box 105">
            <a:extLst>
              <a:ext uri="{FF2B5EF4-FFF2-40B4-BE49-F238E27FC236}">
                <a16:creationId xmlns:a16="http://schemas.microsoft.com/office/drawing/2014/main" xmlns="" id="{ED3D28BA-F65B-4765-BC8B-B2C86241D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429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8213" name="Text Box 251">
            <a:extLst>
              <a:ext uri="{FF2B5EF4-FFF2-40B4-BE49-F238E27FC236}">
                <a16:creationId xmlns:a16="http://schemas.microsoft.com/office/drawing/2014/main" xmlns="" id="{70F6577C-DE01-4FB7-9890-6AE594AD6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295401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.VnTime" panose="020B7200000000000000" pitchFamily="34" charset="0"/>
              </a:rPr>
              <a:t>b) 5781 : 47</a:t>
            </a:r>
            <a:endParaRPr lang="en-US" altLang="en-US" sz="2800" b="0" dirty="0">
              <a:solidFill>
                <a:srgbClr val="000000"/>
              </a:solidFill>
            </a:endParaRPr>
          </a:p>
        </p:txBody>
      </p:sp>
      <p:sp>
        <p:nvSpPr>
          <p:cNvPr id="8214" name="Text Box 252">
            <a:extLst>
              <a:ext uri="{FF2B5EF4-FFF2-40B4-BE49-F238E27FC236}">
                <a16:creationId xmlns:a16="http://schemas.microsoft.com/office/drawing/2014/main" xmlns="" id="{77968B53-3226-480F-922A-67EEAB9E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429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141</a:t>
            </a:r>
          </a:p>
        </p:txBody>
      </p:sp>
      <p:sp>
        <p:nvSpPr>
          <p:cNvPr id="8215" name="Text Box 253">
            <a:extLst>
              <a:ext uri="{FF2B5EF4-FFF2-40B4-BE49-F238E27FC236}">
                <a16:creationId xmlns:a16="http://schemas.microsoft.com/office/drawing/2014/main" xmlns="" id="{087DDEC6-5A6A-4485-BF07-BCCF6A7B0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1242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141</a:t>
            </a:r>
          </a:p>
        </p:txBody>
      </p:sp>
      <p:sp>
        <p:nvSpPr>
          <p:cNvPr id="8216" name="Text Box 254">
            <a:extLst>
              <a:ext uri="{FF2B5EF4-FFF2-40B4-BE49-F238E27FC236}">
                <a16:creationId xmlns:a16="http://schemas.microsoft.com/office/drawing/2014/main" xmlns="" id="{BD447AE8-57DC-4352-8ACE-664A3E03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3434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91</a:t>
            </a:r>
            <a:r>
              <a:rPr lang="en-US" altLang="en-US" sz="3200" b="0">
                <a:solidFill>
                  <a:srgbClr val="000000"/>
                </a:solidFill>
                <a:latin typeface=".VnTime" panose="020B7200000000000000" pitchFamily="34" charset="0"/>
              </a:rPr>
              <a:t>46</a:t>
            </a:r>
          </a:p>
        </p:txBody>
      </p:sp>
      <p:sp>
        <p:nvSpPr>
          <p:cNvPr id="8217" name="Text Box 261">
            <a:extLst>
              <a:ext uri="{FF2B5EF4-FFF2-40B4-BE49-F238E27FC236}">
                <a16:creationId xmlns:a16="http://schemas.microsoft.com/office/drawing/2014/main" xmlns="" id="{55595CC9-E1E8-42ED-9B41-6085C1FB6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574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47</a:t>
            </a:r>
          </a:p>
        </p:txBody>
      </p:sp>
      <p:sp>
        <p:nvSpPr>
          <p:cNvPr id="8218" name="Text Box 262">
            <a:extLst>
              <a:ext uri="{FF2B5EF4-FFF2-40B4-BE49-F238E27FC236}">
                <a16:creationId xmlns:a16="http://schemas.microsoft.com/office/drawing/2014/main" xmlns="" id="{5153B878-D0E7-4A17-A88F-51D22804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764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57</a:t>
            </a:r>
            <a:r>
              <a:rPr lang="en-US" altLang="en-US" sz="3200" b="0">
                <a:solidFill>
                  <a:srgbClr val="000000"/>
                </a:solidFill>
                <a:latin typeface=".VnTime" panose="020B7200000000000000" pitchFamily="34" charset="0"/>
              </a:rPr>
              <a:t>81</a:t>
            </a:r>
          </a:p>
        </p:txBody>
      </p:sp>
      <p:sp>
        <p:nvSpPr>
          <p:cNvPr id="8219" name="Text Box 267">
            <a:extLst>
              <a:ext uri="{FF2B5EF4-FFF2-40B4-BE49-F238E27FC236}">
                <a16:creationId xmlns:a16="http://schemas.microsoft.com/office/drawing/2014/main" xmlns="" id="{CF969912-27EF-4A3D-815F-5AC9D1CF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6002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47</a:t>
            </a:r>
          </a:p>
        </p:txBody>
      </p:sp>
      <p:sp>
        <p:nvSpPr>
          <p:cNvPr id="8220" name="Line 285">
            <a:extLst>
              <a:ext uri="{FF2B5EF4-FFF2-40B4-BE49-F238E27FC236}">
                <a16:creationId xmlns:a16="http://schemas.microsoft.com/office/drawing/2014/main" xmlns="" id="{6CA15A1E-E2C4-48BF-8AB2-69CAA0A55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27660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</p:txBody>
      </p:sp>
      <p:sp>
        <p:nvSpPr>
          <p:cNvPr id="8221" name="Text Box 309">
            <a:extLst>
              <a:ext uri="{FF2B5EF4-FFF2-40B4-BE49-F238E27FC236}">
                <a16:creationId xmlns:a16="http://schemas.microsoft.com/office/drawing/2014/main" xmlns="" id="{D38112FB-AB9A-49CD-B296-04ED14E8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7244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72</a:t>
            </a:r>
          </a:p>
        </p:txBody>
      </p:sp>
      <p:sp>
        <p:nvSpPr>
          <p:cNvPr id="8222" name="Text Box 310">
            <a:extLst>
              <a:ext uri="{FF2B5EF4-FFF2-40B4-BE49-F238E27FC236}">
                <a16:creationId xmlns:a16="http://schemas.microsoft.com/office/drawing/2014/main" xmlns="" id="{6C9B322C-EAD6-4800-9CFC-C8EFF521E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6388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506</a:t>
            </a:r>
          </a:p>
        </p:txBody>
      </p:sp>
      <p:sp>
        <p:nvSpPr>
          <p:cNvPr id="8223" name="Text Box 311">
            <a:extLst>
              <a:ext uri="{FF2B5EF4-FFF2-40B4-BE49-F238E27FC236}">
                <a16:creationId xmlns:a16="http://schemas.microsoft.com/office/drawing/2014/main" xmlns="" id="{C0EFFCA4-A7B4-4F94-9161-FC15C0C97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7432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94</a:t>
            </a:r>
          </a:p>
        </p:txBody>
      </p:sp>
      <p:sp>
        <p:nvSpPr>
          <p:cNvPr id="8224" name="Line 312">
            <a:extLst>
              <a:ext uri="{FF2B5EF4-FFF2-40B4-BE49-F238E27FC236}">
                <a16:creationId xmlns:a16="http://schemas.microsoft.com/office/drawing/2014/main" xmlns="" id="{082E82F0-A2A7-457E-AE96-67A9FCA78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514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</p:txBody>
      </p:sp>
      <p:sp>
        <p:nvSpPr>
          <p:cNvPr id="8225" name="Text Box 321">
            <a:extLst>
              <a:ext uri="{FF2B5EF4-FFF2-40B4-BE49-F238E27FC236}">
                <a16:creationId xmlns:a16="http://schemas.microsoft.com/office/drawing/2014/main" xmlns="" id="{9310F4AE-4CAC-430D-B696-14216415B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0574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123</a:t>
            </a:r>
          </a:p>
        </p:txBody>
      </p:sp>
      <p:sp>
        <p:nvSpPr>
          <p:cNvPr id="8226" name="Text Box 324">
            <a:extLst>
              <a:ext uri="{FF2B5EF4-FFF2-40B4-BE49-F238E27FC236}">
                <a16:creationId xmlns:a16="http://schemas.microsoft.com/office/drawing/2014/main" xmlns="" id="{5933BA87-82D3-45C7-86B7-B8534836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029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194</a:t>
            </a:r>
          </a:p>
        </p:txBody>
      </p:sp>
      <p:sp>
        <p:nvSpPr>
          <p:cNvPr id="8227" name="Text Box 325">
            <a:extLst>
              <a:ext uri="{FF2B5EF4-FFF2-40B4-BE49-F238E27FC236}">
                <a16:creationId xmlns:a16="http://schemas.microsoft.com/office/drawing/2014/main" xmlns="" id="{649DF2DA-C748-434A-A0A1-81AEE8174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384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108</a:t>
            </a:r>
          </a:p>
        </p:txBody>
      </p:sp>
      <p:sp>
        <p:nvSpPr>
          <p:cNvPr id="8228" name="Text Box 327">
            <a:extLst>
              <a:ext uri="{FF2B5EF4-FFF2-40B4-BE49-F238E27FC236}">
                <a16:creationId xmlns:a16="http://schemas.microsoft.com/office/drawing/2014/main" xmlns="" id="{47453069-A54B-4AFF-BA53-295739354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962401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.VnTime" panose="020B7200000000000000" pitchFamily="34" charset="0"/>
              </a:rPr>
              <a:t>9146 : 72</a:t>
            </a:r>
          </a:p>
        </p:txBody>
      </p:sp>
      <p:sp>
        <p:nvSpPr>
          <p:cNvPr id="8229" name="Text Box 328">
            <a:extLst>
              <a:ext uri="{FF2B5EF4-FFF2-40B4-BE49-F238E27FC236}">
                <a16:creationId xmlns:a16="http://schemas.microsoft.com/office/drawing/2014/main" xmlns="" id="{F2BD405C-2925-49ED-8033-A8474F552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10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8230" name="Text Box 329">
            <a:extLst>
              <a:ext uri="{FF2B5EF4-FFF2-40B4-BE49-F238E27FC236}">
                <a16:creationId xmlns:a16="http://schemas.microsoft.com/office/drawing/2014/main" xmlns="" id="{E23065B8-85CB-4C57-B3AF-89C188C5B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334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144</a:t>
            </a:r>
          </a:p>
        </p:txBody>
      </p:sp>
      <p:sp>
        <p:nvSpPr>
          <p:cNvPr id="8231" name="Text Box 3">
            <a:extLst>
              <a:ext uri="{FF2B5EF4-FFF2-40B4-BE49-F238E27FC236}">
                <a16:creationId xmlns:a16="http://schemas.microsoft.com/office/drawing/2014/main" xmlns="" id="{02CEB6CB-C8BB-44EF-8505-B66C26502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43" y="483718"/>
            <a:ext cx="670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8233" name="Group 47">
            <a:extLst>
              <a:ext uri="{FF2B5EF4-FFF2-40B4-BE49-F238E27FC236}">
                <a16:creationId xmlns:a16="http://schemas.microsoft.com/office/drawing/2014/main" xmlns="" id="{B41A5DC0-0B00-490B-A01C-F5D5FB803A5D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495800"/>
            <a:ext cx="1066800" cy="1752600"/>
            <a:chOff x="816" y="1488"/>
            <a:chExt cx="912" cy="2256"/>
          </a:xfrm>
        </p:grpSpPr>
        <p:sp>
          <p:nvSpPr>
            <p:cNvPr id="8256" name="Line 45">
              <a:extLst>
                <a:ext uri="{FF2B5EF4-FFF2-40B4-BE49-F238E27FC236}">
                  <a16:creationId xmlns:a16="http://schemas.microsoft.com/office/drawing/2014/main" xmlns="" id="{87EDCB69-D8B1-4225-9357-7BE0C6FE3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8257" name="Line 46">
              <a:extLst>
                <a:ext uri="{FF2B5EF4-FFF2-40B4-BE49-F238E27FC236}">
                  <a16:creationId xmlns:a16="http://schemas.microsoft.com/office/drawing/2014/main" xmlns="" id="{AE4605B7-ECF7-46A6-9D94-B94F479E9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8234" name="Text Box 83">
            <a:extLst>
              <a:ext uri="{FF2B5EF4-FFF2-40B4-BE49-F238E27FC236}">
                <a16:creationId xmlns:a16="http://schemas.microsoft.com/office/drawing/2014/main" xmlns="" id="{D5A8DF1B-9EB9-475C-B49F-49CE6527F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38601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.VnTime" panose="020B7200000000000000" pitchFamily="34" charset="0"/>
              </a:rPr>
              <a:t>2488 : 35</a:t>
            </a:r>
            <a:endParaRPr lang="en-US" altLang="en-US" sz="2800" dirty="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8235" name="Line 67">
            <a:extLst>
              <a:ext uri="{FF2B5EF4-FFF2-40B4-BE49-F238E27FC236}">
                <a16:creationId xmlns:a16="http://schemas.microsoft.com/office/drawing/2014/main" xmlns="" id="{598477CF-850E-40E8-9716-03A72900A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6400800"/>
            <a:ext cx="762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</p:txBody>
      </p:sp>
      <p:sp>
        <p:nvSpPr>
          <p:cNvPr id="8236" name="Line 67">
            <a:extLst>
              <a:ext uri="{FF2B5EF4-FFF2-40B4-BE49-F238E27FC236}">
                <a16:creationId xmlns:a16="http://schemas.microsoft.com/office/drawing/2014/main" xmlns="" id="{546FFC0E-EEE9-4C31-A9C7-B6D8F1423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181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</p:txBody>
      </p:sp>
      <p:sp>
        <p:nvSpPr>
          <p:cNvPr id="8237" name="Line 67">
            <a:extLst>
              <a:ext uri="{FF2B5EF4-FFF2-40B4-BE49-F238E27FC236}">
                <a16:creationId xmlns:a16="http://schemas.microsoft.com/office/drawing/2014/main" xmlns="" id="{4BA5C8B0-172C-42CD-B8E4-D861D1AB0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743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</p:txBody>
      </p:sp>
      <p:grpSp>
        <p:nvGrpSpPr>
          <p:cNvPr id="8238" name="Group 47">
            <a:extLst>
              <a:ext uri="{FF2B5EF4-FFF2-40B4-BE49-F238E27FC236}">
                <a16:creationId xmlns:a16="http://schemas.microsoft.com/office/drawing/2014/main" xmlns="" id="{C3961C33-EEA5-4C73-800E-766B0C72EB00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800600"/>
            <a:ext cx="1066800" cy="1600200"/>
            <a:chOff x="816" y="1488"/>
            <a:chExt cx="912" cy="2256"/>
          </a:xfrm>
        </p:grpSpPr>
        <p:sp>
          <p:nvSpPr>
            <p:cNvPr id="8254" name="Line 45">
              <a:extLst>
                <a:ext uri="{FF2B5EF4-FFF2-40B4-BE49-F238E27FC236}">
                  <a16:creationId xmlns:a16="http://schemas.microsoft.com/office/drawing/2014/main" xmlns="" id="{A8F0B52F-C70F-4D38-AABD-E150D71AF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8255" name="Line 46">
              <a:extLst>
                <a:ext uri="{FF2B5EF4-FFF2-40B4-BE49-F238E27FC236}">
                  <a16:creationId xmlns:a16="http://schemas.microsoft.com/office/drawing/2014/main" xmlns="" id="{6D5206B8-0D55-4740-99B3-447D2BF44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8239" name="Line 80">
            <a:extLst>
              <a:ext uri="{FF2B5EF4-FFF2-40B4-BE49-F238E27FC236}">
                <a16:creationId xmlns:a16="http://schemas.microsoft.com/office/drawing/2014/main" xmlns="" id="{52332AF2-F408-495C-B278-7BF93DF23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486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</p:txBody>
      </p:sp>
      <p:grpSp>
        <p:nvGrpSpPr>
          <p:cNvPr id="8240" name="Group 47">
            <a:extLst>
              <a:ext uri="{FF2B5EF4-FFF2-40B4-BE49-F238E27FC236}">
                <a16:creationId xmlns:a16="http://schemas.microsoft.com/office/drawing/2014/main" xmlns="" id="{04CDD3F6-3E71-45C9-AF82-87F067D016D1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981200"/>
            <a:ext cx="1066800" cy="1752600"/>
            <a:chOff x="816" y="1488"/>
            <a:chExt cx="912" cy="2256"/>
          </a:xfrm>
        </p:grpSpPr>
        <p:sp>
          <p:nvSpPr>
            <p:cNvPr id="8252" name="Line 45">
              <a:extLst>
                <a:ext uri="{FF2B5EF4-FFF2-40B4-BE49-F238E27FC236}">
                  <a16:creationId xmlns:a16="http://schemas.microsoft.com/office/drawing/2014/main" xmlns="" id="{A8BFD0B0-806D-4046-98C7-0CAEDC69C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2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8253" name="Line 46">
              <a:extLst>
                <a:ext uri="{FF2B5EF4-FFF2-40B4-BE49-F238E27FC236}">
                  <a16:creationId xmlns:a16="http://schemas.microsoft.com/office/drawing/2014/main" xmlns="" id="{A0A82B54-49A1-48A6-94B2-8329921C8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8241" name="Text Box 71">
            <a:extLst>
              <a:ext uri="{FF2B5EF4-FFF2-40B4-BE49-F238E27FC236}">
                <a16:creationId xmlns:a16="http://schemas.microsoft.com/office/drawing/2014/main" xmlns="" id="{D0BA7E25-E495-4E53-A677-2963695D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2785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8242" name="Line 67">
            <a:extLst>
              <a:ext uri="{FF2B5EF4-FFF2-40B4-BE49-F238E27FC236}">
                <a16:creationId xmlns:a16="http://schemas.microsoft.com/office/drawing/2014/main" xmlns="" id="{91473A89-C7D3-4C44-A99E-60085E51A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791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</p:txBody>
      </p:sp>
      <p:sp>
        <p:nvSpPr>
          <p:cNvPr id="8243" name="Text Box 71">
            <a:extLst>
              <a:ext uri="{FF2B5EF4-FFF2-40B4-BE49-F238E27FC236}">
                <a16:creationId xmlns:a16="http://schemas.microsoft.com/office/drawing/2014/main" xmlns="" id="{96BBAEAD-EF80-4ED4-B97F-2DE6BBE5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9436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504</a:t>
            </a:r>
          </a:p>
        </p:txBody>
      </p:sp>
      <p:grpSp>
        <p:nvGrpSpPr>
          <p:cNvPr id="8244" name="Group 47">
            <a:extLst>
              <a:ext uri="{FF2B5EF4-FFF2-40B4-BE49-F238E27FC236}">
                <a16:creationId xmlns:a16="http://schemas.microsoft.com/office/drawing/2014/main" xmlns="" id="{D27A413E-D56A-44E5-8A1B-0ACBBF32783D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752600"/>
            <a:ext cx="1066800" cy="2133600"/>
            <a:chOff x="816" y="1488"/>
            <a:chExt cx="912" cy="2256"/>
          </a:xfrm>
        </p:grpSpPr>
        <p:sp>
          <p:nvSpPr>
            <p:cNvPr id="8250" name="Line 45">
              <a:extLst>
                <a:ext uri="{FF2B5EF4-FFF2-40B4-BE49-F238E27FC236}">
                  <a16:creationId xmlns:a16="http://schemas.microsoft.com/office/drawing/2014/main" xmlns="" id="{C136BD5D-7FE8-410D-94A9-49E7BFA72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2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8251" name="Line 46">
              <a:extLst>
                <a:ext uri="{FF2B5EF4-FFF2-40B4-BE49-F238E27FC236}">
                  <a16:creationId xmlns:a16="http://schemas.microsoft.com/office/drawing/2014/main" xmlns="" id="{CF1670DE-3759-48B8-B8AF-F06B44B1F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8245" name="Text Box 58">
            <a:extLst>
              <a:ext uri="{FF2B5EF4-FFF2-40B4-BE49-F238E27FC236}">
                <a16:creationId xmlns:a16="http://schemas.microsoft.com/office/drawing/2014/main" xmlns="" id="{6BAD2B41-4D44-4AC5-8821-5426C22F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8006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Time" panose="020B7200000000000000" pitchFamily="34" charset="0"/>
              </a:rPr>
              <a:t>127</a:t>
            </a:r>
          </a:p>
        </p:txBody>
      </p:sp>
      <p:sp>
        <p:nvSpPr>
          <p:cNvPr id="8246" name="Line 136">
            <a:extLst>
              <a:ext uri="{FF2B5EF4-FFF2-40B4-BE49-F238E27FC236}">
                <a16:creationId xmlns:a16="http://schemas.microsoft.com/office/drawing/2014/main" xmlns="" id="{6FBA28A4-66FD-46D8-962D-0AF6191AF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600200"/>
            <a:ext cx="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</p:txBody>
      </p:sp>
      <p:sp>
        <p:nvSpPr>
          <p:cNvPr id="8247" name="Line 67">
            <a:extLst>
              <a:ext uri="{FF2B5EF4-FFF2-40B4-BE49-F238E27FC236}">
                <a16:creationId xmlns:a16="http://schemas.microsoft.com/office/drawing/2014/main" xmlns="" id="{9FFE2D96-7C6C-486F-90C4-131E0F46F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6400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</p:txBody>
      </p:sp>
      <p:sp>
        <p:nvSpPr>
          <p:cNvPr id="8248" name="Line 67">
            <a:extLst>
              <a:ext uri="{FF2B5EF4-FFF2-40B4-BE49-F238E27FC236}">
                <a16:creationId xmlns:a16="http://schemas.microsoft.com/office/drawing/2014/main" xmlns="" id="{3A0B29CC-6223-4901-BDCD-D5438DE02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962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</p:txBody>
      </p:sp>
      <p:sp>
        <p:nvSpPr>
          <p:cNvPr id="8249" name="Line 312">
            <a:extLst>
              <a:ext uri="{FF2B5EF4-FFF2-40B4-BE49-F238E27FC236}">
                <a16:creationId xmlns:a16="http://schemas.microsoft.com/office/drawing/2014/main" xmlns="" id="{DC80B081-5AB6-4426-8485-A71284409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766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1507">
            <a:extLst>
              <a:ext uri="{FF2B5EF4-FFF2-40B4-BE49-F238E27FC236}">
                <a16:creationId xmlns:a16="http://schemas.microsoft.com/office/drawing/2014/main" xmlns="" id="{5E86F676-E335-4A67-A634-DC50787B1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434977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2.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3500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mỗi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gồm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12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).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bao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thừa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1511" name="Straight Connector 21510">
            <a:extLst>
              <a:ext uri="{FF2B5EF4-FFF2-40B4-BE49-F238E27FC236}">
                <a16:creationId xmlns:a16="http://schemas.microsoft.com/office/drawing/2014/main" xmlns="" id="{49FA2288-13C6-4686-8B55-55CEBA32E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1711" y="88040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2" name="Straight Connector 21511">
            <a:extLst>
              <a:ext uri="{FF2B5EF4-FFF2-40B4-BE49-F238E27FC236}">
                <a16:creationId xmlns:a16="http://schemas.microsoft.com/office/drawing/2014/main" xmlns="" id="{CFEE3457-5F25-4918-8304-0CFB1B47A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649" y="130946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3" name="Straight Connector 21512">
            <a:extLst>
              <a:ext uri="{FF2B5EF4-FFF2-40B4-BE49-F238E27FC236}">
                <a16:creationId xmlns:a16="http://schemas.microsoft.com/office/drawing/2014/main" xmlns="" id="{C50B18E7-AD52-495E-9CCE-2B90CCE16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8838" y="133760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4" name="Straight Connector 21513">
            <a:extLst>
              <a:ext uri="{FF2B5EF4-FFF2-40B4-BE49-F238E27FC236}">
                <a16:creationId xmlns:a16="http://schemas.microsoft.com/office/drawing/2014/main" xmlns="" id="{B1F75444-05E4-4490-B847-A30DDD8C9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0856" y="1358705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5" name="Straight Connector 21514">
            <a:extLst>
              <a:ext uri="{FF2B5EF4-FFF2-40B4-BE49-F238E27FC236}">
                <a16:creationId xmlns:a16="http://schemas.microsoft.com/office/drawing/2014/main" xmlns="" id="{2F09E968-C884-4A96-9A26-BF79C5881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081" y="1704707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6" name="Straight Connector 21515">
            <a:extLst>
              <a:ext uri="{FF2B5EF4-FFF2-40B4-BE49-F238E27FC236}">
                <a16:creationId xmlns:a16="http://schemas.microsoft.com/office/drawing/2014/main" xmlns="" id="{AA1EA6C7-A884-45CA-BBCE-769E973E6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4200" y="1704707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 Box 21507">
            <a:extLst>
              <a:ext uri="{FF2B5EF4-FFF2-40B4-BE49-F238E27FC236}">
                <a16:creationId xmlns:a16="http://schemas.microsoft.com/office/drawing/2014/main" xmlns="" id="{DFF97328-2F9D-4BC8-BD18-3A74FDCA5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1999722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 </a:t>
            </a:r>
          </a:p>
        </p:txBody>
      </p:sp>
      <p:sp>
        <p:nvSpPr>
          <p:cNvPr id="15" name="Text Box 21507">
            <a:extLst>
              <a:ext uri="{FF2B5EF4-FFF2-40B4-BE49-F238E27FC236}">
                <a16:creationId xmlns:a16="http://schemas.microsoft.com/office/drawing/2014/main" xmlns="" id="{82AC4383-61C2-4BBF-B811-443E31B78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311" y="2474893"/>
            <a:ext cx="105671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bao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thừa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14" name="Text Box 21507">
            <a:extLst>
              <a:ext uri="{FF2B5EF4-FFF2-40B4-BE49-F238E27FC236}">
                <a16:creationId xmlns:a16="http://schemas.microsoft.com/office/drawing/2014/main" xmlns="" id="{89B6C40C-BCE6-4AE7-8717-BDEE6AE5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910" y="3775720"/>
            <a:ext cx="97747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bao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nhiêu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thừa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bao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nhiêu</a:t>
            </a:r>
            <a:r>
              <a:rPr lang="en-US" altLang="vi-V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vi-V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? 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21507">
            <a:extLst>
              <a:ext uri="{FF2B5EF4-FFF2-40B4-BE49-F238E27FC236}">
                <a16:creationId xmlns:a16="http://schemas.microsoft.com/office/drawing/2014/main" xmlns="" id="{4F1975B9-7B5B-44B3-A8B1-61242DF11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906" y="4676239"/>
            <a:ext cx="102705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lấy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 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1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13" grpId="0"/>
      <p:bldP spid="15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1507">
            <a:extLst>
              <a:ext uri="{FF2B5EF4-FFF2-40B4-BE49-F238E27FC236}">
                <a16:creationId xmlns:a16="http://schemas.microsoft.com/office/drawing/2014/main" xmlns="" id="{5E86F676-E335-4A67-A634-DC50787B1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434977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3500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(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12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).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518" name="Text Box 21517">
            <a:extLst>
              <a:ext uri="{FF2B5EF4-FFF2-40B4-BE49-F238E27FC236}">
                <a16:creationId xmlns:a16="http://schemas.microsoft.com/office/drawing/2014/main" xmlns="" id="{6149016C-DC48-434E-9DC9-386B588FA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718" y="2099946"/>
            <a:ext cx="5435600" cy="1631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         1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</a:t>
            </a: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3500 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…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?;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…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1519" name="Text Box 21518">
            <a:extLst>
              <a:ext uri="{FF2B5EF4-FFF2-40B4-BE49-F238E27FC236}">
                <a16:creationId xmlns:a16="http://schemas.microsoft.com/office/drawing/2014/main" xmlns="" id="{36EA1830-83B4-4F86-9723-C646B34CA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31896"/>
            <a:ext cx="8686800" cy="2031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chia 3500 : 12.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42D64D16-7DBD-4CEC-A19F-4105F99D987E}"/>
              </a:ext>
            </a:extLst>
          </p:cNvPr>
          <p:cNvSpPr/>
          <p:nvPr/>
        </p:nvSpPr>
        <p:spPr>
          <a:xfrm>
            <a:off x="9270609" y="2099946"/>
            <a:ext cx="2180493" cy="67138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8" grpId="0"/>
      <p:bldP spid="21519" grpId="0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1507">
            <a:extLst>
              <a:ext uri="{FF2B5EF4-FFF2-40B4-BE49-F238E27FC236}">
                <a16:creationId xmlns:a16="http://schemas.microsoft.com/office/drawing/2014/main" xmlns="" id="{5E86F676-E335-4A67-A634-DC50787B1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709" y="-120533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2. </a:t>
            </a:r>
          </a:p>
        </p:txBody>
      </p:sp>
      <p:sp>
        <p:nvSpPr>
          <p:cNvPr id="21519" name="Text Box 21518">
            <a:extLst>
              <a:ext uri="{FF2B5EF4-FFF2-40B4-BE49-F238E27FC236}">
                <a16:creationId xmlns:a16="http://schemas.microsoft.com/office/drawing/2014/main" xmlns="" id="{36EA1830-83B4-4F86-9723-C646B34CA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51" y="587353"/>
            <a:ext cx="11172092" cy="34470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Cách</a:t>
            </a:r>
            <a:r>
              <a:rPr kumimoji="0" lang="en-US" altLang="vi-VN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                             Bài giải</a:t>
            </a:r>
            <a:endParaRPr kumimoji="0" lang="en-US" altLang="vi-V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phép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3500 : 12 = 291 (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8)</a:t>
            </a:r>
            <a:endParaRPr lang="en-US" altLang="vi-V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Vậy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đóng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gói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291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thừa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endParaRPr kumimoji="0" lang="en-US" altLang="vi-V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Đáp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291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thừa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 Box 21518">
            <a:extLst>
              <a:ext uri="{FF2B5EF4-FFF2-40B4-BE49-F238E27FC236}">
                <a16:creationId xmlns:a16="http://schemas.microsoft.com/office/drawing/2014/main" xmlns="" id="{36EA1830-83B4-4F86-9723-C646B34CA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76" y="3291885"/>
            <a:ext cx="11172092" cy="34470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Cách 2:</a:t>
            </a:r>
            <a:endParaRPr kumimoji="0" lang="en-US" altLang="vi-V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mtClean="0">
                <a:solidFill>
                  <a:srgbClr val="000000"/>
                </a:solidFill>
                <a:latin typeface="Times New Roman" panose="02020603050405020304" pitchFamily="18" charset="0"/>
              </a:rPr>
              <a:t>Ta đ</a:t>
            </a:r>
            <a:r>
              <a:rPr kumimoji="0" lang="en-US" altLang="vi-VN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óng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gói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vi-VN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vi-VN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thừa</a:t>
            </a:r>
            <a:r>
              <a:rPr kumimoji="0" lang="en-US" altLang="vi-V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 </a:t>
            </a:r>
            <a:r>
              <a:rPr kumimoji="0" lang="en-US" altLang="vi-VN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 là: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mtClean="0">
                <a:solidFill>
                  <a:srgbClr val="000000"/>
                </a:solidFill>
                <a:latin typeface="Times New Roman" panose="02020603050405020304" pitchFamily="18" charset="0"/>
              </a:rPr>
              <a:t>3500 </a:t>
            </a:r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</a:rPr>
              <a:t>: 12 = </a:t>
            </a:r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</a:rPr>
              <a:t>291 </a:t>
            </a:r>
            <a:r>
              <a:rPr lang="en-US" altLang="vi-VN" smtClean="0">
                <a:solidFill>
                  <a:srgbClr val="000000"/>
                </a:solidFill>
                <a:latin typeface="Times New Roman" panose="02020603050405020304" pitchFamily="18" charset="0"/>
              </a:rPr>
              <a:t>(tá), thừa 8 bút</a:t>
            </a:r>
            <a:endParaRPr kumimoji="0" lang="en-US" altLang="vi-V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Đáp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291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thừa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6" name="Rectangle 12">
            <a:extLst>
              <a:ext uri="{FF2B5EF4-FFF2-40B4-BE49-F238E27FC236}">
                <a16:creationId xmlns:a16="http://schemas.microsoft.com/office/drawing/2014/main" xmlns="" id="{552DA948-E482-4CC6-B77B-D97F0C528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133601"/>
            <a:ext cx="3886200" cy="6127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b="1" dirty="0">
                <a:latin typeface=".VnTime" panose="020B7200000000000000" pitchFamily="34" charset="0"/>
              </a:rPr>
              <a:t>a) 75</a:t>
            </a:r>
            <a:r>
              <a:rPr lang="en-US" altLang="vi-VN" sz="2800" b="1" dirty="0"/>
              <a:t> x </a:t>
            </a:r>
            <a:r>
              <a:rPr lang="en-US" altLang="vi-VN" sz="2800" b="1" i="1" dirty="0" err="1">
                <a:latin typeface=".VnTime" panose="020B7200000000000000" pitchFamily="34" charset="0"/>
              </a:rPr>
              <a:t>x</a:t>
            </a:r>
            <a:r>
              <a:rPr lang="en-US" altLang="vi-VN" sz="2800" b="1" dirty="0"/>
              <a:t> </a:t>
            </a:r>
            <a:r>
              <a:rPr lang="en-US" altLang="vi-VN" sz="2800" b="1" dirty="0">
                <a:latin typeface=".VnTime" panose="020B7200000000000000" pitchFamily="34" charset="0"/>
              </a:rPr>
              <a:t>= 1800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b="1" dirty="0"/>
              <a:t>        </a:t>
            </a:r>
          </a:p>
        </p:txBody>
      </p:sp>
      <p:sp>
        <p:nvSpPr>
          <p:cNvPr id="12291" name="Rectangle 14">
            <a:extLst>
              <a:ext uri="{FF2B5EF4-FFF2-40B4-BE49-F238E27FC236}">
                <a16:creationId xmlns:a16="http://schemas.microsoft.com/office/drawing/2014/main" xmlns="" id="{51B1097A-F5D9-4D7C-A5C1-EEB748F77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505200"/>
            <a:ext cx="3384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vi-VN">
                <a:solidFill>
                  <a:srgbClr val="003399"/>
                </a:solidFill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7DE603-262D-4BE6-ABCD-FCF43E15A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1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.VnTime" panose="020B7200000000000000" pitchFamily="34" charset="0"/>
              </a:rPr>
              <a:t>b) 1855 :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i="1" dirty="0">
                <a:solidFill>
                  <a:srgbClr val="000000"/>
                </a:solidFill>
                <a:latin typeface=".VnTime" panose="020B7200000000000000" pitchFamily="34" charset="0"/>
              </a:rPr>
              <a:t>x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>
                <a:solidFill>
                  <a:srgbClr val="000000"/>
                </a:solidFill>
                <a:latin typeface=".VnTime" panose="020B7200000000000000" pitchFamily="34" charset="0"/>
              </a:rPr>
              <a:t>= 35</a:t>
            </a:r>
            <a:endParaRPr lang="en-US" altLang="vi-VN" sz="2800" dirty="0">
              <a:solidFill>
                <a:srgbClr val="000000"/>
              </a:solidFill>
            </a:endParaRPr>
          </a:p>
        </p:txBody>
      </p:sp>
      <p:sp>
        <p:nvSpPr>
          <p:cNvPr id="12297" name="Text Box 3">
            <a:extLst>
              <a:ext uri="{FF2B5EF4-FFF2-40B4-BE49-F238E27FC236}">
                <a16:creationId xmlns:a16="http://schemas.microsoft.com/office/drawing/2014/main" xmlns="" id="{53B5CD2B-1024-49C5-AA13-D1159A0C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867" y="1242647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xmlns="" id="{957A5A59-8150-4830-9B9F-8F0B5DBE21E3}"/>
              </a:ext>
            </a:extLst>
          </p:cNvPr>
          <p:cNvSpPr/>
          <p:nvPr/>
        </p:nvSpPr>
        <p:spPr>
          <a:xfrm>
            <a:off x="3784208" y="3881171"/>
            <a:ext cx="5690382" cy="175846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ta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xmlns="" id="{0387E481-A31A-48FE-AF9C-A0518F792093}"/>
              </a:ext>
            </a:extLst>
          </p:cNvPr>
          <p:cNvSpPr/>
          <p:nvPr/>
        </p:nvSpPr>
        <p:spPr>
          <a:xfrm>
            <a:off x="2157900" y="3810000"/>
            <a:ext cx="8942999" cy="215235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xmlns="" id="{9E938A28-82B3-49F4-9B40-1BADD43F5B17}"/>
              </a:ext>
            </a:extLst>
          </p:cNvPr>
          <p:cNvSpPr/>
          <p:nvPr/>
        </p:nvSpPr>
        <p:spPr>
          <a:xfrm>
            <a:off x="8829207" y="734518"/>
            <a:ext cx="2271692" cy="7195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6" grpId="0" build="p"/>
      <p:bldP spid="10" grpId="0"/>
      <p:bldP spid="4" grpId="0" animBg="1"/>
      <p:bldP spid="4" grpId="1" animBg="1"/>
      <p:bldP spid="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7ED9B056-6E0C-4753-A936-5530A8622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1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7B6BF5C1-2F09-4685-A61C-BFE42AF86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1"/>
            <a:ext cx="3886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a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75 x </a:t>
            </a:r>
            <a:r>
              <a:rPr kumimoji="0" lang="en-US" altLang="vi-VN" sz="28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1800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2BAF4DE3-6E68-4158-A80B-94B89B253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1"/>
            <a:ext cx="3416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1800 : 75</a:t>
            </a:r>
          </a:p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      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5B28E0F0-A6C4-44E9-A52E-2CAB4B185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048001"/>
            <a:ext cx="3416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1FB624-E5DC-4326-BC32-96B6C2757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1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1855 : </a:t>
            </a:r>
            <a:r>
              <a:rPr kumimoji="0" lang="en-US" altLang="vi-VN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35</a:t>
            </a:r>
            <a:endParaRPr kumimoji="0" lang="en-US" altLang="vi-VN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C40106-A7F1-4E1D-92EB-5C844D83C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667001"/>
            <a:ext cx="3416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vi-VN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Time" panose="020B7200000000000000" pitchFamily="34" charset="0"/>
              </a:rPr>
              <a:t>x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Time" panose="020B7200000000000000" pitchFamily="34" charset="0"/>
              </a:rPr>
              <a:t>= 1855 : 35</a:t>
            </a:r>
          </a:p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      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011B1167-4755-4A74-A587-40BABF5F3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0" y="3121026"/>
            <a:ext cx="3416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Time" panose="020B7200000000000000" pitchFamily="34" charset="0"/>
              </a:rPr>
              <a:t>x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Time" panose="020B7200000000000000" pitchFamily="34" charset="0"/>
              </a:rPr>
              <a:t>= 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Time" panose="020B7200000000000000" pitchFamily="34" charset="0"/>
              </a:rPr>
              <a:t>53</a:t>
            </a:r>
          </a:p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      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xmlns="" id="{D60C300A-E186-4445-8DA4-019B4573F51A}"/>
              </a:ext>
            </a:extLst>
          </p:cNvPr>
          <p:cNvSpPr/>
          <p:nvPr/>
        </p:nvSpPr>
        <p:spPr>
          <a:xfrm>
            <a:off x="5714999" y="4656406"/>
            <a:ext cx="4470009" cy="12458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37980" y="2273781"/>
            <a:ext cx="7391960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endParaRPr lang="en-US" sz="4400" b="1" dirty="0">
              <a:solidFill>
                <a:srgbClr val="072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5400" b="1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5400" b="1" dirty="0">
              <a:solidFill>
                <a:srgbClr val="072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9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8918" y="134484"/>
            <a:ext cx="2741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b="1" dirty="0">
              <a:solidFill>
                <a:srgbClr val="072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8D13F9-B63C-4C44-A392-2559FC603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18" y="776471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182920A0-40A6-4310-8CFA-E2CB1DD13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80311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714 : 34 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xmlns="" id="{7A058553-2C96-4A27-895C-24A0711B864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830513"/>
            <a:ext cx="2209800" cy="1966912"/>
            <a:chOff x="304800" y="2462219"/>
            <a:chExt cx="2209800" cy="1966913"/>
          </a:xfrm>
        </p:grpSpPr>
        <p:sp>
          <p:nvSpPr>
            <p:cNvPr id="7" name="Text Box 9">
              <a:extLst>
                <a:ext uri="{FF2B5EF4-FFF2-40B4-BE49-F238E27FC236}">
                  <a16:creationId xmlns:a16="http://schemas.microsoft.com/office/drawing/2014/main" xmlns="" id="{D88C0ECB-D141-4796-AE58-A4D348A85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2462219"/>
              <a:ext cx="22098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714   34</a:t>
              </a:r>
              <a:endPara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xmlns="" id="{3DA9C309-6899-4E29-8513-7205CE5E8D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2581282"/>
              <a:ext cx="838200" cy="914400"/>
              <a:chOff x="2112" y="1488"/>
              <a:chExt cx="576" cy="720"/>
            </a:xfrm>
          </p:grpSpPr>
          <p:sp>
            <p:nvSpPr>
              <p:cNvPr id="20" name="Line 11">
                <a:extLst>
                  <a:ext uri="{FF2B5EF4-FFF2-40B4-BE49-F238E27FC236}">
                    <a16:creationId xmlns:a16="http://schemas.microsoft.com/office/drawing/2014/main" xmlns="" id="{B219B8DF-8A2C-4F1A-BAD1-A4888D9F8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488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Line 12">
                <a:extLst>
                  <a:ext uri="{FF2B5EF4-FFF2-40B4-BE49-F238E27FC236}">
                    <a16:creationId xmlns:a16="http://schemas.microsoft.com/office/drawing/2014/main" xmlns="" id="{0A6B29D0-45A5-487A-867F-09706D6DA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Text Box 15">
              <a:extLst>
                <a:ext uri="{FF2B5EF4-FFF2-40B4-BE49-F238E27FC236}">
                  <a16:creationId xmlns:a16="http://schemas.microsoft.com/office/drawing/2014/main" xmlns="" id="{8EC6BD42-69A7-410B-AB79-6D648DD64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2905132"/>
              <a:ext cx="4572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xmlns="" id="{F1403397-9579-45D0-B2FD-FA8DFD548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857507"/>
              <a:ext cx="4572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xmlns="" id="{372D07FD-5A22-4725-886A-62284EE28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2857507"/>
              <a:ext cx="4572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" name="Line 20">
              <a:extLst>
                <a:ext uri="{FF2B5EF4-FFF2-40B4-BE49-F238E27FC236}">
                  <a16:creationId xmlns:a16="http://schemas.microsoft.com/office/drawing/2014/main" xmlns="" id="{3C5186D6-6BFD-4BBE-8B8E-070C471C7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3300419"/>
              <a:ext cx="533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xmlns="" id="{59B20022-6DC6-48E9-9E46-BE4CF5EA6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224219"/>
              <a:ext cx="4572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Text Box 24">
              <a:extLst>
                <a:ext uri="{FF2B5EF4-FFF2-40B4-BE49-F238E27FC236}">
                  <a16:creationId xmlns:a16="http://schemas.microsoft.com/office/drawing/2014/main" xmlns="" id="{45632476-2468-4E43-BEE5-27F57FC23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224219"/>
              <a:ext cx="4572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xmlns="" id="{E56AB3FC-9D0F-42C9-BBD7-64E95A1BD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2905132"/>
              <a:ext cx="4572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xmlns="" id="{5134A24A-5562-4B33-86CC-A63590914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543307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Text Box 33">
              <a:extLst>
                <a:ext uri="{FF2B5EF4-FFF2-40B4-BE49-F238E27FC236}">
                  <a16:creationId xmlns:a16="http://schemas.microsoft.com/office/drawing/2014/main" xmlns="" id="{46EE5BAA-1002-481D-A77C-B5388F2B5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338" y="3543087"/>
              <a:ext cx="4572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Line 34">
              <a:extLst>
                <a:ext uri="{FF2B5EF4-FFF2-40B4-BE49-F238E27FC236}">
                  <a16:creationId xmlns:a16="http://schemas.microsoft.com/office/drawing/2014/main" xmlns="" id="{1949F36D-2F56-4A9D-88C2-CC718FFE3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986219"/>
              <a:ext cx="533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" name="Text Box 36">
              <a:extLst>
                <a:ext uri="{FF2B5EF4-FFF2-40B4-BE49-F238E27FC236}">
                  <a16:creationId xmlns:a16="http://schemas.microsoft.com/office/drawing/2014/main" xmlns="" id="{195AD175-B440-45DB-AF6C-7DBEF3DB8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910019"/>
              <a:ext cx="4572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72597D5-D344-4DE8-94D7-4F4F29249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2075548"/>
            <a:ext cx="1868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289 : 24 </a:t>
            </a:r>
            <a:endParaRPr kumimoji="0" lang="vi-VN" alt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4" name="Group 63">
            <a:extLst>
              <a:ext uri="{FF2B5EF4-FFF2-40B4-BE49-F238E27FC236}">
                <a16:creationId xmlns:a16="http://schemas.microsoft.com/office/drawing/2014/main" xmlns="" id="{8BAA84B1-FB43-4063-9428-06AC38455470}"/>
              </a:ext>
            </a:extLst>
          </p:cNvPr>
          <p:cNvGrpSpPr>
            <a:grpSpLocks/>
          </p:cNvGrpSpPr>
          <p:nvPr/>
        </p:nvGrpSpPr>
        <p:grpSpPr bwMode="auto">
          <a:xfrm>
            <a:off x="3716791" y="2830513"/>
            <a:ext cx="2433638" cy="2032000"/>
            <a:chOff x="6138890" y="2533657"/>
            <a:chExt cx="2433638" cy="2032575"/>
          </a:xfrm>
        </p:grpSpPr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xmlns="" id="{FADA4BAD-9F6E-43C0-A558-61CF23E18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5090" y="2533657"/>
              <a:ext cx="2133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289  24</a:t>
              </a: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xmlns="" id="{64272976-F871-43E4-A65E-27D2DDD04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5090" y="2914657"/>
              <a:ext cx="2133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24   12</a:t>
              </a:r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xmlns="" id="{B067C326-69FE-42C7-A2DA-66188AC6D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5090" y="3295657"/>
              <a:ext cx="2133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 49</a:t>
              </a:r>
            </a:p>
          </p:txBody>
        </p:sp>
        <p:sp>
          <p:nvSpPr>
            <p:cNvPr id="28" name="Text Box 15">
              <a:extLst>
                <a:ext uri="{FF2B5EF4-FFF2-40B4-BE49-F238E27FC236}">
                  <a16:creationId xmlns:a16="http://schemas.microsoft.com/office/drawing/2014/main" xmlns="" id="{B0628DCF-9292-46C0-BA1E-A795B840A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928" y="3981457"/>
              <a:ext cx="2133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 1</a:t>
              </a:r>
            </a:p>
          </p:txBody>
        </p:sp>
        <p:sp>
          <p:nvSpPr>
            <p:cNvPr id="29" name="Line 16">
              <a:extLst>
                <a:ext uri="{FF2B5EF4-FFF2-40B4-BE49-F238E27FC236}">
                  <a16:creationId xmlns:a16="http://schemas.microsoft.com/office/drawing/2014/main" xmlns="" id="{7C512AC2-4757-4812-B326-343184AF9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8890" y="3371857"/>
              <a:ext cx="609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0" name="Text Box 17">
              <a:extLst>
                <a:ext uri="{FF2B5EF4-FFF2-40B4-BE49-F238E27FC236}">
                  <a16:creationId xmlns:a16="http://schemas.microsoft.com/office/drawing/2014/main" xmlns="" id="{8884D349-54FA-4FDE-ABDB-A5AA4DA8D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5090" y="3614745"/>
              <a:ext cx="2133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 48</a:t>
              </a:r>
            </a:p>
          </p:txBody>
        </p:sp>
        <p:sp>
          <p:nvSpPr>
            <p:cNvPr id="31" name="Line 18">
              <a:extLst>
                <a:ext uri="{FF2B5EF4-FFF2-40B4-BE49-F238E27FC236}">
                  <a16:creationId xmlns:a16="http://schemas.microsoft.com/office/drawing/2014/main" xmlns="" id="{F8DE83E9-D6F6-4685-AEFB-AA50A6B78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3690" y="4101438"/>
              <a:ext cx="609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32" name="Group 20">
              <a:extLst>
                <a:ext uri="{FF2B5EF4-FFF2-40B4-BE49-F238E27FC236}">
                  <a16:creationId xmlns:a16="http://schemas.microsoft.com/office/drawing/2014/main" xmlns="" id="{A7FF6478-ABCF-46B2-B78D-EBAFDE21F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00892" y="2643182"/>
              <a:ext cx="576" cy="990600"/>
              <a:chOff x="2112" y="1488"/>
              <a:chExt cx="576" cy="720"/>
            </a:xfrm>
          </p:grpSpPr>
          <p:sp>
            <p:nvSpPr>
              <p:cNvPr id="34" name="Line 21">
                <a:extLst>
                  <a:ext uri="{FF2B5EF4-FFF2-40B4-BE49-F238E27FC236}">
                    <a16:creationId xmlns:a16="http://schemas.microsoft.com/office/drawing/2014/main" xmlns="" id="{CB827F2A-E57F-404A-AD2A-5A6151980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488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22">
                <a:extLst>
                  <a:ext uri="{FF2B5EF4-FFF2-40B4-BE49-F238E27FC236}">
                    <a16:creationId xmlns:a16="http://schemas.microsoft.com/office/drawing/2014/main" xmlns="" id="{9F5C6ED0-F9DE-40C3-AB8C-2EB469769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16">
              <a:extLst>
                <a:ext uri="{FF2B5EF4-FFF2-40B4-BE49-F238E27FC236}">
                  <a16:creationId xmlns:a16="http://schemas.microsoft.com/office/drawing/2014/main" xmlns="" id="{AB579B3E-9CA3-4DB0-8784-E00E07567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0892" y="3000372"/>
              <a:ext cx="609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26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95D2D527-F95A-4780-A1DE-C39C8588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8389" y="557971"/>
            <a:ext cx="58149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 : 52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090BF1D-C142-45DF-AC2B-1F280025C6D1}"/>
              </a:ext>
            </a:extLst>
          </p:cNvPr>
          <p:cNvCxnSpPr/>
          <p:nvPr/>
        </p:nvCxnSpPr>
        <p:spPr>
          <a:xfrm>
            <a:off x="3432517" y="2708031"/>
            <a:ext cx="0" cy="119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02D83DB-C18D-45FF-9B4A-0BAE2DB7CC1C}"/>
              </a:ext>
            </a:extLst>
          </p:cNvPr>
          <p:cNvCxnSpPr/>
          <p:nvPr/>
        </p:nvCxnSpPr>
        <p:spPr>
          <a:xfrm>
            <a:off x="3432517" y="3214468"/>
            <a:ext cx="942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5F5DBF-EBC1-46DE-99A6-63A6444C6B95}"/>
              </a:ext>
            </a:extLst>
          </p:cNvPr>
          <p:cNvSpPr txBox="1"/>
          <p:nvPr/>
        </p:nvSpPr>
        <p:spPr>
          <a:xfrm>
            <a:off x="2538627" y="270808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09396B-9989-4A5B-B21A-56FEBC963018}"/>
              </a:ext>
            </a:extLst>
          </p:cNvPr>
          <p:cNvSpPr txBox="1"/>
          <p:nvPr/>
        </p:nvSpPr>
        <p:spPr>
          <a:xfrm>
            <a:off x="3600054" y="269124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C96A045-6D07-4DA6-8A72-7D9034B9323B}"/>
              </a:ext>
            </a:extLst>
          </p:cNvPr>
          <p:cNvSpPr txBox="1"/>
          <p:nvPr/>
        </p:nvSpPr>
        <p:spPr>
          <a:xfrm>
            <a:off x="2513013" y="3231307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84DB4C-72A5-43AD-8B45-B2024432105A}"/>
              </a:ext>
            </a:extLst>
          </p:cNvPr>
          <p:cNvSpPr txBox="1"/>
          <p:nvPr/>
        </p:nvSpPr>
        <p:spPr>
          <a:xfrm>
            <a:off x="3584488" y="322200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07EEDA-1344-43DF-9362-FEC52C0EE2BB}"/>
              </a:ext>
            </a:extLst>
          </p:cNvPr>
          <p:cNvSpPr txBox="1"/>
          <p:nvPr/>
        </p:nvSpPr>
        <p:spPr>
          <a:xfrm>
            <a:off x="2696514" y="3723374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9413092-68AC-49D6-9EE1-169E6128ED9A}"/>
              </a:ext>
            </a:extLst>
          </p:cNvPr>
          <p:cNvCxnSpPr>
            <a:cxnSpLocks/>
          </p:cNvCxnSpPr>
          <p:nvPr/>
        </p:nvCxnSpPr>
        <p:spPr>
          <a:xfrm>
            <a:off x="2600249" y="3731156"/>
            <a:ext cx="648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FAC53A6-97CA-44AC-913B-71D712FC5812}"/>
              </a:ext>
            </a:extLst>
          </p:cNvPr>
          <p:cNvSpPr txBox="1"/>
          <p:nvPr/>
        </p:nvSpPr>
        <p:spPr>
          <a:xfrm>
            <a:off x="2696513" y="4045007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8EB692C-0FD2-4A48-9D16-E7E62FB1E8F0}"/>
              </a:ext>
            </a:extLst>
          </p:cNvPr>
          <p:cNvCxnSpPr>
            <a:cxnSpLocks/>
          </p:cNvCxnSpPr>
          <p:nvPr/>
        </p:nvCxnSpPr>
        <p:spPr>
          <a:xfrm>
            <a:off x="2682183" y="4568227"/>
            <a:ext cx="798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FD3C388-25BE-4083-8EC6-72B53F3370FD}"/>
              </a:ext>
            </a:extLst>
          </p:cNvPr>
          <p:cNvSpPr txBox="1"/>
          <p:nvPr/>
        </p:nvSpPr>
        <p:spPr>
          <a:xfrm>
            <a:off x="2874710" y="455415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DD91DAD-6CA4-4908-AE90-121B2879DC16}"/>
              </a:ext>
            </a:extLst>
          </p:cNvPr>
          <p:cNvCxnSpPr/>
          <p:nvPr/>
        </p:nvCxnSpPr>
        <p:spPr>
          <a:xfrm>
            <a:off x="7765366" y="2708031"/>
            <a:ext cx="0" cy="119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8E411F3-AC76-4095-82EA-AABA818C11EE}"/>
              </a:ext>
            </a:extLst>
          </p:cNvPr>
          <p:cNvCxnSpPr>
            <a:cxnSpLocks/>
          </p:cNvCxnSpPr>
          <p:nvPr/>
        </p:nvCxnSpPr>
        <p:spPr>
          <a:xfrm>
            <a:off x="7779434" y="3214468"/>
            <a:ext cx="7596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C78DA55-5216-4A8A-A13F-AF767E369E3F}"/>
              </a:ext>
            </a:extLst>
          </p:cNvPr>
          <p:cNvSpPr txBox="1"/>
          <p:nvPr/>
        </p:nvSpPr>
        <p:spPr>
          <a:xfrm>
            <a:off x="6871906" y="272326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96F489D-8350-40A4-BD1F-F19960B77376}"/>
              </a:ext>
            </a:extLst>
          </p:cNvPr>
          <p:cNvSpPr txBox="1"/>
          <p:nvPr/>
        </p:nvSpPr>
        <p:spPr>
          <a:xfrm>
            <a:off x="7829744" y="275140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3BEAF8A-AB1E-439D-AA72-2B37264518B1}"/>
              </a:ext>
            </a:extLst>
          </p:cNvPr>
          <p:cNvSpPr txBox="1"/>
          <p:nvPr/>
        </p:nvSpPr>
        <p:spPr>
          <a:xfrm>
            <a:off x="7851918" y="324831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1CA149B-B69B-48A0-9134-7B220E1E4EFE}"/>
              </a:ext>
            </a:extLst>
          </p:cNvPr>
          <p:cNvSpPr txBox="1"/>
          <p:nvPr/>
        </p:nvSpPr>
        <p:spPr>
          <a:xfrm>
            <a:off x="6860216" y="3261723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CC6FBB8-C18D-42DB-BF60-24851B34C9BC}"/>
              </a:ext>
            </a:extLst>
          </p:cNvPr>
          <p:cNvCxnSpPr/>
          <p:nvPr/>
        </p:nvCxnSpPr>
        <p:spPr>
          <a:xfrm>
            <a:off x="6871906" y="3731156"/>
            <a:ext cx="723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E46EFC7-AF61-4BFF-A3A2-A9E81721A03E}"/>
              </a:ext>
            </a:extLst>
          </p:cNvPr>
          <p:cNvSpPr txBox="1"/>
          <p:nvPr/>
        </p:nvSpPr>
        <p:spPr>
          <a:xfrm>
            <a:off x="7016506" y="36913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A3AE5E4-D1FD-4F86-A9A4-23056083CAF6}"/>
              </a:ext>
            </a:extLst>
          </p:cNvPr>
          <p:cNvSpPr txBox="1"/>
          <p:nvPr/>
        </p:nvSpPr>
        <p:spPr>
          <a:xfrm>
            <a:off x="7016506" y="4045007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F81877A7-DAB0-4353-AC87-3EE62C4EBDD3}"/>
              </a:ext>
            </a:extLst>
          </p:cNvPr>
          <p:cNvCxnSpPr/>
          <p:nvPr/>
        </p:nvCxnSpPr>
        <p:spPr>
          <a:xfrm>
            <a:off x="7016506" y="4554159"/>
            <a:ext cx="710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AD78A76-0FE0-4F2B-82EF-AA520C080907}"/>
              </a:ext>
            </a:extLst>
          </p:cNvPr>
          <p:cNvSpPr txBox="1"/>
          <p:nvPr/>
        </p:nvSpPr>
        <p:spPr>
          <a:xfrm>
            <a:off x="7176649" y="450660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6D42086A-39F5-469F-8D6F-AA2A30AA710B}"/>
              </a:ext>
            </a:extLst>
          </p:cNvPr>
          <p:cNvSpPr/>
          <p:nvPr/>
        </p:nvSpPr>
        <p:spPr>
          <a:xfrm>
            <a:off x="2081086" y="5491019"/>
            <a:ext cx="2335237" cy="6189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DCF9543D-BCC8-42FB-85EB-CD4474DB983D}"/>
              </a:ext>
            </a:extLst>
          </p:cNvPr>
          <p:cNvSpPr/>
          <p:nvPr/>
        </p:nvSpPr>
        <p:spPr>
          <a:xfrm>
            <a:off x="6662125" y="5319969"/>
            <a:ext cx="2335237" cy="6189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</a:p>
        </p:txBody>
      </p:sp>
    </p:spTree>
    <p:extLst>
      <p:ext uri="{BB962C8B-B14F-4D97-AF65-F5344CB8AC3E}">
        <p14:creationId xmlns:p14="http://schemas.microsoft.com/office/powerpoint/2010/main" val="6616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39" grpId="1" animBg="1"/>
      <p:bldP spid="39" grpId="2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35047" y="1729771"/>
            <a:ext cx="2438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3543" y="1639103"/>
            <a:ext cx="2974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3544" y="4384232"/>
            <a:ext cx="3396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VBT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82818" y="1729771"/>
            <a:ext cx="2860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Flowchart: Display 6">
            <a:extLst>
              <a:ext uri="{FF2B5EF4-FFF2-40B4-BE49-F238E27FC236}">
                <a16:creationId xmlns:a16="http://schemas.microsoft.com/office/drawing/2014/main" xmlns="" id="{28171829-94A7-4E3C-902E-A97D22B6A3FE}"/>
              </a:ext>
            </a:extLst>
          </p:cNvPr>
          <p:cNvSpPr/>
          <p:nvPr/>
        </p:nvSpPr>
        <p:spPr>
          <a:xfrm>
            <a:off x="4013981" y="420275"/>
            <a:ext cx="4164037" cy="707886"/>
          </a:xfrm>
          <a:prstGeom prst="flowChartDispla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2932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26343" y="1808279"/>
            <a:ext cx="600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946593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34857" y="2005543"/>
            <a:ext cx="70829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8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755038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56F30A5-17EE-446B-B7C8-24F0492D3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262063"/>
            <a:ext cx="445293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5CFF2E1E-8FE0-4AE7-B3B1-29E1CF8E72B2}"/>
              </a:ext>
            </a:extLst>
          </p:cNvPr>
          <p:cNvSpPr/>
          <p:nvPr/>
        </p:nvSpPr>
        <p:spPr>
          <a:xfrm>
            <a:off x="1752601" y="1897064"/>
            <a:ext cx="3133725" cy="2903537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vi-V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44B3D327-64D2-412A-A45D-C363F489EA5F}"/>
              </a:ext>
            </a:extLst>
          </p:cNvPr>
          <p:cNvSpPr/>
          <p:nvPr/>
        </p:nvSpPr>
        <p:spPr>
          <a:xfrm>
            <a:off x="4576764" y="2673351"/>
            <a:ext cx="263525" cy="239713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37D0B04-41B9-4796-9752-B3EA2D120BDA}"/>
              </a:ext>
            </a:extLst>
          </p:cNvPr>
          <p:cNvSpPr/>
          <p:nvPr/>
        </p:nvSpPr>
        <p:spPr>
          <a:xfrm>
            <a:off x="4779963" y="2052639"/>
            <a:ext cx="508000" cy="649287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vi-VN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BA0348D-CD15-4229-8F01-CCA227CAFAFC}"/>
              </a:ext>
            </a:extLst>
          </p:cNvPr>
          <p:cNvGrpSpPr>
            <a:grpSpLocks/>
          </p:cNvGrpSpPr>
          <p:nvPr/>
        </p:nvGrpSpPr>
        <p:grpSpPr bwMode="auto">
          <a:xfrm>
            <a:off x="5245100" y="966788"/>
            <a:ext cx="5219700" cy="1395412"/>
            <a:chOff x="5862048" y="676275"/>
            <a:chExt cx="6539502" cy="16954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CCB4CF27-AC09-48D6-8013-ED7553DC69D2}"/>
                </a:ext>
              </a:extLst>
            </p:cNvPr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xmlns="" id="{0C2AFACE-F85A-4AC2-9CEA-6D37202EC8CF}"/>
                </a:ext>
              </a:extLst>
            </p:cNvPr>
            <p:cNvSpPr/>
            <p:nvPr/>
          </p:nvSpPr>
          <p:spPr>
            <a:xfrm>
              <a:off x="6090772" y="952099"/>
              <a:ext cx="900971" cy="997211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38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38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44255DFD-AF51-458A-AC7A-A13DCBEB6F74}"/>
              </a:ext>
            </a:extLst>
          </p:cNvPr>
          <p:cNvSpPr/>
          <p:nvPr/>
        </p:nvSpPr>
        <p:spPr>
          <a:xfrm>
            <a:off x="4641850" y="3455988"/>
            <a:ext cx="215900" cy="241300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7C43C-EACB-4B4C-A6DA-1A2DF42F6BA1}"/>
              </a:ext>
            </a:extLst>
          </p:cNvPr>
          <p:cNvCxnSpPr>
            <a:cxnSpLocks/>
          </p:cNvCxnSpPr>
          <p:nvPr/>
        </p:nvCxnSpPr>
        <p:spPr>
          <a:xfrm>
            <a:off x="4840288" y="3565525"/>
            <a:ext cx="588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1C6500D-0B78-42F7-BC0C-7BE7CD5FF700}"/>
              </a:ext>
            </a:extLst>
          </p:cNvPr>
          <p:cNvGrpSpPr>
            <a:grpSpLocks/>
          </p:cNvGrpSpPr>
          <p:nvPr/>
        </p:nvGrpSpPr>
        <p:grpSpPr bwMode="auto">
          <a:xfrm>
            <a:off x="5480051" y="2857500"/>
            <a:ext cx="5019675" cy="1320800"/>
            <a:chOff x="6007667" y="688785"/>
            <a:chExt cx="6539502" cy="102561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4375683C-A429-42BC-A9B1-F4FDE0BE1106}"/>
                </a:ext>
              </a:extLst>
            </p:cNvPr>
            <p:cNvSpPr/>
            <p:nvPr/>
          </p:nvSpPr>
          <p:spPr>
            <a:xfrm>
              <a:off x="6007667" y="688785"/>
              <a:ext cx="6539502" cy="1025613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96C3F2E6-D068-43F1-BBC2-E292D4567385}"/>
                </a:ext>
              </a:extLst>
            </p:cNvPr>
            <p:cNvSpPr/>
            <p:nvPr/>
          </p:nvSpPr>
          <p:spPr>
            <a:xfrm>
              <a:off x="6166915" y="823151"/>
              <a:ext cx="796239" cy="600328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38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438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2B912357-40A0-4DDB-B61A-560340785F73}"/>
              </a:ext>
            </a:extLst>
          </p:cNvPr>
          <p:cNvSpPr/>
          <p:nvPr/>
        </p:nvSpPr>
        <p:spPr>
          <a:xfrm>
            <a:off x="4267200" y="4411664"/>
            <a:ext cx="204788" cy="219075"/>
          </a:xfrm>
          <a:prstGeom prst="flowChartConnector">
            <a:avLst/>
          </a:prstGeom>
          <a:solidFill>
            <a:srgbClr val="01B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E5BA659A-0105-4156-AB6B-DD67F48D2C5D}"/>
              </a:ext>
            </a:extLst>
          </p:cNvPr>
          <p:cNvSpPr/>
          <p:nvPr/>
        </p:nvSpPr>
        <p:spPr>
          <a:xfrm>
            <a:off x="4475164" y="4584700"/>
            <a:ext cx="1101725" cy="738188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56142AB-BF27-4286-9266-AD48DCA1D68A}"/>
              </a:ext>
            </a:extLst>
          </p:cNvPr>
          <p:cNvGrpSpPr>
            <a:grpSpLocks/>
          </p:cNvGrpSpPr>
          <p:nvPr/>
        </p:nvGrpSpPr>
        <p:grpSpPr bwMode="auto">
          <a:xfrm>
            <a:off x="5602289" y="4630738"/>
            <a:ext cx="4891087" cy="1389062"/>
            <a:chOff x="5862048" y="867065"/>
            <a:chExt cx="6539502" cy="15046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AABE5013-35DD-4B0E-BC8E-BA4A5E2AF3E5}"/>
                </a:ext>
              </a:extLst>
            </p:cNvPr>
            <p:cNvSpPr/>
            <p:nvPr/>
          </p:nvSpPr>
          <p:spPr>
            <a:xfrm>
              <a:off x="5862048" y="867065"/>
              <a:ext cx="6539502" cy="150466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1B5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F32D3041-A30E-46B6-B35D-749C06EB962C}"/>
                </a:ext>
              </a:extLst>
            </p:cNvPr>
            <p:cNvSpPr/>
            <p:nvPr/>
          </p:nvSpPr>
          <p:spPr>
            <a:xfrm>
              <a:off x="6000012" y="1305566"/>
              <a:ext cx="795948" cy="691284"/>
            </a:xfrm>
            <a:prstGeom prst="flowChartConnector">
              <a:avLst/>
            </a:prstGeom>
            <a:solidFill>
              <a:srgbClr val="01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38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2438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2FD8CE-D40B-4ADA-8DDC-2F6D3D12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6" y="1131600"/>
            <a:ext cx="42941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đặt tính và thực hiện phép chia số có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cho số có hai chữ số (chia hết, chia có dư).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3877DC-9FDF-4B35-94D0-7902E6D6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94263"/>
            <a:ext cx="4164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thận, nghiêm túc, tích cực trong học tập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Rectangle 1">
            <a:extLst>
              <a:ext uri="{FF2B5EF4-FFF2-40B4-BE49-F238E27FC236}">
                <a16:creationId xmlns:a16="http://schemas.microsoft.com/office/drawing/2014/main" xmlns="" id="{F8F4B564-5323-4F6A-99F7-35E188D06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4" y="3095626"/>
            <a:ext cx="3990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25" grpId="0" animBg="1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90B8ED1-D35E-4871-A0E1-BDB0D3E02915}"/>
              </a:ext>
            </a:extLst>
          </p:cNvPr>
          <p:cNvSpPr/>
          <p:nvPr/>
        </p:nvSpPr>
        <p:spPr>
          <a:xfrm>
            <a:off x="2853621" y="679154"/>
            <a:ext cx="6836669" cy="14006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0D4614-BE47-4454-9BE4-FB2CEA84F292}"/>
              </a:ext>
            </a:extLst>
          </p:cNvPr>
          <p:cNvGrpSpPr>
            <a:grpSpLocks/>
          </p:cNvGrpSpPr>
          <p:nvPr/>
        </p:nvGrpSpPr>
        <p:grpSpPr bwMode="auto">
          <a:xfrm>
            <a:off x="3430606" y="2450001"/>
            <a:ext cx="5332394" cy="620328"/>
            <a:chOff x="-8052" y="1484784"/>
            <a:chExt cx="8831534" cy="1435925"/>
          </a:xfrm>
          <a:solidFill>
            <a:srgbClr val="FF99FF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70BF00A-E914-4A4E-9C5D-2C06706181D8}"/>
                </a:ext>
              </a:extLst>
            </p:cNvPr>
            <p:cNvSpPr/>
            <p:nvPr/>
          </p:nvSpPr>
          <p:spPr>
            <a:xfrm>
              <a:off x="695211" y="1484784"/>
              <a:ext cx="8128271" cy="1435925"/>
            </a:xfrm>
            <a:prstGeom prst="rect">
              <a:avLst/>
            </a:prstGeom>
            <a:solidFill>
              <a:srgbClr val="000000">
                <a:lumMod val="20000"/>
                <a:lumOff val="80000"/>
              </a:srgbClr>
            </a:solidFill>
            <a:ln w="2857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phá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0792523-D01E-4955-B6B3-7DED52D19CDA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2D2D8A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5D5DCEA-CB65-4102-A5C5-A771B2AF389E}"/>
              </a:ext>
            </a:extLst>
          </p:cNvPr>
          <p:cNvGrpSpPr>
            <a:grpSpLocks/>
          </p:cNvGrpSpPr>
          <p:nvPr/>
        </p:nvGrpSpPr>
        <p:grpSpPr bwMode="auto">
          <a:xfrm>
            <a:off x="3430588" y="3460527"/>
            <a:ext cx="5332412" cy="512763"/>
            <a:chOff x="-8052" y="1747250"/>
            <a:chExt cx="9234664" cy="910989"/>
          </a:xfrm>
          <a:solidFill>
            <a:srgbClr val="FFC000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7B89302-5E22-4537-9767-65CAAC1E12AC}"/>
                </a:ext>
              </a:extLst>
            </p:cNvPr>
            <p:cNvSpPr/>
            <p:nvPr/>
          </p:nvSpPr>
          <p:spPr>
            <a:xfrm>
              <a:off x="657898" y="1747250"/>
              <a:ext cx="8568714" cy="910989"/>
            </a:xfrm>
            <a:prstGeom prst="rect">
              <a:avLst/>
            </a:prstGeom>
            <a:grpFill/>
            <a:ln w="2857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hành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0A16B53-7775-4AEC-B953-A000F375A4BB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A46D33D-62D1-4EFB-A3C6-BF01F058EB69}"/>
              </a:ext>
            </a:extLst>
          </p:cNvPr>
          <p:cNvGrpSpPr>
            <a:grpSpLocks/>
          </p:cNvGrpSpPr>
          <p:nvPr/>
        </p:nvGrpSpPr>
        <p:grpSpPr bwMode="auto">
          <a:xfrm>
            <a:off x="3430588" y="4292600"/>
            <a:ext cx="5332412" cy="547688"/>
            <a:chOff x="-8052" y="1749159"/>
            <a:chExt cx="10443548" cy="97240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E647AA6-FF22-4320-8C8A-2CA69446501D}"/>
                </a:ext>
              </a:extLst>
            </p:cNvPr>
            <p:cNvSpPr/>
            <p:nvPr/>
          </p:nvSpPr>
          <p:spPr>
            <a:xfrm>
              <a:off x="678059" y="1749159"/>
              <a:ext cx="9757437" cy="972406"/>
            </a:xfrm>
            <a:prstGeom prst="rect">
              <a:avLst/>
            </a:prstGeom>
            <a:grpFill/>
            <a:ln w="2857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–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nghiệm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0B64B7F-D62C-438A-B97E-47E9FBC9B3F0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36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99161" y="2273781"/>
            <a:ext cx="366959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>
            <a:extLst>
              <a:ext uri="{FF2B5EF4-FFF2-40B4-BE49-F238E27FC236}">
                <a16:creationId xmlns:a16="http://schemas.microsoft.com/office/drawing/2014/main" xmlns="" id="{615BAAB4-D8BD-4783-927B-4C6F2CB60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6845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8192 : 64 = ?</a:t>
            </a:r>
          </a:p>
        </p:txBody>
      </p:sp>
      <p:sp>
        <p:nvSpPr>
          <p:cNvPr id="101402" name="Text Box 26">
            <a:extLst>
              <a:ext uri="{FF2B5EF4-FFF2-40B4-BE49-F238E27FC236}">
                <a16:creationId xmlns:a16="http://schemas.microsoft.com/office/drawing/2014/main" xmlns="" id="{59A91DB8-888C-4439-8BF6-D73BAE472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600201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* 81 chia 64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viết1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</p:txBody>
      </p:sp>
      <p:sp>
        <p:nvSpPr>
          <p:cNvPr id="101403" name="Text Box 27">
            <a:extLst>
              <a:ext uri="{FF2B5EF4-FFF2-40B4-BE49-F238E27FC236}">
                <a16:creationId xmlns:a16="http://schemas.microsoft.com/office/drawing/2014/main" xmlns="" id="{4EC892B1-9F84-44C1-B585-7503B831F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812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;</a:t>
            </a:r>
          </a:p>
        </p:txBody>
      </p:sp>
      <p:sp>
        <p:nvSpPr>
          <p:cNvPr id="101404" name="Text Box 28">
            <a:extLst>
              <a:ext uri="{FF2B5EF4-FFF2-40B4-BE49-F238E27FC236}">
                <a16:creationId xmlns:a16="http://schemas.microsoft.com/office/drawing/2014/main" xmlns="" id="{E5BF83EE-5329-4817-8A17-DE807EA36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860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;</a:t>
            </a:r>
          </a:p>
        </p:txBody>
      </p:sp>
      <p:sp>
        <p:nvSpPr>
          <p:cNvPr id="101405" name="Text Box 29">
            <a:extLst>
              <a:ext uri="{FF2B5EF4-FFF2-40B4-BE49-F238E27FC236}">
                <a16:creationId xmlns:a16="http://schemas.microsoft.com/office/drawing/2014/main" xmlns="" id="{4ECAA76A-2298-404B-8642-190E97DEF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908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81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</a:t>
            </a:r>
          </a:p>
        </p:txBody>
      </p:sp>
      <p:sp>
        <p:nvSpPr>
          <p:cNvPr id="101406" name="Text Box 30">
            <a:extLst>
              <a:ext uri="{FF2B5EF4-FFF2-40B4-BE49-F238E27FC236}">
                <a16:creationId xmlns:a16="http://schemas.microsoft.com/office/drawing/2014/main" xmlns="" id="{DB6534A3-AB75-4F97-B2FB-621CD0E1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971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được179 .</a:t>
            </a:r>
          </a:p>
        </p:txBody>
      </p:sp>
      <p:sp>
        <p:nvSpPr>
          <p:cNvPr id="101407" name="Text Box 31">
            <a:extLst>
              <a:ext uri="{FF2B5EF4-FFF2-40B4-BE49-F238E27FC236}">
                <a16:creationId xmlns:a16="http://schemas.microsoft.com/office/drawing/2014/main" xmlns="" id="{4C492534-3394-44DC-A7A5-663BC6ADC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733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;</a:t>
            </a:r>
          </a:p>
        </p:txBody>
      </p:sp>
      <p:sp>
        <p:nvSpPr>
          <p:cNvPr id="101408" name="Text Box 32">
            <a:extLst>
              <a:ext uri="{FF2B5EF4-FFF2-40B4-BE49-F238E27FC236}">
                <a16:creationId xmlns:a16="http://schemas.microsoft.com/office/drawing/2014/main" xmlns="" id="{5D0BB90A-8FAC-4DA4-889B-4D951170B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083051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bằng12,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;</a:t>
            </a:r>
          </a:p>
        </p:txBody>
      </p:sp>
      <p:sp>
        <p:nvSpPr>
          <p:cNvPr id="101409" name="Text Box 33">
            <a:extLst>
              <a:ext uri="{FF2B5EF4-FFF2-40B4-BE49-F238E27FC236}">
                <a16:creationId xmlns:a16="http://schemas.microsoft.com/office/drawing/2014/main" xmlns="" id="{887076F0-D6E2-459F-B361-7690DED94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95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128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</a:t>
            </a:r>
            <a:r>
              <a:rPr lang="en-US" altLang="vi-VN" sz="2400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5132" name="Text Box 34">
            <a:extLst>
              <a:ext uri="{FF2B5EF4-FFF2-40B4-BE49-F238E27FC236}">
                <a16:creationId xmlns:a16="http://schemas.microsoft.com/office/drawing/2014/main" xmlns="" id="{3F545D9E-82D0-4B56-9081-AC938D51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1816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SG" altLang="vi-VN" sz="2400">
              <a:latin typeface=".VnTime" panose="020B7200000000000000" pitchFamily="34" charset="0"/>
            </a:endParaRPr>
          </a:p>
        </p:txBody>
      </p:sp>
      <p:sp>
        <p:nvSpPr>
          <p:cNvPr id="101411" name="Text Box 35">
            <a:extLst>
              <a:ext uri="{FF2B5EF4-FFF2-40B4-BE49-F238E27FC236}">
                <a16:creationId xmlns:a16="http://schemas.microsoft.com/office/drawing/2014/main" xmlns="" id="{87E67423-BD9D-4D1D-AF0A-27F47B56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512; </a:t>
            </a:r>
          </a:p>
        </p:txBody>
      </p:sp>
      <p:sp>
        <p:nvSpPr>
          <p:cNvPr id="101412" name="Text Box 36">
            <a:extLst>
              <a:ext uri="{FF2B5EF4-FFF2-40B4-BE49-F238E27FC236}">
                <a16:creationId xmlns:a16="http://schemas.microsoft.com/office/drawing/2014/main" xmlns="" id="{23B951F6-8517-4F62-BA5D-8EBDECEE8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4864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101413" name="Text Box 37">
            <a:extLst>
              <a:ext uri="{FF2B5EF4-FFF2-40B4-BE49-F238E27FC236}">
                <a16:creationId xmlns:a16="http://schemas.microsoft.com/office/drawing/2014/main" xmlns="" id="{FFA27E9B-0289-4264-991B-FB76CB78A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8674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51,viết 51;</a:t>
            </a:r>
          </a:p>
        </p:txBody>
      </p:sp>
      <p:sp>
        <p:nvSpPr>
          <p:cNvPr id="101414" name="Text Box 38">
            <a:extLst>
              <a:ext uri="{FF2B5EF4-FFF2-40B4-BE49-F238E27FC236}">
                <a16:creationId xmlns:a16="http://schemas.microsoft.com/office/drawing/2014/main" xmlns="" id="{E8FB26D8-2C6C-4B99-B488-BC62D3536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2484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512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01416" name="Text Box 40">
            <a:extLst>
              <a:ext uri="{FF2B5EF4-FFF2-40B4-BE49-F238E27FC236}">
                <a16:creationId xmlns:a16="http://schemas.microsoft.com/office/drawing/2014/main" xmlns="" id="{F4E03ADE-08B4-46E9-AE1E-27878E43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777" y="5745162"/>
            <a:ext cx="3924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8192 : 64 = 128</a:t>
            </a:r>
          </a:p>
        </p:txBody>
      </p:sp>
      <p:sp>
        <p:nvSpPr>
          <p:cNvPr id="101417" name="Text Box 41">
            <a:extLst>
              <a:ext uri="{FF2B5EF4-FFF2-40B4-BE49-F238E27FC236}">
                <a16:creationId xmlns:a16="http://schemas.microsoft.com/office/drawing/2014/main" xmlns="" id="{E6D42C99-50C6-4921-9622-54B10F585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2362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101418" name="Text Box 42">
            <a:extLst>
              <a:ext uri="{FF2B5EF4-FFF2-40B4-BE49-F238E27FC236}">
                <a16:creationId xmlns:a16="http://schemas.microsoft.com/office/drawing/2014/main" xmlns="" id="{C6E4CF22-6345-495B-9107-3B5C84B00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23622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01419" name="Text Box 43">
            <a:extLst>
              <a:ext uri="{FF2B5EF4-FFF2-40B4-BE49-F238E27FC236}">
                <a16:creationId xmlns:a16="http://schemas.microsoft.com/office/drawing/2014/main" xmlns="" id="{817B77ED-7AD4-4B9B-A2A5-C1F13AB1E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362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101420" name="Text Box 44">
            <a:extLst>
              <a:ext uri="{FF2B5EF4-FFF2-40B4-BE49-F238E27FC236}">
                <a16:creationId xmlns:a16="http://schemas.microsoft.com/office/drawing/2014/main" xmlns="" id="{2C8B9AEC-28EC-47AA-85D2-F3183C369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2362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</a:p>
        </p:txBody>
      </p:sp>
      <p:grpSp>
        <p:nvGrpSpPr>
          <p:cNvPr id="2" name="Group 47">
            <a:extLst>
              <a:ext uri="{FF2B5EF4-FFF2-40B4-BE49-F238E27FC236}">
                <a16:creationId xmlns:a16="http://schemas.microsoft.com/office/drawing/2014/main" xmlns="" id="{F4E6786F-24DA-4F24-BEE3-9A526CBA0286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438400"/>
            <a:ext cx="1447800" cy="2133600"/>
            <a:chOff x="816" y="1488"/>
            <a:chExt cx="912" cy="2256"/>
          </a:xfrm>
        </p:grpSpPr>
        <p:sp>
          <p:nvSpPr>
            <p:cNvPr id="5192" name="Line 45">
              <a:extLst>
                <a:ext uri="{FF2B5EF4-FFF2-40B4-BE49-F238E27FC236}">
                  <a16:creationId xmlns:a16="http://schemas.microsoft.com/office/drawing/2014/main" xmlns="" id="{E192FA10-C587-420D-8A13-FA66ABDC7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225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Line 46">
              <a:extLst>
                <a:ext uri="{FF2B5EF4-FFF2-40B4-BE49-F238E27FC236}">
                  <a16:creationId xmlns:a16="http://schemas.microsoft.com/office/drawing/2014/main" xmlns="" id="{67B2ED45-F66F-4A3B-9A3D-EA819A230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91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24" name="Text Box 48">
            <a:extLst>
              <a:ext uri="{FF2B5EF4-FFF2-40B4-BE49-F238E27FC236}">
                <a16:creationId xmlns:a16="http://schemas.microsoft.com/office/drawing/2014/main" xmlns="" id="{ED327A04-1553-497E-86B5-4F60255DD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362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101425" name="Text Box 49">
            <a:extLst>
              <a:ext uri="{FF2B5EF4-FFF2-40B4-BE49-F238E27FC236}">
                <a16:creationId xmlns:a16="http://schemas.microsoft.com/office/drawing/2014/main" xmlns="" id="{9C3FCCCC-531D-4A36-A2A2-6FD75EE9D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362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101426" name="Text Box 50">
            <a:extLst>
              <a:ext uri="{FF2B5EF4-FFF2-40B4-BE49-F238E27FC236}">
                <a16:creationId xmlns:a16="http://schemas.microsoft.com/office/drawing/2014/main" xmlns="" id="{C5869885-EC49-4A93-B8DC-2E85FFB31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2362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101427" name="Text Box 51">
            <a:extLst>
              <a:ext uri="{FF2B5EF4-FFF2-40B4-BE49-F238E27FC236}">
                <a16:creationId xmlns:a16="http://schemas.microsoft.com/office/drawing/2014/main" xmlns="" id="{87A06187-76E9-4CCB-A526-42EAB2AFA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23622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01429" name="Text Box 53">
            <a:extLst>
              <a:ext uri="{FF2B5EF4-FFF2-40B4-BE49-F238E27FC236}">
                <a16:creationId xmlns:a16="http://schemas.microsoft.com/office/drawing/2014/main" xmlns="" id="{95D068A8-0723-40BF-AE53-0F5605A72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30480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01430" name="Text Box 54">
            <a:extLst>
              <a:ext uri="{FF2B5EF4-FFF2-40B4-BE49-F238E27FC236}">
                <a16:creationId xmlns:a16="http://schemas.microsoft.com/office/drawing/2014/main" xmlns="" id="{E974B702-37F5-46CB-B6A3-FDBAFBC1D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3036889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01431" name="Text Box 55">
            <a:extLst>
              <a:ext uri="{FF2B5EF4-FFF2-40B4-BE49-F238E27FC236}">
                <a16:creationId xmlns:a16="http://schemas.microsoft.com/office/drawing/2014/main" xmlns="" id="{2CCF2C4D-6BA9-4B3F-9DFF-C1DA3CB0A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362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101432" name="Text Box 56">
            <a:extLst>
              <a:ext uri="{FF2B5EF4-FFF2-40B4-BE49-F238E27FC236}">
                <a16:creationId xmlns:a16="http://schemas.microsoft.com/office/drawing/2014/main" xmlns="" id="{A2FBDEBE-29A1-452E-8849-7A2C58BF2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27733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101433" name="Text Box 57">
            <a:extLst>
              <a:ext uri="{FF2B5EF4-FFF2-40B4-BE49-F238E27FC236}">
                <a16:creationId xmlns:a16="http://schemas.microsoft.com/office/drawing/2014/main" xmlns="" id="{75844241-57EE-4029-873D-970F0EAC5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362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101434" name="Text Box 58">
            <a:extLst>
              <a:ext uri="{FF2B5EF4-FFF2-40B4-BE49-F238E27FC236}">
                <a16:creationId xmlns:a16="http://schemas.microsoft.com/office/drawing/2014/main" xmlns="" id="{9D9E9DAC-6757-483F-83BF-B201DC789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275431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101437" name="Text Box 61">
            <a:extLst>
              <a:ext uri="{FF2B5EF4-FFF2-40B4-BE49-F238E27FC236}">
                <a16:creationId xmlns:a16="http://schemas.microsoft.com/office/drawing/2014/main" xmlns="" id="{EA7C2FE1-EA21-4476-A68C-DDA5869EA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32305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01438" name="Text Box 62">
            <a:extLst>
              <a:ext uri="{FF2B5EF4-FFF2-40B4-BE49-F238E27FC236}">
                <a16:creationId xmlns:a16="http://schemas.microsoft.com/office/drawing/2014/main" xmlns="" id="{BC707396-DDFE-417F-98E9-59ADDB2B1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2305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101439" name="Text Box 63">
            <a:extLst>
              <a:ext uri="{FF2B5EF4-FFF2-40B4-BE49-F238E27FC236}">
                <a16:creationId xmlns:a16="http://schemas.microsoft.com/office/drawing/2014/main" xmlns="" id="{58DA2F47-6CE8-4470-A54E-76540F746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277495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101440" name="Text Box 64">
            <a:extLst>
              <a:ext uri="{FF2B5EF4-FFF2-40B4-BE49-F238E27FC236}">
                <a16:creationId xmlns:a16="http://schemas.microsoft.com/office/drawing/2014/main" xmlns="" id="{C4A43182-4515-4D5E-ADC4-E434CE37C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275431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101441" name="Text Box 65">
            <a:extLst>
              <a:ext uri="{FF2B5EF4-FFF2-40B4-BE49-F238E27FC236}">
                <a16:creationId xmlns:a16="http://schemas.microsoft.com/office/drawing/2014/main" xmlns="" id="{8E1B6A34-8103-41C0-925F-B34E58A4C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32305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101443" name="Line 67">
            <a:extLst>
              <a:ext uri="{FF2B5EF4-FFF2-40B4-BE49-F238E27FC236}">
                <a16:creationId xmlns:a16="http://schemas.microsoft.com/office/drawing/2014/main" xmlns="" id="{A8920FA9-93E2-4D23-9C08-4079A2C72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1700" y="3276600"/>
            <a:ext cx="457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44" name="Text Box 68">
            <a:extLst>
              <a:ext uri="{FF2B5EF4-FFF2-40B4-BE49-F238E27FC236}">
                <a16:creationId xmlns:a16="http://schemas.microsoft.com/office/drawing/2014/main" xmlns="" id="{719F286D-6536-4F2A-99C3-5887927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3048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01447" name="Text Box 71">
            <a:extLst>
              <a:ext uri="{FF2B5EF4-FFF2-40B4-BE49-F238E27FC236}">
                <a16:creationId xmlns:a16="http://schemas.microsoft.com/office/drawing/2014/main" xmlns="" id="{8675EF3D-B7F7-4E65-9142-C2BEFCF7F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36115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101448" name="Text Box 72">
            <a:extLst>
              <a:ext uri="{FF2B5EF4-FFF2-40B4-BE49-F238E27FC236}">
                <a16:creationId xmlns:a16="http://schemas.microsoft.com/office/drawing/2014/main" xmlns="" id="{1E89A8F4-083F-4AEE-B89A-03589B25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322103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01449" name="Text Box 73">
            <a:extLst>
              <a:ext uri="{FF2B5EF4-FFF2-40B4-BE49-F238E27FC236}">
                <a16:creationId xmlns:a16="http://schemas.microsoft.com/office/drawing/2014/main" xmlns="" id="{52FADB9C-41EE-4321-B9D7-24DC790F6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22103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101450" name="Text Box 74">
            <a:extLst>
              <a:ext uri="{FF2B5EF4-FFF2-40B4-BE49-F238E27FC236}">
                <a16:creationId xmlns:a16="http://schemas.microsoft.com/office/drawing/2014/main" xmlns="" id="{523963DA-AA4A-447D-8141-1602A6953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322103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101452" name="Text Box 76">
            <a:extLst>
              <a:ext uri="{FF2B5EF4-FFF2-40B4-BE49-F238E27FC236}">
                <a16:creationId xmlns:a16="http://schemas.microsoft.com/office/drawing/2014/main" xmlns="" id="{EA3100CB-C4EB-4717-AB4A-300F0034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3602039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01453" name="Text Box 77">
            <a:extLst>
              <a:ext uri="{FF2B5EF4-FFF2-40B4-BE49-F238E27FC236}">
                <a16:creationId xmlns:a16="http://schemas.microsoft.com/office/drawing/2014/main" xmlns="" id="{CAFE1549-8889-4CCB-8821-081A5562E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360203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01454" name="Text Box 78">
            <a:extLst>
              <a:ext uri="{FF2B5EF4-FFF2-40B4-BE49-F238E27FC236}">
                <a16:creationId xmlns:a16="http://schemas.microsoft.com/office/drawing/2014/main" xmlns="" id="{A8E11B1E-03A2-4E80-8CB7-5CB956EA9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30480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01456" name="Line 80">
            <a:extLst>
              <a:ext uri="{FF2B5EF4-FFF2-40B4-BE49-F238E27FC236}">
                <a16:creationId xmlns:a16="http://schemas.microsoft.com/office/drawing/2014/main" xmlns="" id="{4838DDA9-A7F3-4829-9A08-34B1DFC8B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1063" y="411480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57" name="Text Box 81">
            <a:extLst>
              <a:ext uri="{FF2B5EF4-FFF2-40B4-BE49-F238E27FC236}">
                <a16:creationId xmlns:a16="http://schemas.microsoft.com/office/drawing/2014/main" xmlns="" id="{A7F427BE-19E3-4DF8-B57B-307A252F6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36115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101458" name="Text Box 82">
            <a:extLst>
              <a:ext uri="{FF2B5EF4-FFF2-40B4-BE49-F238E27FC236}">
                <a16:creationId xmlns:a16="http://schemas.microsoft.com/office/drawing/2014/main" xmlns="" id="{D6F8EE3D-7A56-4454-8D1E-4F88F4212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3602039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01459" name="Text Box 83">
            <a:extLst>
              <a:ext uri="{FF2B5EF4-FFF2-40B4-BE49-F238E27FC236}">
                <a16:creationId xmlns:a16="http://schemas.microsoft.com/office/drawing/2014/main" xmlns="" id="{0AC96CF9-B5C3-46C1-80B1-B55E56021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360203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01460" name="Text Box 84">
            <a:extLst>
              <a:ext uri="{FF2B5EF4-FFF2-40B4-BE49-F238E27FC236}">
                <a16:creationId xmlns:a16="http://schemas.microsoft.com/office/drawing/2014/main" xmlns="" id="{A88A0AF8-39C8-4A21-B005-826B1AF6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12432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101461" name="Text Box 85">
            <a:extLst>
              <a:ext uri="{FF2B5EF4-FFF2-40B4-BE49-F238E27FC236}">
                <a16:creationId xmlns:a16="http://schemas.microsoft.com/office/drawing/2014/main" xmlns="" id="{806BE092-DC4F-4A9D-8CD4-B4579156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4114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01462" name="Text Box 86">
            <a:extLst>
              <a:ext uri="{FF2B5EF4-FFF2-40B4-BE49-F238E27FC236}">
                <a16:creationId xmlns:a16="http://schemas.microsoft.com/office/drawing/2014/main" xmlns="" id="{D66D58C0-ABAA-486F-A840-2BA603221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4114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01464" name="Text Box 88">
            <a:extLst>
              <a:ext uri="{FF2B5EF4-FFF2-40B4-BE49-F238E27FC236}">
                <a16:creationId xmlns:a16="http://schemas.microsoft.com/office/drawing/2014/main" xmlns="" id="{680F02B9-7DAB-4C83-880F-D7CF24696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12432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101465" name="Text Box 89">
            <a:extLst>
              <a:ext uri="{FF2B5EF4-FFF2-40B4-BE49-F238E27FC236}">
                <a16:creationId xmlns:a16="http://schemas.microsoft.com/office/drawing/2014/main" xmlns="" id="{34F50D98-0BD6-44E1-B76E-6EBFD8E1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4114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01466" name="Text Box 90">
            <a:extLst>
              <a:ext uri="{FF2B5EF4-FFF2-40B4-BE49-F238E27FC236}">
                <a16:creationId xmlns:a16="http://schemas.microsoft.com/office/drawing/2014/main" xmlns="" id="{983F527E-DC2D-4B51-B5C5-529751C15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4114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01467" name="Text Box 91">
            <a:extLst>
              <a:ext uri="{FF2B5EF4-FFF2-40B4-BE49-F238E27FC236}">
                <a16:creationId xmlns:a16="http://schemas.microsoft.com/office/drawing/2014/main" xmlns="" id="{90058FEE-4EA3-4309-90E1-4C14E24A5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304323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101468" name="Text Box 92">
            <a:extLst>
              <a:ext uri="{FF2B5EF4-FFF2-40B4-BE49-F238E27FC236}">
                <a16:creationId xmlns:a16="http://schemas.microsoft.com/office/drawing/2014/main" xmlns="" id="{9EAA69B4-6F07-4968-BEF4-5567D2709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3048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101469" name="Line 93">
            <a:extLst>
              <a:ext uri="{FF2B5EF4-FFF2-40B4-BE49-F238E27FC236}">
                <a16:creationId xmlns:a16="http://schemas.microsoft.com/office/drawing/2014/main" xmlns="" id="{46E5A6BD-BA54-4DC4-85B3-F1F29284F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463" y="502920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70" name="Text Box 94">
            <a:extLst>
              <a:ext uri="{FF2B5EF4-FFF2-40B4-BE49-F238E27FC236}">
                <a16:creationId xmlns:a16="http://schemas.microsoft.com/office/drawing/2014/main" xmlns="" id="{432F626E-9700-46DE-B826-DBA5ECF27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50532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101471" name="Text Box 95">
            <a:extLst>
              <a:ext uri="{FF2B5EF4-FFF2-40B4-BE49-F238E27FC236}">
                <a16:creationId xmlns:a16="http://schemas.microsoft.com/office/drawing/2014/main" xmlns="" id="{0F1041CB-8DFF-4FC1-8A9C-AC09B9D2D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4495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01472" name="Text Box 96">
            <a:extLst>
              <a:ext uri="{FF2B5EF4-FFF2-40B4-BE49-F238E27FC236}">
                <a16:creationId xmlns:a16="http://schemas.microsoft.com/office/drawing/2014/main" xmlns="" id="{69E57F05-9266-4913-BDA5-55E90587F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4495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01476" name="Text Box 100">
            <a:extLst>
              <a:ext uri="{FF2B5EF4-FFF2-40B4-BE49-F238E27FC236}">
                <a16:creationId xmlns:a16="http://schemas.microsoft.com/office/drawing/2014/main" xmlns="" id="{DCB13E8E-91EB-420E-86DF-4AC9911B2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42973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01478" name="Text Box 102">
            <a:extLst>
              <a:ext uri="{FF2B5EF4-FFF2-40B4-BE49-F238E27FC236}">
                <a16:creationId xmlns:a16="http://schemas.microsoft.com/office/drawing/2014/main" xmlns="" id="{703DE907-7582-4DC3-AA75-9E2EC6408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495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101479" name="Text Box 103">
            <a:extLst>
              <a:ext uri="{FF2B5EF4-FFF2-40B4-BE49-F238E27FC236}">
                <a16:creationId xmlns:a16="http://schemas.microsoft.com/office/drawing/2014/main" xmlns="" id="{0759CAEA-C1D1-4A37-A283-C14D3323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4495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01480" name="Text Box 104">
            <a:extLst>
              <a:ext uri="{FF2B5EF4-FFF2-40B4-BE49-F238E27FC236}">
                <a16:creationId xmlns:a16="http://schemas.microsoft.com/office/drawing/2014/main" xmlns="" id="{8B824557-926D-41A4-93BB-2E1E458D4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4495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01481" name="Text Box 105">
            <a:extLst>
              <a:ext uri="{FF2B5EF4-FFF2-40B4-BE49-F238E27FC236}">
                <a16:creationId xmlns:a16="http://schemas.microsoft.com/office/drawing/2014/main" xmlns="" id="{26A8BD4C-75A4-468B-A39B-64FBFBB8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5029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5189" name="TextBox 70">
            <a:extLst>
              <a:ext uri="{FF2B5EF4-FFF2-40B4-BE49-F238E27FC236}">
                <a16:creationId xmlns:a16="http://schemas.microsoft.com/office/drawing/2014/main" xmlns="" id="{2C5B4E81-80E4-4CC1-80B6-1F623803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954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5F391F8F-5BC2-441E-BB46-96561E10C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352801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chia 64 </a:t>
            </a:r>
            <a:r>
              <a:rPr lang="en-US" altLang="vi-VN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5520D6D-C15A-4054-9FAB-D6FACD371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18101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 chia 64 </a:t>
            </a:r>
            <a:r>
              <a:rPr lang="en-US" altLang="vi-VN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6437C4-9A3D-4E61-A99B-90F320C8CC60}"/>
              </a:ext>
            </a:extLst>
          </p:cNvPr>
          <p:cNvSpPr txBox="1"/>
          <p:nvPr/>
        </p:nvSpPr>
        <p:spPr>
          <a:xfrm>
            <a:off x="644661" y="479356"/>
            <a:ext cx="306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0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0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0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0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0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0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101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101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0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0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10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10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0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5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10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10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8" dur="500"/>
                                        <p:tgtEl>
                                          <p:spTgt spid="101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0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0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0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0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6" dur="500"/>
                                        <p:tgtEl>
                                          <p:spTgt spid="10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10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10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10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10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10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10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7" dur="500"/>
                                        <p:tgtEl>
                                          <p:spTgt spid="101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0" dur="500"/>
                                        <p:tgtEl>
                                          <p:spTgt spid="101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6" dur="500"/>
                                        <p:tgtEl>
                                          <p:spTgt spid="1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10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10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10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3" dur="500"/>
                                        <p:tgtEl>
                                          <p:spTgt spid="10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6" dur="500"/>
                                        <p:tgtEl>
                                          <p:spTgt spid="10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1" dur="500"/>
                                        <p:tgtEl>
                                          <p:spTgt spid="1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500"/>
                                        <p:tgtEl>
                                          <p:spTgt spid="10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7" dur="500"/>
                                        <p:tgtEl>
                                          <p:spTgt spid="10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0" dur="500"/>
                                        <p:tgtEl>
                                          <p:spTgt spid="10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5" dur="2000"/>
                                        <p:tgtEl>
                                          <p:spTgt spid="1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8" dur="500"/>
                                        <p:tgtEl>
                                          <p:spTgt spid="10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10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10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9" dur="2000"/>
                                        <p:tgtEl>
                                          <p:spTgt spid="1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2" dur="500"/>
                                        <p:tgtEl>
                                          <p:spTgt spid="10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5" dur="500"/>
                                        <p:tgtEl>
                                          <p:spTgt spid="10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8" dur="500"/>
                                        <p:tgtEl>
                                          <p:spTgt spid="10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1" dur="500"/>
                                        <p:tgtEl>
                                          <p:spTgt spid="10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4" dur="500"/>
                                        <p:tgtEl>
                                          <p:spTgt spid="10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7" dur="500"/>
                                        <p:tgtEl>
                                          <p:spTgt spid="10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2" dur="2000"/>
                                        <p:tgtEl>
                                          <p:spTgt spid="1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02" grpId="0"/>
      <p:bldP spid="101403" grpId="0"/>
      <p:bldP spid="101404" grpId="0"/>
      <p:bldP spid="101405" grpId="0"/>
      <p:bldP spid="101406" grpId="0"/>
      <p:bldP spid="101407" grpId="0"/>
      <p:bldP spid="101409" grpId="0"/>
      <p:bldP spid="101411" grpId="0"/>
      <p:bldP spid="101413" grpId="0"/>
      <p:bldP spid="101416" grpId="0"/>
      <p:bldP spid="101417" grpId="0"/>
      <p:bldP spid="101426" grpId="0"/>
      <p:bldP spid="101427" grpId="0"/>
      <p:bldP spid="101429" grpId="0"/>
      <p:bldP spid="101430" grpId="0"/>
      <p:bldP spid="101430" grpId="1"/>
      <p:bldP spid="101431" grpId="0"/>
      <p:bldP spid="101431" grpId="1"/>
      <p:bldP spid="101431" grpId="2"/>
      <p:bldP spid="101431" grpId="3"/>
      <p:bldP spid="101431" grpId="4"/>
      <p:bldP spid="101432" grpId="0"/>
      <p:bldP spid="101433" grpId="0"/>
      <p:bldP spid="101433" grpId="1"/>
      <p:bldP spid="101433" grpId="2"/>
      <p:bldP spid="101433" grpId="3"/>
      <p:bldP spid="101433" grpId="4"/>
      <p:bldP spid="101434" grpId="0"/>
      <p:bldP spid="101437" grpId="0"/>
      <p:bldP spid="101438" grpId="0"/>
      <p:bldP spid="101439" grpId="0"/>
      <p:bldP spid="101440" grpId="0"/>
      <p:bldP spid="101441" grpId="0"/>
      <p:bldP spid="101444" grpId="0"/>
      <p:bldP spid="101447" grpId="0"/>
      <p:bldP spid="101448" grpId="0"/>
      <p:bldP spid="101449" grpId="0"/>
      <p:bldP spid="101450" grpId="0"/>
      <p:bldP spid="101452" grpId="0"/>
      <p:bldP spid="101453" grpId="0"/>
      <p:bldP spid="101454" grpId="0"/>
      <p:bldP spid="101457" grpId="0"/>
      <p:bldP spid="101458" grpId="0"/>
      <p:bldP spid="101459" grpId="0"/>
      <p:bldP spid="101460" grpId="0"/>
      <p:bldP spid="101461" grpId="0"/>
      <p:bldP spid="101462" grpId="0"/>
      <p:bldP spid="101464" grpId="0"/>
      <p:bldP spid="101465" grpId="0"/>
      <p:bldP spid="101466" grpId="0"/>
      <p:bldP spid="101467" grpId="0"/>
      <p:bldP spid="101468" grpId="0"/>
      <p:bldP spid="101470" grpId="0"/>
      <p:bldP spid="101471" grpId="0"/>
      <p:bldP spid="101472" grpId="0"/>
      <p:bldP spid="1014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5" name="Text Box 251">
            <a:extLst>
              <a:ext uri="{FF2B5EF4-FFF2-40B4-BE49-F238E27FC236}">
                <a16:creationId xmlns:a16="http://schemas.microsoft.com/office/drawing/2014/main" xmlns="" id="{A4308859-D060-4808-8B3E-B2A2075F8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002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b="1">
                <a:solidFill>
                  <a:srgbClr val="000000"/>
                </a:solidFill>
                <a:latin typeface=".VnTime" panose="020B7200000000000000" pitchFamily="34" charset="0"/>
              </a:rPr>
              <a:t>b) 1154 : 62 = ?</a:t>
            </a:r>
          </a:p>
        </p:txBody>
      </p:sp>
      <p:sp>
        <p:nvSpPr>
          <p:cNvPr id="6396" name="Text Box 252">
            <a:extLst>
              <a:ext uri="{FF2B5EF4-FFF2-40B4-BE49-F238E27FC236}">
                <a16:creationId xmlns:a16="http://schemas.microsoft.com/office/drawing/2014/main" xmlns="" id="{FC9EA2FF-C573-4FF7-A94D-CCE8FD8E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19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6397" name="Text Box 253">
            <a:extLst>
              <a:ext uri="{FF2B5EF4-FFF2-40B4-BE49-F238E27FC236}">
                <a16:creationId xmlns:a16="http://schemas.microsoft.com/office/drawing/2014/main" xmlns="" id="{807C5AF7-C193-468C-BFFD-D6E9BCAB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194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6398" name="Text Box 254">
            <a:extLst>
              <a:ext uri="{FF2B5EF4-FFF2-40B4-BE49-F238E27FC236}">
                <a16:creationId xmlns:a16="http://schemas.microsoft.com/office/drawing/2014/main" xmlns="" id="{99754C88-6935-41A1-93C8-EEC1ACD18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819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6399" name="Text Box 255">
            <a:extLst>
              <a:ext uri="{FF2B5EF4-FFF2-40B4-BE49-F238E27FC236}">
                <a16:creationId xmlns:a16="http://schemas.microsoft.com/office/drawing/2014/main" xmlns="" id="{134FC9ED-75A7-43AA-90CA-CBD8F10B5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4</a:t>
            </a:r>
          </a:p>
        </p:txBody>
      </p:sp>
      <p:grpSp>
        <p:nvGrpSpPr>
          <p:cNvPr id="2" name="Group 330">
            <a:extLst>
              <a:ext uri="{FF2B5EF4-FFF2-40B4-BE49-F238E27FC236}">
                <a16:creationId xmlns:a16="http://schemas.microsoft.com/office/drawing/2014/main" xmlns="" id="{69939D43-0BB2-4F5A-999F-6F4ADDFF2567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743200"/>
            <a:ext cx="1447800" cy="2590800"/>
            <a:chOff x="3552" y="1632"/>
            <a:chExt cx="912" cy="1632"/>
          </a:xfrm>
        </p:grpSpPr>
        <p:sp>
          <p:nvSpPr>
            <p:cNvPr id="7218" name="Line 257">
              <a:extLst>
                <a:ext uri="{FF2B5EF4-FFF2-40B4-BE49-F238E27FC236}">
                  <a16:creationId xmlns:a16="http://schemas.microsoft.com/office/drawing/2014/main" xmlns="" id="{8ADF2940-B204-4206-8656-D1A92DBC7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632"/>
              <a:ext cx="0" cy="16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9" name="Line 258">
              <a:extLst>
                <a:ext uri="{FF2B5EF4-FFF2-40B4-BE49-F238E27FC236}">
                  <a16:creationId xmlns:a16="http://schemas.microsoft.com/office/drawing/2014/main" xmlns="" id="{E6141955-81EE-4882-ACFA-DE856427D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064"/>
              <a:ext cx="91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403" name="Text Box 259">
            <a:extLst>
              <a:ext uri="{FF2B5EF4-FFF2-40B4-BE49-F238E27FC236}">
                <a16:creationId xmlns:a16="http://schemas.microsoft.com/office/drawing/2014/main" xmlns="" id="{1357A5F2-EAEF-4601-AD02-0ECADB06F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19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6404" name="Text Box 260">
            <a:extLst>
              <a:ext uri="{FF2B5EF4-FFF2-40B4-BE49-F238E27FC236}">
                <a16:creationId xmlns:a16="http://schemas.microsoft.com/office/drawing/2014/main" xmlns="" id="{8CF2C122-69CB-481D-AE2B-AFB14E528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19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6405" name="Text Box 261">
            <a:extLst>
              <a:ext uri="{FF2B5EF4-FFF2-40B4-BE49-F238E27FC236}">
                <a16:creationId xmlns:a16="http://schemas.microsoft.com/office/drawing/2014/main" xmlns="" id="{F52B8130-54FE-4184-AACB-21D352593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19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6406" name="Text Box 262">
            <a:extLst>
              <a:ext uri="{FF2B5EF4-FFF2-40B4-BE49-F238E27FC236}">
                <a16:creationId xmlns:a16="http://schemas.microsoft.com/office/drawing/2014/main" xmlns="" id="{24847199-DF2E-432B-AD0C-1BF2F040B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194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6407" name="Text Box 263">
            <a:extLst>
              <a:ext uri="{FF2B5EF4-FFF2-40B4-BE49-F238E27FC236}">
                <a16:creationId xmlns:a16="http://schemas.microsoft.com/office/drawing/2014/main" xmlns="" id="{F2A9CCBC-BA90-4B51-BAD3-F2EE562C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052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6408" name="Text Box 264">
            <a:extLst>
              <a:ext uri="{FF2B5EF4-FFF2-40B4-BE49-F238E27FC236}">
                <a16:creationId xmlns:a16="http://schemas.microsoft.com/office/drawing/2014/main" xmlns="" id="{8FE86074-B1DB-40E1-8129-20180C17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052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6409" name="Text Box 265">
            <a:extLst>
              <a:ext uri="{FF2B5EF4-FFF2-40B4-BE49-F238E27FC236}">
                <a16:creationId xmlns:a16="http://schemas.microsoft.com/office/drawing/2014/main" xmlns="" id="{06AAA93D-8EAD-4F31-8042-EE1DECA13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19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6411" name="Text Box 267">
            <a:extLst>
              <a:ext uri="{FF2B5EF4-FFF2-40B4-BE49-F238E27FC236}">
                <a16:creationId xmlns:a16="http://schemas.microsoft.com/office/drawing/2014/main" xmlns="" id="{CE273709-E447-40E3-9AC8-EA894DCA3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19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6429" name="Line 285">
            <a:extLst>
              <a:ext uri="{FF2B5EF4-FFF2-40B4-BE49-F238E27FC236}">
                <a16:creationId xmlns:a16="http://schemas.microsoft.com/office/drawing/2014/main" xmlns="" id="{500B2272-4FE9-437C-986C-EA498FBD8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81000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0" name="Text Box 306">
            <a:extLst>
              <a:ext uri="{FF2B5EF4-FFF2-40B4-BE49-F238E27FC236}">
                <a16:creationId xmlns:a16="http://schemas.microsoft.com/office/drawing/2014/main" xmlns="" id="{AE386752-E768-4F70-B8C8-BCAD284A7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212" y="5486401"/>
            <a:ext cx="5165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b="1" dirty="0" err="1">
                <a:solidFill>
                  <a:srgbClr val="000000"/>
                </a:solidFill>
                <a:latin typeface=".VnTime" panose="020B7200000000000000" pitchFamily="34" charset="0"/>
              </a:rPr>
              <a:t>VËy</a:t>
            </a:r>
            <a:r>
              <a:rPr lang="en-US" altLang="vi-VN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dirty="0">
                <a:solidFill>
                  <a:srgbClr val="000000"/>
                </a:solidFill>
                <a:latin typeface=".VnTime" panose="020B7200000000000000" pitchFamily="34" charset="0"/>
              </a:rPr>
              <a:t>1154 : 62 = 18 (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000000"/>
                </a:solidFill>
                <a:latin typeface=".VnTime" panose="020B7200000000000000" pitchFamily="34" charset="0"/>
              </a:rPr>
              <a:t>38)</a:t>
            </a:r>
          </a:p>
        </p:txBody>
      </p:sp>
      <p:sp>
        <p:nvSpPr>
          <p:cNvPr id="6451" name="Text Box 307">
            <a:extLst>
              <a:ext uri="{FF2B5EF4-FFF2-40B4-BE49-F238E27FC236}">
                <a16:creationId xmlns:a16="http://schemas.microsoft.com/office/drawing/2014/main" xmlns="" id="{2D8209A5-631A-4068-A9CF-59CC332C9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819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6452" name="Text Box 308">
            <a:extLst>
              <a:ext uri="{FF2B5EF4-FFF2-40B4-BE49-F238E27FC236}">
                <a16:creationId xmlns:a16="http://schemas.microsoft.com/office/drawing/2014/main" xmlns="" id="{0349AEFC-558B-4BB1-A51F-91467FCB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276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6453" name="Text Box 309">
            <a:extLst>
              <a:ext uri="{FF2B5EF4-FFF2-40B4-BE49-F238E27FC236}">
                <a16:creationId xmlns:a16="http://schemas.microsoft.com/office/drawing/2014/main" xmlns="" id="{31C5C61D-66F3-40C1-8F50-DD8D0ECFB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276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6454" name="Text Box 310">
            <a:extLst>
              <a:ext uri="{FF2B5EF4-FFF2-40B4-BE49-F238E27FC236}">
                <a16:creationId xmlns:a16="http://schemas.microsoft.com/office/drawing/2014/main" xmlns="" id="{D55F0703-0A31-4D06-B55B-83DF79F8A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276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6455" name="Text Box 311">
            <a:extLst>
              <a:ext uri="{FF2B5EF4-FFF2-40B4-BE49-F238E27FC236}">
                <a16:creationId xmlns:a16="http://schemas.microsoft.com/office/drawing/2014/main" xmlns="" id="{88BDAF76-A067-4016-B4E4-9A66A2390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276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6456" name="Line 312">
            <a:extLst>
              <a:ext uri="{FF2B5EF4-FFF2-40B4-BE49-F238E27FC236}">
                <a16:creationId xmlns:a16="http://schemas.microsoft.com/office/drawing/2014/main" xmlns="" id="{C5F59856-D53C-4CE2-9FE2-73D3A7942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64820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7" name="Text Box 313">
            <a:extLst>
              <a:ext uri="{FF2B5EF4-FFF2-40B4-BE49-F238E27FC236}">
                <a16:creationId xmlns:a16="http://schemas.microsoft.com/office/drawing/2014/main" xmlns="" id="{0A16CD2B-0C35-4214-9631-0158719BB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7639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6458" name="Text Box 314">
            <a:extLst>
              <a:ext uri="{FF2B5EF4-FFF2-40B4-BE49-F238E27FC236}">
                <a16:creationId xmlns:a16="http://schemas.microsoft.com/office/drawing/2014/main" xmlns="" id="{D6209744-C8DD-42EC-AB0F-53418662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37639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6459" name="Text Box 315">
            <a:extLst>
              <a:ext uri="{FF2B5EF4-FFF2-40B4-BE49-F238E27FC236}">
                <a16:creationId xmlns:a16="http://schemas.microsoft.com/office/drawing/2014/main" xmlns="" id="{EDB9BFA9-E808-4E1B-87AB-DCDFD4713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3759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6461" name="Text Box 317">
            <a:extLst>
              <a:ext uri="{FF2B5EF4-FFF2-40B4-BE49-F238E27FC236}">
                <a16:creationId xmlns:a16="http://schemas.microsoft.com/office/drawing/2014/main" xmlns="" id="{02E91FB0-EC9B-4F81-99C1-F014C3B8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7639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6462" name="Text Box 318">
            <a:extLst>
              <a:ext uri="{FF2B5EF4-FFF2-40B4-BE49-F238E27FC236}">
                <a16:creationId xmlns:a16="http://schemas.microsoft.com/office/drawing/2014/main" xmlns="" id="{6427EC06-5D31-4E93-BAFA-11A9DF79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37639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6463" name="Text Box 319">
            <a:extLst>
              <a:ext uri="{FF2B5EF4-FFF2-40B4-BE49-F238E27FC236}">
                <a16:creationId xmlns:a16="http://schemas.microsoft.com/office/drawing/2014/main" xmlns="" id="{24B7E3D7-EA5C-4C65-879D-EA69C8DFF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376078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6464" name="Text Box 320">
            <a:extLst>
              <a:ext uri="{FF2B5EF4-FFF2-40B4-BE49-F238E27FC236}">
                <a16:creationId xmlns:a16="http://schemas.microsoft.com/office/drawing/2014/main" xmlns="" id="{A81AA2D6-BE31-4AD7-B6CA-6515D9AD5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505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6465" name="Text Box 321">
            <a:extLst>
              <a:ext uri="{FF2B5EF4-FFF2-40B4-BE49-F238E27FC236}">
                <a16:creationId xmlns:a16="http://schemas.microsoft.com/office/drawing/2014/main" xmlns="" id="{A288BD4E-50AE-4551-86BC-D55D3898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5052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6466" name="Text Box 322">
            <a:extLst>
              <a:ext uri="{FF2B5EF4-FFF2-40B4-BE49-F238E27FC236}">
                <a16:creationId xmlns:a16="http://schemas.microsoft.com/office/drawing/2014/main" xmlns="" id="{F2701863-67BF-4654-B556-349C50C0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12432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6467" name="Text Box 323">
            <a:extLst>
              <a:ext uri="{FF2B5EF4-FFF2-40B4-BE49-F238E27FC236}">
                <a16:creationId xmlns:a16="http://schemas.microsoft.com/office/drawing/2014/main" xmlns="" id="{83082950-9141-44FE-A89A-0461F2B1D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148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6468" name="Text Box 324">
            <a:extLst>
              <a:ext uri="{FF2B5EF4-FFF2-40B4-BE49-F238E27FC236}">
                <a16:creationId xmlns:a16="http://schemas.microsoft.com/office/drawing/2014/main" xmlns="" id="{6AE424AD-81C3-46A5-841F-DA7E86311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114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6469" name="Text Box 325">
            <a:extLst>
              <a:ext uri="{FF2B5EF4-FFF2-40B4-BE49-F238E27FC236}">
                <a16:creationId xmlns:a16="http://schemas.microsoft.com/office/drawing/2014/main" xmlns="" id="{93937F42-CB0C-4730-A5A7-095137566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12432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6470" name="Text Box 326">
            <a:extLst>
              <a:ext uri="{FF2B5EF4-FFF2-40B4-BE49-F238E27FC236}">
                <a16:creationId xmlns:a16="http://schemas.microsoft.com/office/drawing/2014/main" xmlns="" id="{0ADDC049-98F7-4A3A-8846-2FFCA8508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148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6471" name="Text Box 327">
            <a:extLst>
              <a:ext uri="{FF2B5EF4-FFF2-40B4-BE49-F238E27FC236}">
                <a16:creationId xmlns:a16="http://schemas.microsoft.com/office/drawing/2014/main" xmlns="" id="{4050B2A3-E02C-4C70-B29D-20E327362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114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6472" name="Text Box 328">
            <a:extLst>
              <a:ext uri="{FF2B5EF4-FFF2-40B4-BE49-F238E27FC236}">
                <a16:creationId xmlns:a16="http://schemas.microsoft.com/office/drawing/2014/main" xmlns="" id="{F1351797-C96F-4F89-9C3B-D8814FC69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4648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6473" name="Text Box 329">
            <a:extLst>
              <a:ext uri="{FF2B5EF4-FFF2-40B4-BE49-F238E27FC236}">
                <a16:creationId xmlns:a16="http://schemas.microsoft.com/office/drawing/2014/main" xmlns="" id="{0E2E4CC7-324E-41DA-A700-37B277D71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4648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6186" name="TextBox 43">
            <a:extLst>
              <a:ext uri="{FF2B5EF4-FFF2-40B4-BE49-F238E27FC236}">
                <a16:creationId xmlns:a16="http://schemas.microsoft.com/office/drawing/2014/main" xmlns="" id="{3653A0FF-CAA1-4B96-A689-D77EA93C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8288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187" name="TextBox 44">
            <a:extLst>
              <a:ext uri="{FF2B5EF4-FFF2-40B4-BE49-F238E27FC236}">
                <a16:creationId xmlns:a16="http://schemas.microsoft.com/office/drawing/2014/main" xmlns="" id="{192DB00E-F585-45F7-8FE9-EF6F9F85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62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9900"/>
                </a:solidFill>
                <a:latin typeface=".VnTime" panose="020B7200000000000000" pitchFamily="34" charset="0"/>
              </a:rPr>
              <a:t>*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 chia 62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6188" name="TextBox 45">
            <a:extLst>
              <a:ext uri="{FF2B5EF4-FFF2-40B4-BE49-F238E27FC236}">
                <a16:creationId xmlns:a16="http://schemas.microsoft.com/office/drawing/2014/main" xmlns="" id="{6A5FEA46-F741-4E3D-B3DB-51B3B4D02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819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</a:p>
        </p:txBody>
      </p:sp>
      <p:sp>
        <p:nvSpPr>
          <p:cNvPr id="6189" name="TextBox 46">
            <a:extLst>
              <a:ext uri="{FF2B5EF4-FFF2-40B4-BE49-F238E27FC236}">
                <a16:creationId xmlns:a16="http://schemas.microsoft.com/office/drawing/2014/main" xmlns="" id="{AC562D39-DEC5-416D-BBAA-B3C17D50C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76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</a:t>
            </a:r>
          </a:p>
        </p:txBody>
      </p:sp>
      <p:sp>
        <p:nvSpPr>
          <p:cNvPr id="6190" name="TextBox 47">
            <a:extLst>
              <a:ext uri="{FF2B5EF4-FFF2-40B4-BE49-F238E27FC236}">
                <a16:creationId xmlns:a16="http://schemas.microsoft.com/office/drawing/2014/main" xmlns="" id="{0B5BC614-06E6-46F3-8327-1481F104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7338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53.</a:t>
            </a:r>
          </a:p>
        </p:txBody>
      </p:sp>
      <p:sp>
        <p:nvSpPr>
          <p:cNvPr id="6191" name="TextBox 48">
            <a:extLst>
              <a:ext uri="{FF2B5EF4-FFF2-40B4-BE49-F238E27FC236}">
                <a16:creationId xmlns:a16="http://schemas.microsoft.com/office/drawing/2014/main" xmlns="" id="{0A5EC94F-D847-49DA-B35C-6E1FFBB6C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1148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534; </a:t>
            </a:r>
          </a:p>
        </p:txBody>
      </p:sp>
      <p:sp>
        <p:nvSpPr>
          <p:cNvPr id="6192" name="TextBox 49">
            <a:extLst>
              <a:ext uri="{FF2B5EF4-FFF2-40B4-BE49-F238E27FC236}">
                <a16:creationId xmlns:a16="http://schemas.microsoft.com/office/drawing/2014/main" xmlns="" id="{DDEF5764-E93D-4F58-93EE-D2E67A525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4876801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16,viết 6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6193" name="TextBox 50">
            <a:extLst>
              <a:ext uri="{FF2B5EF4-FFF2-40B4-BE49-F238E27FC236}">
                <a16:creationId xmlns:a16="http://schemas.microsoft.com/office/drawing/2014/main" xmlns="" id="{694E0642-2B90-4B3C-88F4-AD9FD1F33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4" y="5297488"/>
            <a:ext cx="6178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49,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49;</a:t>
            </a:r>
          </a:p>
        </p:txBody>
      </p:sp>
      <p:sp>
        <p:nvSpPr>
          <p:cNvPr id="6194" name="TextBox 51">
            <a:extLst>
              <a:ext uri="{FF2B5EF4-FFF2-40B4-BE49-F238E27FC236}">
                <a16:creationId xmlns:a16="http://schemas.microsoft.com/office/drawing/2014/main" xmlns="" id="{817B98F4-4E30-45E7-A878-5BF7221F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4" y="5798126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496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38.</a:t>
            </a:r>
          </a:p>
        </p:txBody>
      </p:sp>
      <p:sp>
        <p:nvSpPr>
          <p:cNvPr id="6195" name="TextBox 52">
            <a:extLst>
              <a:ext uri="{FF2B5EF4-FFF2-40B4-BE49-F238E27FC236}">
                <a16:creationId xmlns:a16="http://schemas.microsoft.com/office/drawing/2014/main" xmlns="" id="{E57D4A46-8D99-4D9D-8595-CC1CFF9D3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495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 chia 64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8;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6250644-4E70-40AD-A617-A67F8D01896E}"/>
              </a:ext>
            </a:extLst>
          </p:cNvPr>
          <p:cNvSpPr txBox="1"/>
          <p:nvPr/>
        </p:nvSpPr>
        <p:spPr>
          <a:xfrm>
            <a:off x="644661" y="479356"/>
            <a:ext cx="338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6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6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7" dur="500"/>
                                        <p:tgtEl>
                                          <p:spTgt spid="6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0" dur="500"/>
                                        <p:tgtEl>
                                          <p:spTgt spid="6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6" dur="500"/>
                                        <p:tgtEl>
                                          <p:spTgt spid="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6" grpId="0"/>
      <p:bldP spid="6397" grpId="0"/>
      <p:bldP spid="6398" grpId="0"/>
      <p:bldP spid="6399" grpId="0"/>
      <p:bldP spid="6403" grpId="0"/>
      <p:bldP spid="6404" grpId="0"/>
      <p:bldP spid="6405" grpId="0"/>
      <p:bldP spid="6406" grpId="0"/>
      <p:bldP spid="6407" grpId="0"/>
      <p:bldP spid="6408" grpId="0"/>
      <p:bldP spid="6409" grpId="0"/>
      <p:bldP spid="6409" grpId="1"/>
      <p:bldP spid="6409" grpId="2"/>
      <p:bldP spid="6409" grpId="3"/>
      <p:bldP spid="6411" grpId="0"/>
      <p:bldP spid="6411" grpId="1"/>
      <p:bldP spid="6411" grpId="2"/>
      <p:bldP spid="6450" grpId="0"/>
      <p:bldP spid="6451" grpId="0"/>
      <p:bldP spid="6452" grpId="0"/>
      <p:bldP spid="6453" grpId="0"/>
      <p:bldP spid="6454" grpId="0"/>
      <p:bldP spid="6455" grpId="0"/>
      <p:bldP spid="6457" grpId="0"/>
      <p:bldP spid="6458" grpId="0"/>
      <p:bldP spid="6459" grpId="0"/>
      <p:bldP spid="6461" grpId="0"/>
      <p:bldP spid="6462" grpId="0"/>
      <p:bldP spid="6463" grpId="0"/>
      <p:bldP spid="6464" grpId="0"/>
      <p:bldP spid="6465" grpId="0"/>
      <p:bldP spid="6465" grpId="1"/>
      <p:bldP spid="6466" grpId="0"/>
      <p:bldP spid="6467" grpId="0"/>
      <p:bldP spid="6468" grpId="0"/>
      <p:bldP spid="6469" grpId="0"/>
      <p:bldP spid="6470" grpId="0"/>
      <p:bldP spid="6471" grpId="0"/>
      <p:bldP spid="6472" grpId="0"/>
      <p:bldP spid="6473" grpId="0"/>
      <p:bldP spid="6186" grpId="0"/>
      <p:bldP spid="6187" grpId="0"/>
      <p:bldP spid="6188" grpId="0"/>
      <p:bldP spid="6189" grpId="0"/>
      <p:bldP spid="6190" grpId="0"/>
      <p:bldP spid="6191" grpId="0"/>
      <p:bldP spid="6192" grpId="0"/>
      <p:bldP spid="6193" grpId="0"/>
      <p:bldP spid="6194" grpId="0"/>
      <p:bldP spid="6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xmlns="" id="{0E99E8A2-CFCE-437E-A22F-E6CFB94BA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9" y="2101850"/>
            <a:ext cx="3771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8192 : 64 = 128</a:t>
            </a:r>
          </a:p>
        </p:txBody>
      </p:sp>
      <p:sp>
        <p:nvSpPr>
          <p:cNvPr id="9219" name="Text Box 41">
            <a:extLst>
              <a:ext uri="{FF2B5EF4-FFF2-40B4-BE49-F238E27FC236}">
                <a16:creationId xmlns:a16="http://schemas.microsoft.com/office/drawing/2014/main" xmlns="" id="{046874BE-9FA7-4084-909E-3D9DABA3D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9220" name="Text Box 42">
            <a:extLst>
              <a:ext uri="{FF2B5EF4-FFF2-40B4-BE49-F238E27FC236}">
                <a16:creationId xmlns:a16="http://schemas.microsoft.com/office/drawing/2014/main" xmlns="" id="{ED100A3C-C2C0-4187-ADED-4177D06A1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29718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21" name="Text Box 43">
            <a:extLst>
              <a:ext uri="{FF2B5EF4-FFF2-40B4-BE49-F238E27FC236}">
                <a16:creationId xmlns:a16="http://schemas.microsoft.com/office/drawing/2014/main" xmlns="" id="{ABB5FCAD-B3CD-4047-8F2B-ED7C139EF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9222" name="Text Box 44">
            <a:extLst>
              <a:ext uri="{FF2B5EF4-FFF2-40B4-BE49-F238E27FC236}">
                <a16:creationId xmlns:a16="http://schemas.microsoft.com/office/drawing/2014/main" xmlns="" id="{438FE84E-51DD-435F-B8B5-A8DF30778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grpSp>
        <p:nvGrpSpPr>
          <p:cNvPr id="9223" name="Group 47">
            <a:extLst>
              <a:ext uri="{FF2B5EF4-FFF2-40B4-BE49-F238E27FC236}">
                <a16:creationId xmlns:a16="http://schemas.microsoft.com/office/drawing/2014/main" xmlns="" id="{5DE8B543-D0B4-4BB1-9563-2F3ED6960080}"/>
              </a:ext>
            </a:extLst>
          </p:cNvPr>
          <p:cNvGrpSpPr>
            <a:grpSpLocks/>
          </p:cNvGrpSpPr>
          <p:nvPr/>
        </p:nvGrpSpPr>
        <p:grpSpPr bwMode="auto">
          <a:xfrm>
            <a:off x="3905250" y="2895600"/>
            <a:ext cx="857250" cy="3581400"/>
            <a:chOff x="816" y="1488"/>
            <a:chExt cx="540" cy="2256"/>
          </a:xfrm>
        </p:grpSpPr>
        <p:sp>
          <p:nvSpPr>
            <p:cNvPr id="9308" name="Line 45">
              <a:extLst>
                <a:ext uri="{FF2B5EF4-FFF2-40B4-BE49-F238E27FC236}">
                  <a16:creationId xmlns:a16="http://schemas.microsoft.com/office/drawing/2014/main" xmlns="" id="{F003FDEA-1F6A-4B8C-AA5D-5D1DECE4D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225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Line 46">
              <a:extLst>
                <a:ext uri="{FF2B5EF4-FFF2-40B4-BE49-F238E27FC236}">
                  <a16:creationId xmlns:a16="http://schemas.microsoft.com/office/drawing/2014/main" xmlns="" id="{0F15B364-AE49-4F28-960C-220CB8280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540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4" name="Text Box 48">
            <a:extLst>
              <a:ext uri="{FF2B5EF4-FFF2-40B4-BE49-F238E27FC236}">
                <a16:creationId xmlns:a16="http://schemas.microsoft.com/office/drawing/2014/main" xmlns="" id="{13DA8044-7477-400B-994F-1BDEC4FDA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9225" name="Text Box 49">
            <a:extLst>
              <a:ext uri="{FF2B5EF4-FFF2-40B4-BE49-F238E27FC236}">
                <a16:creationId xmlns:a16="http://schemas.microsoft.com/office/drawing/2014/main" xmlns="" id="{66D48CAF-EA0A-4873-AFBC-339159FDE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9226" name="Text Box 50">
            <a:extLst>
              <a:ext uri="{FF2B5EF4-FFF2-40B4-BE49-F238E27FC236}">
                <a16:creationId xmlns:a16="http://schemas.microsoft.com/office/drawing/2014/main" xmlns="" id="{EC40E448-BB18-4F56-8662-A976F745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9227" name="Text Box 51">
            <a:extLst>
              <a:ext uri="{FF2B5EF4-FFF2-40B4-BE49-F238E27FC236}">
                <a16:creationId xmlns:a16="http://schemas.microsoft.com/office/drawing/2014/main" xmlns="" id="{A7BB2387-52C7-4FEB-8995-D8DE073A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29718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28" name="Text Box 53">
            <a:extLst>
              <a:ext uri="{FF2B5EF4-FFF2-40B4-BE49-F238E27FC236}">
                <a16:creationId xmlns:a16="http://schemas.microsoft.com/office/drawing/2014/main" xmlns="" id="{153CA28C-FA55-44C1-90D7-0373D8A9D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6576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29" name="Text Box 54">
            <a:extLst>
              <a:ext uri="{FF2B5EF4-FFF2-40B4-BE49-F238E27FC236}">
                <a16:creationId xmlns:a16="http://schemas.microsoft.com/office/drawing/2014/main" xmlns="" id="{49C9FEC1-DABA-4EE0-A9CC-52BB1275D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646489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30" name="Text Box 55">
            <a:extLst>
              <a:ext uri="{FF2B5EF4-FFF2-40B4-BE49-F238E27FC236}">
                <a16:creationId xmlns:a16="http://schemas.microsoft.com/office/drawing/2014/main" xmlns="" id="{4C69169C-2711-4F06-9893-7E408D42E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9231" name="Text Box 56">
            <a:extLst>
              <a:ext uri="{FF2B5EF4-FFF2-40B4-BE49-F238E27FC236}">
                <a16:creationId xmlns:a16="http://schemas.microsoft.com/office/drawing/2014/main" xmlns="" id="{C6E0A80C-1510-4A67-BBC2-372F8038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3829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9232" name="Text Box 57">
            <a:extLst>
              <a:ext uri="{FF2B5EF4-FFF2-40B4-BE49-F238E27FC236}">
                <a16:creationId xmlns:a16="http://schemas.microsoft.com/office/drawing/2014/main" xmlns="" id="{BB268DFD-4647-4CF8-9314-A7B830D7C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9233" name="Text Box 58">
            <a:extLst>
              <a:ext uri="{FF2B5EF4-FFF2-40B4-BE49-F238E27FC236}">
                <a16:creationId xmlns:a16="http://schemas.microsoft.com/office/drawing/2014/main" xmlns="" id="{66BE6B04-266C-4E5C-85FF-A5D3AEDD6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336391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9234" name="Text Box 61">
            <a:extLst>
              <a:ext uri="{FF2B5EF4-FFF2-40B4-BE49-F238E27FC236}">
                <a16:creationId xmlns:a16="http://schemas.microsoft.com/office/drawing/2014/main" xmlns="" id="{5FDF6636-FB5C-4748-B272-783A704EC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401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35" name="Text Box 62">
            <a:extLst>
              <a:ext uri="{FF2B5EF4-FFF2-40B4-BE49-F238E27FC236}">
                <a16:creationId xmlns:a16="http://schemas.microsoft.com/office/drawing/2014/main" xmlns="" id="{0BB13722-DB2D-41C4-AB16-447F4FBE3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8" y="38401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9236" name="Text Box 63">
            <a:extLst>
              <a:ext uri="{FF2B5EF4-FFF2-40B4-BE49-F238E27FC236}">
                <a16:creationId xmlns:a16="http://schemas.microsoft.com/office/drawing/2014/main" xmlns="" id="{FBD2CBDA-2E61-4E73-A8FD-97EDC971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338455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9237" name="Text Box 64">
            <a:extLst>
              <a:ext uri="{FF2B5EF4-FFF2-40B4-BE49-F238E27FC236}">
                <a16:creationId xmlns:a16="http://schemas.microsoft.com/office/drawing/2014/main" xmlns="" id="{89C6F579-F158-48BB-AF99-FCC644638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336391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9238" name="Text Box 65">
            <a:extLst>
              <a:ext uri="{FF2B5EF4-FFF2-40B4-BE49-F238E27FC236}">
                <a16:creationId xmlns:a16="http://schemas.microsoft.com/office/drawing/2014/main" xmlns="" id="{443BBD7E-244A-43F4-AF96-E2DAA601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38401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9239" name="Line 67">
            <a:extLst>
              <a:ext uri="{FF2B5EF4-FFF2-40B4-BE49-F238E27FC236}">
                <a16:creationId xmlns:a16="http://schemas.microsoft.com/office/drawing/2014/main" xmlns="" id="{E3C031F8-E85F-4979-8260-3AC3C005C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886200"/>
            <a:ext cx="457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Text Box 68">
            <a:extLst>
              <a:ext uri="{FF2B5EF4-FFF2-40B4-BE49-F238E27FC236}">
                <a16:creationId xmlns:a16="http://schemas.microsoft.com/office/drawing/2014/main" xmlns="" id="{91FB8CAE-66D1-4803-BC0D-EC18FFBF9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57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9241" name="Text Box 71">
            <a:extLst>
              <a:ext uri="{FF2B5EF4-FFF2-40B4-BE49-F238E27FC236}">
                <a16:creationId xmlns:a16="http://schemas.microsoft.com/office/drawing/2014/main" xmlns="" id="{5CEEAAC5-B7BF-4E45-B393-599FC6D95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42211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9242" name="Text Box 72">
            <a:extLst>
              <a:ext uri="{FF2B5EF4-FFF2-40B4-BE49-F238E27FC236}">
                <a16:creationId xmlns:a16="http://schemas.microsoft.com/office/drawing/2014/main" xmlns="" id="{C516F824-5AF7-4ADB-B5AD-487D2628B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3063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43" name="Text Box 73">
            <a:extLst>
              <a:ext uri="{FF2B5EF4-FFF2-40B4-BE49-F238E27FC236}">
                <a16:creationId xmlns:a16="http://schemas.microsoft.com/office/drawing/2014/main" xmlns="" id="{CC1A9FB1-09DE-416E-B9CB-7673FE6F0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8" y="383063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9244" name="Text Box 74">
            <a:extLst>
              <a:ext uri="{FF2B5EF4-FFF2-40B4-BE49-F238E27FC236}">
                <a16:creationId xmlns:a16="http://schemas.microsoft.com/office/drawing/2014/main" xmlns="" id="{340E8AEB-30A2-4D6A-BF6A-B9F4851B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383063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9245" name="Text Box 76">
            <a:extLst>
              <a:ext uri="{FF2B5EF4-FFF2-40B4-BE49-F238E27FC236}">
                <a16:creationId xmlns:a16="http://schemas.microsoft.com/office/drawing/2014/main" xmlns="" id="{0F604B51-8B9F-4766-A34B-AD7B3D7DD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11639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46" name="Text Box 77">
            <a:extLst>
              <a:ext uri="{FF2B5EF4-FFF2-40B4-BE49-F238E27FC236}">
                <a16:creationId xmlns:a16="http://schemas.microsoft.com/office/drawing/2014/main" xmlns="" id="{207ABDC4-E4BA-4029-8868-D672B260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421163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9247" name="Text Box 78">
            <a:extLst>
              <a:ext uri="{FF2B5EF4-FFF2-40B4-BE49-F238E27FC236}">
                <a16:creationId xmlns:a16="http://schemas.microsoft.com/office/drawing/2014/main" xmlns="" id="{9D81F7D9-CA6C-4331-9A8A-00893D02B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576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9248" name="Line 80">
            <a:extLst>
              <a:ext uri="{FF2B5EF4-FFF2-40B4-BE49-F238E27FC236}">
                <a16:creationId xmlns:a16="http://schemas.microsoft.com/office/drawing/2014/main" xmlns="" id="{6512B3DB-8F8F-4BD2-85C2-148D495E5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4963" y="472440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Text Box 81">
            <a:extLst>
              <a:ext uri="{FF2B5EF4-FFF2-40B4-BE49-F238E27FC236}">
                <a16:creationId xmlns:a16="http://schemas.microsoft.com/office/drawing/2014/main" xmlns="" id="{4F9CF72C-E8A2-4FFA-BC73-65C2DD61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42211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9250" name="Text Box 82">
            <a:extLst>
              <a:ext uri="{FF2B5EF4-FFF2-40B4-BE49-F238E27FC236}">
                <a16:creationId xmlns:a16="http://schemas.microsoft.com/office/drawing/2014/main" xmlns="" id="{5D9FBBD2-DB04-4909-975E-2F9DDC8FC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11639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51" name="Text Box 83">
            <a:extLst>
              <a:ext uri="{FF2B5EF4-FFF2-40B4-BE49-F238E27FC236}">
                <a16:creationId xmlns:a16="http://schemas.microsoft.com/office/drawing/2014/main" xmlns="" id="{3DBE4B9A-F162-4810-88C9-2442FD63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421163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9252" name="Text Box 84">
            <a:extLst>
              <a:ext uri="{FF2B5EF4-FFF2-40B4-BE49-F238E27FC236}">
                <a16:creationId xmlns:a16="http://schemas.microsoft.com/office/drawing/2014/main" xmlns="" id="{E75CCA09-3833-4FDA-A363-B8EA6718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73392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9253" name="Text Box 85">
            <a:extLst>
              <a:ext uri="{FF2B5EF4-FFF2-40B4-BE49-F238E27FC236}">
                <a16:creationId xmlns:a16="http://schemas.microsoft.com/office/drawing/2014/main" xmlns="" id="{96297D53-EB51-4AD5-8B5A-C2973F285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724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54" name="Text Box 86">
            <a:extLst>
              <a:ext uri="{FF2B5EF4-FFF2-40B4-BE49-F238E27FC236}">
                <a16:creationId xmlns:a16="http://schemas.microsoft.com/office/drawing/2014/main" xmlns="" id="{E7618F0E-D967-4F87-A9F4-DE5E94A5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24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9255" name="Text Box 88">
            <a:extLst>
              <a:ext uri="{FF2B5EF4-FFF2-40B4-BE49-F238E27FC236}">
                <a16:creationId xmlns:a16="http://schemas.microsoft.com/office/drawing/2014/main" xmlns="" id="{51C0D3CF-2B17-4942-9BDE-7B4D3B2F7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73392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9256" name="Text Box 89">
            <a:extLst>
              <a:ext uri="{FF2B5EF4-FFF2-40B4-BE49-F238E27FC236}">
                <a16:creationId xmlns:a16="http://schemas.microsoft.com/office/drawing/2014/main" xmlns="" id="{2FA16541-5DBB-416B-AB95-7D4B0ED4F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724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57" name="Text Box 90">
            <a:extLst>
              <a:ext uri="{FF2B5EF4-FFF2-40B4-BE49-F238E27FC236}">
                <a16:creationId xmlns:a16="http://schemas.microsoft.com/office/drawing/2014/main" xmlns="" id="{AB8DA283-812D-417C-AB43-C96E0131F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24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9258" name="Text Box 91">
            <a:extLst>
              <a:ext uri="{FF2B5EF4-FFF2-40B4-BE49-F238E27FC236}">
                <a16:creationId xmlns:a16="http://schemas.microsoft.com/office/drawing/2014/main" xmlns="" id="{1E80F700-CD67-4EC4-96B0-41875FAB1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5283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9259" name="Text Box 92">
            <a:extLst>
              <a:ext uri="{FF2B5EF4-FFF2-40B4-BE49-F238E27FC236}">
                <a16:creationId xmlns:a16="http://schemas.microsoft.com/office/drawing/2014/main" xmlns="" id="{C4A56D0E-30FD-4372-9822-10438CC5E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57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9260" name="Line 93">
            <a:extLst>
              <a:ext uri="{FF2B5EF4-FFF2-40B4-BE49-F238E27FC236}">
                <a16:creationId xmlns:a16="http://schemas.microsoft.com/office/drawing/2014/main" xmlns="" id="{7AAF4E77-257D-4E8F-96B1-D80B80DC1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7363" y="563880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1" name="Text Box 94">
            <a:extLst>
              <a:ext uri="{FF2B5EF4-FFF2-40B4-BE49-F238E27FC236}">
                <a16:creationId xmlns:a16="http://schemas.microsoft.com/office/drawing/2014/main" xmlns="" id="{BAACD64F-85C9-406B-A9F2-848F54FA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1492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9262" name="Text Box 95">
            <a:extLst>
              <a:ext uri="{FF2B5EF4-FFF2-40B4-BE49-F238E27FC236}">
                <a16:creationId xmlns:a16="http://schemas.microsoft.com/office/drawing/2014/main" xmlns="" id="{750E52C0-081F-4F78-9644-F7AF868A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05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63" name="Text Box 96">
            <a:extLst>
              <a:ext uri="{FF2B5EF4-FFF2-40B4-BE49-F238E27FC236}">
                <a16:creationId xmlns:a16="http://schemas.microsoft.com/office/drawing/2014/main" xmlns="" id="{C53758AC-539D-400E-B87E-4633D5B09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105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9264" name="Text Box 100">
            <a:extLst>
              <a:ext uri="{FF2B5EF4-FFF2-40B4-BE49-F238E27FC236}">
                <a16:creationId xmlns:a16="http://schemas.microsoft.com/office/drawing/2014/main" xmlns="" id="{326D80ED-2349-4FCB-9006-E65DBDC8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9069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9265" name="Text Box 102">
            <a:extLst>
              <a:ext uri="{FF2B5EF4-FFF2-40B4-BE49-F238E27FC236}">
                <a16:creationId xmlns:a16="http://schemas.microsoft.com/office/drawing/2014/main" xmlns="" id="{C50CD222-BD5F-4FA9-BDAD-713353A3E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9266" name="Text Box 103">
            <a:extLst>
              <a:ext uri="{FF2B5EF4-FFF2-40B4-BE49-F238E27FC236}">
                <a16:creationId xmlns:a16="http://schemas.microsoft.com/office/drawing/2014/main" xmlns="" id="{0C26A28E-27F2-498E-80CF-D9B589EB0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05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67" name="Text Box 104">
            <a:extLst>
              <a:ext uri="{FF2B5EF4-FFF2-40B4-BE49-F238E27FC236}">
                <a16:creationId xmlns:a16="http://schemas.microsoft.com/office/drawing/2014/main" xmlns="" id="{6171F056-F88E-4255-8FD4-C0EF6F9B1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105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9268" name="Text Box 105">
            <a:extLst>
              <a:ext uri="{FF2B5EF4-FFF2-40B4-BE49-F238E27FC236}">
                <a16:creationId xmlns:a16="http://schemas.microsoft.com/office/drawing/2014/main" xmlns="" id="{E26E83E0-2E72-498E-842F-6E7EE8C20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638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9269" name="Text Box 251">
            <a:extLst>
              <a:ext uri="{FF2B5EF4-FFF2-40B4-BE49-F238E27FC236}">
                <a16:creationId xmlns:a16="http://schemas.microsoft.com/office/drawing/2014/main" xmlns="" id="{0454ECB3-5E0E-43E8-BA69-B3D37B86B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12" y="2101850"/>
            <a:ext cx="4137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1154 : 62 = 18</a:t>
            </a:r>
          </a:p>
        </p:txBody>
      </p:sp>
      <p:sp>
        <p:nvSpPr>
          <p:cNvPr id="9270" name="Text Box 252">
            <a:extLst>
              <a:ext uri="{FF2B5EF4-FFF2-40B4-BE49-F238E27FC236}">
                <a16:creationId xmlns:a16="http://schemas.microsoft.com/office/drawing/2014/main" xmlns="" id="{C2DBF893-D87C-48BD-AA33-7BE2D68F7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95751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71" name="Text Box 253">
            <a:extLst>
              <a:ext uri="{FF2B5EF4-FFF2-40B4-BE49-F238E27FC236}">
                <a16:creationId xmlns:a16="http://schemas.microsoft.com/office/drawing/2014/main" xmlns="" id="{C1532D53-7C56-4209-889E-97F4F4AC9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9718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72" name="Text Box 254">
            <a:extLst>
              <a:ext uri="{FF2B5EF4-FFF2-40B4-BE49-F238E27FC236}">
                <a16:creationId xmlns:a16="http://schemas.microsoft.com/office/drawing/2014/main" xmlns="" id="{0158D003-31D4-4485-8CAC-1586FD343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9273" name="Text Box 255">
            <a:extLst>
              <a:ext uri="{FF2B5EF4-FFF2-40B4-BE49-F238E27FC236}">
                <a16:creationId xmlns:a16="http://schemas.microsoft.com/office/drawing/2014/main" xmlns="" id="{C130C920-9875-4AF4-8FE2-2B920CB87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grpSp>
        <p:nvGrpSpPr>
          <p:cNvPr id="9274" name="Group 330">
            <a:extLst>
              <a:ext uri="{FF2B5EF4-FFF2-40B4-BE49-F238E27FC236}">
                <a16:creationId xmlns:a16="http://schemas.microsoft.com/office/drawing/2014/main" xmlns="" id="{7050E0ED-CE53-4E12-8BB0-3CD61C1821F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895600"/>
            <a:ext cx="1447800" cy="2590800"/>
            <a:chOff x="3552" y="1632"/>
            <a:chExt cx="912" cy="1632"/>
          </a:xfrm>
        </p:grpSpPr>
        <p:sp>
          <p:nvSpPr>
            <p:cNvPr id="9306" name="Line 257">
              <a:extLst>
                <a:ext uri="{FF2B5EF4-FFF2-40B4-BE49-F238E27FC236}">
                  <a16:creationId xmlns:a16="http://schemas.microsoft.com/office/drawing/2014/main" xmlns="" id="{1E0F952B-091A-4243-8FA5-BF97AE5B7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632"/>
              <a:ext cx="0" cy="16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Line 258">
              <a:extLst>
                <a:ext uri="{FF2B5EF4-FFF2-40B4-BE49-F238E27FC236}">
                  <a16:creationId xmlns:a16="http://schemas.microsoft.com/office/drawing/2014/main" xmlns="" id="{78B7487D-B50F-4986-A0C0-EC9912525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064"/>
              <a:ext cx="91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75" name="Text Box 259">
            <a:extLst>
              <a:ext uri="{FF2B5EF4-FFF2-40B4-BE49-F238E27FC236}">
                <a16:creationId xmlns:a16="http://schemas.microsoft.com/office/drawing/2014/main" xmlns="" id="{A0E4F786-3CDF-4FFF-842E-60ACCC28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9276" name="Text Box 260">
            <a:extLst>
              <a:ext uri="{FF2B5EF4-FFF2-40B4-BE49-F238E27FC236}">
                <a16:creationId xmlns:a16="http://schemas.microsoft.com/office/drawing/2014/main" xmlns="" id="{DCEB8639-D3EF-40F7-A8EF-DBC7AA5BD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9277" name="Text Box 261">
            <a:extLst>
              <a:ext uri="{FF2B5EF4-FFF2-40B4-BE49-F238E27FC236}">
                <a16:creationId xmlns:a16="http://schemas.microsoft.com/office/drawing/2014/main" xmlns="" id="{36F5DD33-1CEC-4773-A321-F8DBB2E6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95751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78" name="Text Box 262">
            <a:extLst>
              <a:ext uri="{FF2B5EF4-FFF2-40B4-BE49-F238E27FC236}">
                <a16:creationId xmlns:a16="http://schemas.microsoft.com/office/drawing/2014/main" xmlns="" id="{58C90057-7D0C-483D-BD67-2D01D42F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9718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79" name="Text Box 263">
            <a:extLst>
              <a:ext uri="{FF2B5EF4-FFF2-40B4-BE49-F238E27FC236}">
                <a16:creationId xmlns:a16="http://schemas.microsoft.com/office/drawing/2014/main" xmlns="" id="{84EECE28-9436-4979-893C-390007303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6576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80" name="Text Box 264">
            <a:extLst>
              <a:ext uri="{FF2B5EF4-FFF2-40B4-BE49-F238E27FC236}">
                <a16:creationId xmlns:a16="http://schemas.microsoft.com/office/drawing/2014/main" xmlns="" id="{C9085827-3EAD-495E-8493-67D25BCEA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6576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281" name="Text Box 265">
            <a:extLst>
              <a:ext uri="{FF2B5EF4-FFF2-40B4-BE49-F238E27FC236}">
                <a16:creationId xmlns:a16="http://schemas.microsoft.com/office/drawing/2014/main" xmlns="" id="{8B737058-0D09-4B73-8BC1-DE2EE0FFD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9282" name="Text Box 267">
            <a:extLst>
              <a:ext uri="{FF2B5EF4-FFF2-40B4-BE49-F238E27FC236}">
                <a16:creationId xmlns:a16="http://schemas.microsoft.com/office/drawing/2014/main" xmlns="" id="{7445E3BB-C5DF-488B-8B9E-7E28D0657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9283" name="Line 285">
            <a:extLst>
              <a:ext uri="{FF2B5EF4-FFF2-40B4-BE49-F238E27FC236}">
                <a16:creationId xmlns:a16="http://schemas.microsoft.com/office/drawing/2014/main" xmlns="" id="{95DC84D5-A52C-4C8A-8EB6-5717E2358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96240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4" name="Text Box 307">
            <a:extLst>
              <a:ext uri="{FF2B5EF4-FFF2-40B4-BE49-F238E27FC236}">
                <a16:creationId xmlns:a16="http://schemas.microsoft.com/office/drawing/2014/main" xmlns="" id="{FF687900-3C13-408B-88C1-4412F384B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971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9285" name="Text Box 308">
            <a:extLst>
              <a:ext uri="{FF2B5EF4-FFF2-40B4-BE49-F238E27FC236}">
                <a16:creationId xmlns:a16="http://schemas.microsoft.com/office/drawing/2014/main" xmlns="" id="{59F064E0-88B7-4593-A968-EA974555D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429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9286" name="Text Box 309">
            <a:extLst>
              <a:ext uri="{FF2B5EF4-FFF2-40B4-BE49-F238E27FC236}">
                <a16:creationId xmlns:a16="http://schemas.microsoft.com/office/drawing/2014/main" xmlns="" id="{3EB75703-5540-4795-9E41-CB0DBD1CF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429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9287" name="Text Box 310">
            <a:extLst>
              <a:ext uri="{FF2B5EF4-FFF2-40B4-BE49-F238E27FC236}">
                <a16:creationId xmlns:a16="http://schemas.microsoft.com/office/drawing/2014/main" xmlns="" id="{B0B2EAAB-7279-427D-A651-0BBA3B36B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429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9288" name="Text Box 311">
            <a:extLst>
              <a:ext uri="{FF2B5EF4-FFF2-40B4-BE49-F238E27FC236}">
                <a16:creationId xmlns:a16="http://schemas.microsoft.com/office/drawing/2014/main" xmlns="" id="{A1E51D8C-0CF3-45A1-AC60-1507978D4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429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9289" name="Line 312">
            <a:extLst>
              <a:ext uri="{FF2B5EF4-FFF2-40B4-BE49-F238E27FC236}">
                <a16:creationId xmlns:a16="http://schemas.microsoft.com/office/drawing/2014/main" xmlns="" id="{DC7AA2F4-5851-4EC1-8E35-37294CCC8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80060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0" name="Text Box 313">
            <a:extLst>
              <a:ext uri="{FF2B5EF4-FFF2-40B4-BE49-F238E27FC236}">
                <a16:creationId xmlns:a16="http://schemas.microsoft.com/office/drawing/2014/main" xmlns="" id="{F73D6821-21FB-4C51-9A77-01DC8523B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163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9291" name="Text Box 314">
            <a:extLst>
              <a:ext uri="{FF2B5EF4-FFF2-40B4-BE49-F238E27FC236}">
                <a16:creationId xmlns:a16="http://schemas.microsoft.com/office/drawing/2014/main" xmlns="" id="{D9321033-E11A-482A-9AA8-8D26BFECE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9163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9292" name="Text Box 315">
            <a:extLst>
              <a:ext uri="{FF2B5EF4-FFF2-40B4-BE49-F238E27FC236}">
                <a16:creationId xmlns:a16="http://schemas.microsoft.com/office/drawing/2014/main" xmlns="" id="{02574373-2AA0-43A8-9C82-4336475F6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911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9293" name="Text Box 317">
            <a:extLst>
              <a:ext uri="{FF2B5EF4-FFF2-40B4-BE49-F238E27FC236}">
                <a16:creationId xmlns:a16="http://schemas.microsoft.com/office/drawing/2014/main" xmlns="" id="{2EF5CA37-1DEF-4F38-BE58-FF7AE8187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163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9294" name="Text Box 318">
            <a:extLst>
              <a:ext uri="{FF2B5EF4-FFF2-40B4-BE49-F238E27FC236}">
                <a16:creationId xmlns:a16="http://schemas.microsoft.com/office/drawing/2014/main" xmlns="" id="{F8F030F5-E952-4E93-A0F6-0E2F8D51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9163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9295" name="Text Box 319">
            <a:extLst>
              <a:ext uri="{FF2B5EF4-FFF2-40B4-BE49-F238E27FC236}">
                <a16:creationId xmlns:a16="http://schemas.microsoft.com/office/drawing/2014/main" xmlns="" id="{63534C0A-F998-4C06-81F8-09A90FB8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91318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9296" name="Text Box 320">
            <a:extLst>
              <a:ext uri="{FF2B5EF4-FFF2-40B4-BE49-F238E27FC236}">
                <a16:creationId xmlns:a16="http://schemas.microsoft.com/office/drawing/2014/main" xmlns="" id="{8FB2E9F1-F9FB-4A76-AAF5-BC969B5A8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57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9297" name="Text Box 321">
            <a:extLst>
              <a:ext uri="{FF2B5EF4-FFF2-40B4-BE49-F238E27FC236}">
                <a16:creationId xmlns:a16="http://schemas.microsoft.com/office/drawing/2014/main" xmlns="" id="{1B50B253-66F1-469E-85DC-E7EBB33B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576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9298" name="Text Box 322">
            <a:extLst>
              <a:ext uri="{FF2B5EF4-FFF2-40B4-BE49-F238E27FC236}">
                <a16:creationId xmlns:a16="http://schemas.microsoft.com/office/drawing/2014/main" xmlns="" id="{F9FA4240-CEE9-451A-8026-DB6B2E459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27672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9299" name="Text Box 323">
            <a:extLst>
              <a:ext uri="{FF2B5EF4-FFF2-40B4-BE49-F238E27FC236}">
                <a16:creationId xmlns:a16="http://schemas.microsoft.com/office/drawing/2014/main" xmlns="" id="{A360C2F5-28C0-478F-B9C9-638103026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9300" name="Text Box 324">
            <a:extLst>
              <a:ext uri="{FF2B5EF4-FFF2-40B4-BE49-F238E27FC236}">
                <a16:creationId xmlns:a16="http://schemas.microsoft.com/office/drawing/2014/main" xmlns="" id="{4E9153A1-CCAC-4ECD-8330-B32ACF6FC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67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9301" name="Text Box 325">
            <a:extLst>
              <a:ext uri="{FF2B5EF4-FFF2-40B4-BE49-F238E27FC236}">
                <a16:creationId xmlns:a16="http://schemas.microsoft.com/office/drawing/2014/main" xmlns="" id="{3BC5C7C9-C663-45DC-81DC-ABFE471C8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27672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9302" name="Text Box 326">
            <a:extLst>
              <a:ext uri="{FF2B5EF4-FFF2-40B4-BE49-F238E27FC236}">
                <a16:creationId xmlns:a16="http://schemas.microsoft.com/office/drawing/2014/main" xmlns="" id="{DF69E59D-E6FD-4067-8D0F-324DA531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9303" name="Text Box 327">
            <a:extLst>
              <a:ext uri="{FF2B5EF4-FFF2-40B4-BE49-F238E27FC236}">
                <a16:creationId xmlns:a16="http://schemas.microsoft.com/office/drawing/2014/main" xmlns="" id="{3BF3DCFC-2E77-432E-BB9F-8D3511E02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67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9304" name="Text Box 328">
            <a:extLst>
              <a:ext uri="{FF2B5EF4-FFF2-40B4-BE49-F238E27FC236}">
                <a16:creationId xmlns:a16="http://schemas.microsoft.com/office/drawing/2014/main" xmlns="" id="{03E4293B-2B81-4308-AC1E-FBDC4D917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913" y="4800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9305" name="Text Box 329">
            <a:extLst>
              <a:ext uri="{FF2B5EF4-FFF2-40B4-BE49-F238E27FC236}">
                <a16:creationId xmlns:a16="http://schemas.microsoft.com/office/drawing/2014/main" xmlns="" id="{1D3B76B7-7BB4-4416-82E9-1AF83B703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513" y="4800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D5ADDD-D098-4747-8B2B-F54689515365}"/>
              </a:ext>
            </a:extLst>
          </p:cNvPr>
          <p:cNvSpPr txBox="1"/>
          <p:nvPr/>
        </p:nvSpPr>
        <p:spPr>
          <a:xfrm>
            <a:off x="3581400" y="926737"/>
            <a:ext cx="6490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1300</Words>
  <Application>Microsoft Office PowerPoint</Application>
  <PresentationFormat>Widescreen</PresentationFormat>
  <Paragraphs>359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.VnArial Narrow</vt:lpstr>
      <vt:lpstr>.VnTime</vt:lpstr>
      <vt:lpstr>Arial</vt:lpstr>
      <vt:lpstr>Calibri</vt:lpstr>
      <vt:lpstr>Calibri Light</vt:lpstr>
      <vt:lpstr>Symbol</vt:lpstr>
      <vt:lpstr>Tahoma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account</cp:lastModifiedBy>
  <cp:revision>10</cp:revision>
  <dcterms:created xsi:type="dcterms:W3CDTF">2021-10-08T03:59:48Z</dcterms:created>
  <dcterms:modified xsi:type="dcterms:W3CDTF">2021-12-03T11:09:38Z</dcterms:modified>
</cp:coreProperties>
</file>