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8"/>
  </p:notesMasterIdLst>
  <p:sldIdLst>
    <p:sldId id="282" r:id="rId3"/>
    <p:sldId id="280" r:id="rId4"/>
    <p:sldId id="283" r:id="rId5"/>
    <p:sldId id="278" r:id="rId6"/>
    <p:sldId id="310" r:id="rId7"/>
    <p:sldId id="296" r:id="rId8"/>
    <p:sldId id="381" r:id="rId9"/>
    <p:sldId id="377" r:id="rId10"/>
    <p:sldId id="378" r:id="rId11"/>
    <p:sldId id="379" r:id="rId12"/>
    <p:sldId id="380" r:id="rId13"/>
    <p:sldId id="382" r:id="rId14"/>
    <p:sldId id="292" r:id="rId15"/>
    <p:sldId id="293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CC"/>
    <a:srgbClr val="FFFF99"/>
    <a:srgbClr val="004DE6"/>
    <a:srgbClr val="DDBA59"/>
    <a:srgbClr val="E0C066"/>
    <a:srgbClr val="CC99FF"/>
    <a:srgbClr val="CCFF99"/>
    <a:srgbClr val="003FB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41" d="100"/>
          <a:sy n="41" d="100"/>
        </p:scale>
        <p:origin x="134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69572" y="1132114"/>
            <a:ext cx="640207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14622"/>
              </p:ext>
            </p:extLst>
          </p:nvPr>
        </p:nvGraphicFramePr>
        <p:xfrm>
          <a:off x="937261" y="1132114"/>
          <a:ext cx="10355580" cy="4637812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7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đọc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1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 dằn vặt của An - đrây - 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 dằn vặt của An - đrây – ca thể hiện tình yêu thương, ý thức trách nhiệm với người thân, lòng trung thực, sự nghiêm khắc với bản thân.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An - đrây - ca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Mẹ An - đrây - 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Trầm, buồn, xúc động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7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69572" y="1132114"/>
            <a:ext cx="640207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52500"/>
              </p:ext>
            </p:extLst>
          </p:nvPr>
        </p:nvGraphicFramePr>
        <p:xfrm>
          <a:off x="845819" y="960120"/>
          <a:ext cx="10469880" cy="4637812"/>
        </p:xfrm>
        <a:graphic>
          <a:graphicData uri="http://schemas.openxmlformats.org/drawingml/2006/table">
            <a:tbl>
              <a:tblPr/>
              <a:tblGrid>
                <a:gridCol w="1667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đọc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 em tôi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cô bé hay nói dối ba để đi chơi đã được em gái làm cho tỉnh ngộ.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Cô chị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Cô em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Người cha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 nhàng, hóm hỉnh, thể hiện đúng tính cách, cảm xúc của từng nhân vật: Lời người cha lúc ôn tồn, lúc trầm, buồn. Lời cô chị khi lễ phép, khi tức bực. Lời cô em lúc thản nhiên, lúc giả bộ ngây thơ.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33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4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2237097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Kiểm tra đọc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807365"/>
            <a:ext cx="10715804" cy="1040407"/>
            <a:chOff x="-8052" y="1747250"/>
            <a:chExt cx="8976506" cy="10410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1041003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các kiến thức cần ghi nhớ về: nội dung chính, nhân vật, giọng đọc của các bài là truyện kể thuộc chủ điểm </a:t>
              </a:r>
              <a:r>
                <a:rPr lang="en-US" sz="2800" i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 mọc thẳng.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693924" y="3043444"/>
            <a:ext cx="1067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026228" y="126237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</a:t>
            </a:r>
            <a:r>
              <a:rPr lang="en-US" sz="32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 gợi cho em suy nghĩ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800130" y="1378491"/>
            <a:ext cx="8505011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các bài tập đọc trong sách giáo khoa.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 (tiết 4)</a:t>
            </a:r>
            <a:endParaRPr lang="vi-VN" sz="3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3026228" y="125402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truyện kể các em vừa đọc khuyên chúng ta điều gì?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5829" y="1261908"/>
            <a:ext cx="7561942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</a:p>
          <a:p>
            <a:pPr algn="ctr"/>
            <a:r>
              <a:rPr lang="en-US" sz="66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Kiểm tra đọc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các kiến thức cần ghi nhớ về: nội dung chính, nhân vật, giọng đọc của các bài là truyện kể thuộc chủ điểm </a:t>
              </a:r>
              <a:r>
                <a:rPr lang="en-US" sz="2800" i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 mọc thẳng.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9838871" y="1844641"/>
            <a:ext cx="1172028" cy="761205"/>
          </a:xfrm>
          <a:prstGeom prst="star5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9959522" y="4303480"/>
            <a:ext cx="1153885" cy="761205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178472" y="2827715"/>
            <a:ext cx="2492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đọc hay quá!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1216824" y="1417157"/>
            <a:ext cx="304800" cy="228600"/>
          </a:xfrm>
          <a:prstGeom prst="star5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127671" y="5363141"/>
            <a:ext cx="28175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cố gắng lên nhé!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11216824" y="3915224"/>
            <a:ext cx="304800" cy="2286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62202" y="972107"/>
            <a:ext cx="5791200" cy="2255718"/>
            <a:chOff x="976087" y="1951098"/>
            <a:chExt cx="5791200" cy="2255718"/>
          </a:xfrm>
        </p:grpSpPr>
        <p:sp>
          <p:nvSpPr>
            <p:cNvPr id="2" name="Cloud 1"/>
            <p:cNvSpPr/>
            <p:nvPr/>
          </p:nvSpPr>
          <p:spPr>
            <a:xfrm>
              <a:off x="976087" y="1951098"/>
              <a:ext cx="5791200" cy="225571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546679" y="2385539"/>
              <a:ext cx="4650015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chọn đọc 1 bài tập đọc </a:t>
              </a:r>
              <a:r>
                <a:rPr lang="en-US" alt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 truyện kể trong </a:t>
              </a: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 giáo </a:t>
              </a:r>
              <a:r>
                <a:rPr lang="en-US" alt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ở tuần 4, 5, 6.</a:t>
              </a:r>
              <a:endPara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80145" y="3737260"/>
            <a:ext cx="4042228" cy="10679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chính trực (</a:t>
            </a:r>
            <a:r>
              <a:rPr lang="en-US" sz="28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36)</a:t>
            </a:r>
            <a:endParaRPr lang="en-US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96329" y="3759646"/>
            <a:ext cx="4042228" cy="10679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hạt thóc giống (</a:t>
            </a:r>
            <a:r>
              <a:rPr lang="en-US" sz="28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46)</a:t>
            </a:r>
            <a:endParaRPr lang="en-US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0145" y="5064685"/>
            <a:ext cx="4042228" cy="106792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dằn vặt của An - đrây - ca (</a:t>
            </a:r>
            <a:r>
              <a:rPr lang="en-US" sz="28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55)</a:t>
            </a:r>
            <a:endParaRPr lang="en-US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96329" y="5064685"/>
            <a:ext cx="4042228" cy="106792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em tôi (</a:t>
            </a:r>
            <a:r>
              <a:rPr lang="en-US" sz="28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59)</a:t>
            </a:r>
            <a:endParaRPr lang="en-US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80145" y="749582"/>
            <a:ext cx="1582057" cy="4450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2237097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Kiểm tra đọc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807365"/>
            <a:ext cx="10715804" cy="1040407"/>
            <a:chOff x="-8052" y="1747250"/>
            <a:chExt cx="8976506" cy="10410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1041003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các kiến thức cần ghi nhớ về: nội dung chính, nhân vật, giọng đọc của các bài là truyện kể thuộc chủ điểm </a:t>
              </a:r>
              <a:r>
                <a:rPr lang="en-US" sz="2800" i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 mọc thẳng.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569395" y="1726781"/>
            <a:ext cx="1067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69572" y="1132114"/>
            <a:ext cx="640207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71173" y="1315470"/>
            <a:ext cx="93435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các bài tập đọc là truyện kể thuộc chủ điểm </a:t>
            </a:r>
            <a:r>
              <a:rPr lang="en-US" alt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thẳng,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vào bảng những điều cần nhớ.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854530"/>
              </p:ext>
            </p:extLst>
          </p:nvPr>
        </p:nvGraphicFramePr>
        <p:xfrm>
          <a:off x="1253284" y="3068486"/>
          <a:ext cx="9776144" cy="2266950"/>
        </p:xfrm>
        <a:graphic>
          <a:graphicData uri="http://schemas.openxmlformats.org/drawingml/2006/table">
            <a:tbl>
              <a:tblPr/>
              <a:tblGrid>
                <a:gridCol w="155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1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3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đọc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80145" y="749582"/>
            <a:ext cx="1582057" cy="4450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69572" y="1132114"/>
            <a:ext cx="640207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87450"/>
              </p:ext>
            </p:extLst>
          </p:nvPr>
        </p:nvGraphicFramePr>
        <p:xfrm>
          <a:off x="525780" y="525780"/>
          <a:ext cx="11178539" cy="5806440"/>
        </p:xfrm>
        <a:graphic>
          <a:graphicData uri="http://schemas.openxmlformats.org/drawingml/2006/table">
            <a:tbl>
              <a:tblPr/>
              <a:tblGrid>
                <a:gridCol w="1780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6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đọc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1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người chính trực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ngợi lòng ngay thẳng, chính trực, đặt việc nước lên trên tình riêng của Tô Hiến Thành.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Tô Hiến Thành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Đỗ thái hậu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Thong thả, rõ ràng. Nhấn giọng những từ ngữ thể hiện tính cách kiên định, khẳng khái của Tô Hiến Thành.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hạt thóc gống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 dũng cảm, trung thực, cậu bé Chôm được vua tin yêu, truyền cho ngôi báu.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Cậu bé Chôm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Nhà vua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 thai, chậm rãi, cảm hứng ngợi ca. Lời Chôm ngây thơ, lo lắng. Lời nhà vua khi ôn tồn, khi dõng dạc.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33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0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624</Words>
  <Application>Microsoft Office PowerPoint</Application>
  <PresentationFormat>Widescreen</PresentationFormat>
  <Paragraphs>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Tahoma</vt:lpstr>
      <vt:lpstr>Times New Roman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Minhthangpc.VN</cp:lastModifiedBy>
  <cp:revision>154</cp:revision>
  <dcterms:created xsi:type="dcterms:W3CDTF">2021-08-04T18:52:07Z</dcterms:created>
  <dcterms:modified xsi:type="dcterms:W3CDTF">2021-11-02T19:45:51Z</dcterms:modified>
</cp:coreProperties>
</file>