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audio2.wav" ContentType="audio/x-wav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6" r:id="rId2"/>
    <p:sldId id="283" r:id="rId3"/>
    <p:sldId id="284" r:id="rId4"/>
    <p:sldId id="282" r:id="rId5"/>
    <p:sldId id="281" r:id="rId6"/>
    <p:sldId id="279" r:id="rId7"/>
    <p:sldId id="278" r:id="rId8"/>
    <p:sldId id="287" r:id="rId9"/>
    <p:sldId id="280" r:id="rId10"/>
    <p:sldId id="267" r:id="rId11"/>
    <p:sldId id="26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31063568-3F4B-4D9D-A651-A58E1C3EF3E3}">
          <p14:sldIdLst>
            <p14:sldId id="286"/>
            <p14:sldId id="283"/>
            <p14:sldId id="284"/>
            <p14:sldId id="282"/>
            <p14:sldId id="281"/>
            <p14:sldId id="279"/>
            <p14:sldId id="278"/>
            <p14:sldId id="287"/>
            <p14:sldId id="280"/>
            <p14:sldId id="267"/>
            <p14:sldId id="268"/>
          </p14:sldIdLst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FF66FF"/>
    <a:srgbClr val="FF00FF"/>
    <a:srgbClr val="FF33CC"/>
    <a:srgbClr val="2F0B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-258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B330BDC-8FA5-4CD6-9892-27E1083F24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21EEE1CF-73B8-4627-A5D4-8ACDCB9720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B99B8A6-8A7D-4F19-85FF-EF3068744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7B1CD-DF41-40AE-9567-FBD9F1E2BD94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BE975CD-4281-4D3D-9F51-4D6D78E2A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33AAEF1-0B03-49DA-AED4-9A08F15B8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97E59-8265-4645-A42D-346A071AA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029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A60D1D5-4179-405A-A82B-579420815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81205A2E-A379-4D1F-AC7C-15A9269F6C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3E06D9A-4308-4032-8E49-AD1A45349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7B1CD-DF41-40AE-9567-FBD9F1E2BD94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B1601C2-FA82-4F8F-AF0B-2E2931EA1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ECBB080-BE89-4F77-94F1-F593B583B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97E59-8265-4645-A42D-346A071AA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00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0D10B9CD-0FD6-4EDF-AB4E-6F90A41433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405F60D7-33A6-4F18-A770-6C4C072D45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8E8AE09-6D14-437C-B295-108B385F0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7B1CD-DF41-40AE-9567-FBD9F1E2BD94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51C3C0B-464F-4D87-8F42-430116F50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6D1F55E-39B3-4935-B3DB-B2B036720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97E59-8265-4645-A42D-346A071AA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327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F6CBB89-5DED-4E24-9003-ED528F75A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4A70A77-09BE-4DCD-8364-96EA389B3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ED689FB-6B53-4421-8AA1-F31EA8545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7B1CD-DF41-40AE-9567-FBD9F1E2BD94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4899A8D-E4E2-45E7-A9DE-2182C8251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D69DDE4-B59D-4ED2-A7CB-3BF6CFA53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97E59-8265-4645-A42D-346A071AA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753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F7AEB7D-3349-436D-ABF7-4E17E0066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132D223-7AF7-46DD-8608-EFC0BDA872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EAFE683-47AA-4F96-BD2B-06A2C0CC7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7B1CD-DF41-40AE-9567-FBD9F1E2BD94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0B51614-8EC3-416A-83F5-278CDDC36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81AE166-96C4-4164-A62F-B43D66AE6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97E59-8265-4645-A42D-346A071AA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6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7940249-ADEF-4D4C-BE57-D23CF7788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588A0C7-47EE-4164-BEFE-9C4BB3F88B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38C9F8DD-64B5-484F-B347-5F1B78E14A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0BB25CB0-A740-475F-AA1D-A5BF601D5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7B1CD-DF41-40AE-9567-FBD9F1E2BD94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242B661-87B4-4F0E-81BA-2B2E369D7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C8C509A1-0258-4600-AAD4-B88B2F5BE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97E59-8265-4645-A42D-346A071AA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229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9C5939A-7EF0-4E30-B293-1F58AE136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C71E593-B2C5-4535-932B-811DD15E78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678CD169-2DA9-4E21-8BA0-47CB17AD8E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81B2DAD7-F164-4A8E-8449-E000BC1597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89915007-33AB-4B22-807A-30149ABEF9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174446F8-7D0A-45BE-BA9E-308431AC1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7B1CD-DF41-40AE-9567-FBD9F1E2BD94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67C6032C-7D35-4A43-8F7B-A7B344D23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18476164-6327-4416-904C-440D0B75E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97E59-8265-4645-A42D-346A071AA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4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0434476-E8AE-4D78-863A-B1682C895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49D3FA69-3285-44AC-ABD7-A07D9CD5F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7B1CD-DF41-40AE-9567-FBD9F1E2BD94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88A4C7DF-6DED-4E65-BF6E-7067F2908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D64A6210-06D3-420E-8A8B-66FE0D153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97E59-8265-4645-A42D-346A071AA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358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9D2FF203-2F98-490E-97EC-3E029851A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7B1CD-DF41-40AE-9567-FBD9F1E2BD94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CD209835-7A53-47E1-8D4E-A8093F637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16F1A442-A396-4814-8D1D-7E4059D5D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97E59-8265-4645-A42D-346A071AA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156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6355C43-702B-494B-BB61-637F89845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3C5F79D-4C2E-417D-A874-89D480F830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338B451-3C5F-437A-85DD-0B93CBD971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C2A93B6C-247B-414B-8C56-0E101ECC9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7B1CD-DF41-40AE-9567-FBD9F1E2BD94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2873898-D366-42F5-8A5F-2E375D9A7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4091C70-2171-4595-9782-2CDA2A183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97E59-8265-4645-A42D-346A071AA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478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1A16CDC-72E3-4179-9C2A-CD1268AEF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7F929102-F759-426E-96D3-C630A7882D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F104F8A4-78B9-42F9-BB34-EB5FB28DA7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1C1B46A-D482-46F9-950E-077FE33EE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7B1CD-DF41-40AE-9567-FBD9F1E2BD94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47D6DC6-9337-4AEA-9FFB-146D10D87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A06BA675-D160-4238-BEB8-539D40185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97E59-8265-4645-A42D-346A071AA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853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DA8BCA95-97D5-4A04-859E-2B079C7EA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79B5824-1C58-410C-AEA5-0EDAEE2A98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AABB396-64BC-4375-819A-E92DF41E59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7B1CD-DF41-40AE-9567-FBD9F1E2BD94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A649A6A-6436-4D4D-A1F3-70C2D9EBB4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78D8139-056E-4F11-BBE3-9E15E87781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E97E59-8265-4645-A42D-346A071AA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267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>
            <a:extLst>
              <a:ext uri="{FF2B5EF4-FFF2-40B4-BE49-F238E27FC236}">
                <a16:creationId xmlns="" xmlns:a16="http://schemas.microsoft.com/office/drawing/2014/main" id="{1AF62573-D4FC-4649-B57A-2112E0B6948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1"/>
            <a:ext cx="12191999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8DE1478A-1F43-4ED2-8DA5-BC5452EE43C0}"/>
              </a:ext>
            </a:extLst>
          </p:cNvPr>
          <p:cNvSpPr/>
          <p:nvPr/>
        </p:nvSpPr>
        <p:spPr>
          <a:xfrm>
            <a:off x="1996924" y="2199015"/>
            <a:ext cx="7851913" cy="1754326"/>
          </a:xfrm>
          <a:prstGeom prst="rect">
            <a:avLst/>
          </a:prstGeom>
          <a:noFill/>
          <a:ln w="28575">
            <a:noFill/>
            <a:prstDash val="lgDashDot"/>
          </a:ln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vi-VN" sz="5400" b="1" dirty="0" smtClean="0">
                <a:ln/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 THỨC</a:t>
            </a:r>
          </a:p>
          <a:p>
            <a:pPr algn="ctr"/>
            <a:r>
              <a:rPr lang="vi-VN" sz="5400" b="1" dirty="0" smtClean="0">
                <a:ln/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CHỨA HAI CHỮ</a:t>
            </a:r>
            <a:endParaRPr lang="en-US" sz="5400" b="1" dirty="0">
              <a:ln/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图片 5">
            <a:extLst>
              <a:ext uri="{FF2B5EF4-FFF2-40B4-BE49-F238E27FC236}">
                <a16:creationId xmlns="" xmlns:a16="http://schemas.microsoft.com/office/drawing/2014/main" id="{F6CFDCC7-014A-4E18-BF6C-BFA56EF712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2846" y="4191648"/>
            <a:ext cx="791750" cy="817694"/>
          </a:xfrm>
          <a:prstGeom prst="rect">
            <a:avLst/>
          </a:prstGeom>
        </p:spPr>
      </p:pic>
      <p:pic>
        <p:nvPicPr>
          <p:cNvPr id="6" name="图片 10">
            <a:extLst>
              <a:ext uri="{FF2B5EF4-FFF2-40B4-BE49-F238E27FC236}">
                <a16:creationId xmlns="" xmlns:a16="http://schemas.microsoft.com/office/drawing/2014/main" id="{9AC9CBF0-C408-4EE7-BD40-F78A241F3C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2687015">
            <a:off x="8129819" y="3956954"/>
            <a:ext cx="602625" cy="1491977"/>
          </a:xfrm>
          <a:prstGeom prst="rect">
            <a:avLst/>
          </a:prstGeom>
        </p:spPr>
      </p:pic>
      <p:grpSp>
        <p:nvGrpSpPr>
          <p:cNvPr id="7" name="Group 4">
            <a:extLst>
              <a:ext uri="{FF2B5EF4-FFF2-40B4-BE49-F238E27FC236}">
                <a16:creationId xmlns="" xmlns:a16="http://schemas.microsoft.com/office/drawing/2014/main" id="{5A24586A-FE42-4AB8-B0C5-DD4987F0C6E3}"/>
              </a:ext>
            </a:extLst>
          </p:cNvPr>
          <p:cNvGrpSpPr>
            <a:grpSpLocks noChangeAspect="1"/>
          </p:cNvGrpSpPr>
          <p:nvPr/>
        </p:nvGrpSpPr>
        <p:grpSpPr bwMode="auto">
          <a:xfrm rot="18717464">
            <a:off x="6561174" y="3810766"/>
            <a:ext cx="1600733" cy="1756594"/>
            <a:chOff x="1619" y="2187"/>
            <a:chExt cx="1140" cy="1251"/>
          </a:xfrm>
          <a:solidFill>
            <a:schemeClr val="accent2"/>
          </a:solidFill>
        </p:grpSpPr>
        <p:sp>
          <p:nvSpPr>
            <p:cNvPr id="8" name="Freeform 5">
              <a:extLst>
                <a:ext uri="{FF2B5EF4-FFF2-40B4-BE49-F238E27FC236}">
                  <a16:creationId xmlns="" xmlns:a16="http://schemas.microsoft.com/office/drawing/2014/main" id="{9EECB71A-258D-49CF-AF05-C22A6F6245DC}"/>
                </a:ext>
              </a:extLst>
            </p:cNvPr>
            <p:cNvSpPr>
              <a:spLocks/>
            </p:cNvSpPr>
            <p:nvPr/>
          </p:nvSpPr>
          <p:spPr bwMode="auto">
            <a:xfrm>
              <a:off x="1725" y="2271"/>
              <a:ext cx="708" cy="1158"/>
            </a:xfrm>
            <a:custGeom>
              <a:avLst/>
              <a:gdLst>
                <a:gd name="T0" fmla="*/ 66 w 161"/>
                <a:gd name="T1" fmla="*/ 7 h 263"/>
                <a:gd name="T2" fmla="*/ 1 w 161"/>
                <a:gd name="T3" fmla="*/ 209 h 263"/>
                <a:gd name="T4" fmla="*/ 3 w 161"/>
                <a:gd name="T5" fmla="*/ 215 h 263"/>
                <a:gd name="T6" fmla="*/ 150 w 161"/>
                <a:gd name="T7" fmla="*/ 262 h 263"/>
                <a:gd name="T8" fmla="*/ 154 w 161"/>
                <a:gd name="T9" fmla="*/ 250 h 263"/>
                <a:gd name="T10" fmla="*/ 9 w 161"/>
                <a:gd name="T11" fmla="*/ 205 h 263"/>
                <a:gd name="T12" fmla="*/ 12 w 161"/>
                <a:gd name="T13" fmla="*/ 212 h 263"/>
                <a:gd name="T14" fmla="*/ 76 w 161"/>
                <a:gd name="T15" fmla="*/ 13 h 263"/>
                <a:gd name="T16" fmla="*/ 66 w 161"/>
                <a:gd name="T17" fmla="*/ 7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1" h="263">
                  <a:moveTo>
                    <a:pt x="66" y="7"/>
                  </a:moveTo>
                  <a:cubicBezTo>
                    <a:pt x="35" y="71"/>
                    <a:pt x="19" y="141"/>
                    <a:pt x="1" y="209"/>
                  </a:cubicBezTo>
                  <a:cubicBezTo>
                    <a:pt x="0" y="211"/>
                    <a:pt x="1" y="214"/>
                    <a:pt x="3" y="215"/>
                  </a:cubicBezTo>
                  <a:cubicBezTo>
                    <a:pt x="47" y="242"/>
                    <a:pt x="101" y="251"/>
                    <a:pt x="150" y="262"/>
                  </a:cubicBezTo>
                  <a:cubicBezTo>
                    <a:pt x="158" y="263"/>
                    <a:pt x="161" y="252"/>
                    <a:pt x="154" y="250"/>
                  </a:cubicBezTo>
                  <a:cubicBezTo>
                    <a:pt x="106" y="240"/>
                    <a:pt x="52" y="231"/>
                    <a:pt x="9" y="205"/>
                  </a:cubicBezTo>
                  <a:cubicBezTo>
                    <a:pt x="10" y="207"/>
                    <a:pt x="11" y="210"/>
                    <a:pt x="12" y="212"/>
                  </a:cubicBezTo>
                  <a:cubicBezTo>
                    <a:pt x="31" y="145"/>
                    <a:pt x="46" y="76"/>
                    <a:pt x="76" y="13"/>
                  </a:cubicBezTo>
                  <a:cubicBezTo>
                    <a:pt x="80" y="7"/>
                    <a:pt x="69" y="0"/>
                    <a:pt x="66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" name="Freeform 6">
              <a:extLst>
                <a:ext uri="{FF2B5EF4-FFF2-40B4-BE49-F238E27FC236}">
                  <a16:creationId xmlns="" xmlns:a16="http://schemas.microsoft.com/office/drawing/2014/main" id="{AE513C6E-D8C2-4402-8F8B-8649AE0FC03F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8" y="2253"/>
              <a:ext cx="761" cy="1185"/>
            </a:xfrm>
            <a:custGeom>
              <a:avLst/>
              <a:gdLst>
                <a:gd name="T0" fmla="*/ 11 w 173"/>
                <a:gd name="T1" fmla="*/ 20 h 269"/>
                <a:gd name="T2" fmla="*/ 164 w 173"/>
                <a:gd name="T3" fmla="*/ 55 h 269"/>
                <a:gd name="T4" fmla="*/ 160 w 173"/>
                <a:gd name="T5" fmla="*/ 47 h 269"/>
                <a:gd name="T6" fmla="*/ 86 w 173"/>
                <a:gd name="T7" fmla="*/ 259 h 269"/>
                <a:gd name="T8" fmla="*/ 97 w 173"/>
                <a:gd name="T9" fmla="*/ 262 h 269"/>
                <a:gd name="T10" fmla="*/ 172 w 173"/>
                <a:gd name="T11" fmla="*/ 51 h 269"/>
                <a:gd name="T12" fmla="*/ 168 w 173"/>
                <a:gd name="T13" fmla="*/ 43 h 269"/>
                <a:gd name="T14" fmla="*/ 8 w 173"/>
                <a:gd name="T15" fmla="*/ 9 h 269"/>
                <a:gd name="T16" fmla="*/ 11 w 173"/>
                <a:gd name="T17" fmla="*/ 2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3" h="269">
                  <a:moveTo>
                    <a:pt x="11" y="20"/>
                  </a:moveTo>
                  <a:cubicBezTo>
                    <a:pt x="63" y="12"/>
                    <a:pt x="116" y="38"/>
                    <a:pt x="164" y="55"/>
                  </a:cubicBezTo>
                  <a:cubicBezTo>
                    <a:pt x="163" y="52"/>
                    <a:pt x="162" y="50"/>
                    <a:pt x="160" y="47"/>
                  </a:cubicBezTo>
                  <a:cubicBezTo>
                    <a:pt x="144" y="121"/>
                    <a:pt x="113" y="189"/>
                    <a:pt x="86" y="259"/>
                  </a:cubicBezTo>
                  <a:cubicBezTo>
                    <a:pt x="83" y="266"/>
                    <a:pt x="95" y="269"/>
                    <a:pt x="97" y="262"/>
                  </a:cubicBezTo>
                  <a:cubicBezTo>
                    <a:pt x="124" y="192"/>
                    <a:pt x="155" y="124"/>
                    <a:pt x="172" y="51"/>
                  </a:cubicBezTo>
                  <a:cubicBezTo>
                    <a:pt x="173" y="47"/>
                    <a:pt x="171" y="44"/>
                    <a:pt x="168" y="43"/>
                  </a:cubicBezTo>
                  <a:cubicBezTo>
                    <a:pt x="116" y="26"/>
                    <a:pt x="63" y="0"/>
                    <a:pt x="8" y="9"/>
                  </a:cubicBezTo>
                  <a:cubicBezTo>
                    <a:pt x="0" y="10"/>
                    <a:pt x="3" y="21"/>
                    <a:pt x="11" y="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" name="Freeform 7">
              <a:extLst>
                <a:ext uri="{FF2B5EF4-FFF2-40B4-BE49-F238E27FC236}">
                  <a16:creationId xmlns="" xmlns:a16="http://schemas.microsoft.com/office/drawing/2014/main" id="{205B07B6-EE2F-4790-A45B-8312D295D118}"/>
                </a:ext>
              </a:extLst>
            </p:cNvPr>
            <p:cNvSpPr>
              <a:spLocks/>
            </p:cNvSpPr>
            <p:nvPr/>
          </p:nvSpPr>
          <p:spPr bwMode="auto">
            <a:xfrm>
              <a:off x="1619" y="2187"/>
              <a:ext cx="484" cy="1053"/>
            </a:xfrm>
            <a:custGeom>
              <a:avLst/>
              <a:gdLst>
                <a:gd name="T0" fmla="*/ 94 w 110"/>
                <a:gd name="T1" fmla="*/ 26 h 239"/>
                <a:gd name="T2" fmla="*/ 107 w 110"/>
                <a:gd name="T3" fmla="*/ 74 h 239"/>
                <a:gd name="T4" fmla="*/ 108 w 110"/>
                <a:gd name="T5" fmla="*/ 67 h 239"/>
                <a:gd name="T6" fmla="*/ 48 w 110"/>
                <a:gd name="T7" fmla="*/ 69 h 239"/>
                <a:gd name="T8" fmla="*/ 102 w 110"/>
                <a:gd name="T9" fmla="*/ 115 h 239"/>
                <a:gd name="T10" fmla="*/ 105 w 110"/>
                <a:gd name="T11" fmla="*/ 105 h 239"/>
                <a:gd name="T12" fmla="*/ 34 w 110"/>
                <a:gd name="T13" fmla="*/ 116 h 239"/>
                <a:gd name="T14" fmla="*/ 84 w 110"/>
                <a:gd name="T15" fmla="*/ 150 h 239"/>
                <a:gd name="T16" fmla="*/ 84 w 110"/>
                <a:gd name="T17" fmla="*/ 142 h 239"/>
                <a:gd name="T18" fmla="*/ 28 w 110"/>
                <a:gd name="T19" fmla="*/ 139 h 239"/>
                <a:gd name="T20" fmla="*/ 37 w 110"/>
                <a:gd name="T21" fmla="*/ 202 h 239"/>
                <a:gd name="T22" fmla="*/ 62 w 110"/>
                <a:gd name="T23" fmla="*/ 201 h 239"/>
                <a:gd name="T24" fmla="*/ 51 w 110"/>
                <a:gd name="T25" fmla="*/ 173 h 239"/>
                <a:gd name="T26" fmla="*/ 11 w 110"/>
                <a:gd name="T27" fmla="*/ 186 h 239"/>
                <a:gd name="T28" fmla="*/ 27 w 110"/>
                <a:gd name="T29" fmla="*/ 234 h 239"/>
                <a:gd name="T30" fmla="*/ 33 w 110"/>
                <a:gd name="T31" fmla="*/ 224 h 239"/>
                <a:gd name="T32" fmla="*/ 37 w 110"/>
                <a:gd name="T33" fmla="*/ 182 h 239"/>
                <a:gd name="T34" fmla="*/ 52 w 110"/>
                <a:gd name="T35" fmla="*/ 187 h 239"/>
                <a:gd name="T36" fmla="*/ 48 w 110"/>
                <a:gd name="T37" fmla="*/ 194 h 239"/>
                <a:gd name="T38" fmla="*/ 35 w 110"/>
                <a:gd name="T39" fmla="*/ 168 h 239"/>
                <a:gd name="T40" fmla="*/ 41 w 110"/>
                <a:gd name="T41" fmla="*/ 139 h 239"/>
                <a:gd name="T42" fmla="*/ 75 w 110"/>
                <a:gd name="T43" fmla="*/ 150 h 239"/>
                <a:gd name="T44" fmla="*/ 75 w 110"/>
                <a:gd name="T45" fmla="*/ 142 h 239"/>
                <a:gd name="T46" fmla="*/ 54 w 110"/>
                <a:gd name="T47" fmla="*/ 106 h 239"/>
                <a:gd name="T48" fmla="*/ 96 w 110"/>
                <a:gd name="T49" fmla="*/ 114 h 239"/>
                <a:gd name="T50" fmla="*/ 99 w 110"/>
                <a:gd name="T51" fmla="*/ 104 h 239"/>
                <a:gd name="T52" fmla="*/ 59 w 110"/>
                <a:gd name="T53" fmla="*/ 83 h 239"/>
                <a:gd name="T54" fmla="*/ 98 w 110"/>
                <a:gd name="T55" fmla="*/ 73 h 239"/>
                <a:gd name="T56" fmla="*/ 99 w 110"/>
                <a:gd name="T57" fmla="*/ 65 h 239"/>
                <a:gd name="T58" fmla="*/ 90 w 110"/>
                <a:gd name="T59" fmla="*/ 38 h 239"/>
                <a:gd name="T60" fmla="*/ 94 w 110"/>
                <a:gd name="T61" fmla="*/ 26 h 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10" h="239">
                  <a:moveTo>
                    <a:pt x="94" y="26"/>
                  </a:moveTo>
                  <a:cubicBezTo>
                    <a:pt x="26" y="0"/>
                    <a:pt x="62" y="123"/>
                    <a:pt x="107" y="74"/>
                  </a:cubicBezTo>
                  <a:cubicBezTo>
                    <a:pt x="109" y="72"/>
                    <a:pt x="110" y="69"/>
                    <a:pt x="108" y="67"/>
                  </a:cubicBezTo>
                  <a:cubicBezTo>
                    <a:pt x="95" y="49"/>
                    <a:pt x="54" y="40"/>
                    <a:pt x="48" y="69"/>
                  </a:cubicBezTo>
                  <a:cubicBezTo>
                    <a:pt x="42" y="99"/>
                    <a:pt x="74" y="124"/>
                    <a:pt x="102" y="115"/>
                  </a:cubicBezTo>
                  <a:cubicBezTo>
                    <a:pt x="106" y="114"/>
                    <a:pt x="109" y="108"/>
                    <a:pt x="105" y="105"/>
                  </a:cubicBezTo>
                  <a:cubicBezTo>
                    <a:pt x="85" y="89"/>
                    <a:pt x="39" y="81"/>
                    <a:pt x="34" y="116"/>
                  </a:cubicBezTo>
                  <a:cubicBezTo>
                    <a:pt x="29" y="144"/>
                    <a:pt x="60" y="169"/>
                    <a:pt x="84" y="150"/>
                  </a:cubicBezTo>
                  <a:cubicBezTo>
                    <a:pt x="86" y="148"/>
                    <a:pt x="86" y="144"/>
                    <a:pt x="84" y="142"/>
                  </a:cubicBezTo>
                  <a:cubicBezTo>
                    <a:pt x="67" y="126"/>
                    <a:pt x="40" y="111"/>
                    <a:pt x="28" y="139"/>
                  </a:cubicBezTo>
                  <a:cubicBezTo>
                    <a:pt x="20" y="157"/>
                    <a:pt x="20" y="189"/>
                    <a:pt x="37" y="202"/>
                  </a:cubicBezTo>
                  <a:cubicBezTo>
                    <a:pt x="44" y="207"/>
                    <a:pt x="55" y="207"/>
                    <a:pt x="62" y="201"/>
                  </a:cubicBezTo>
                  <a:cubicBezTo>
                    <a:pt x="75" y="191"/>
                    <a:pt x="63" y="178"/>
                    <a:pt x="51" y="173"/>
                  </a:cubicBezTo>
                  <a:cubicBezTo>
                    <a:pt x="35" y="166"/>
                    <a:pt x="20" y="171"/>
                    <a:pt x="11" y="186"/>
                  </a:cubicBezTo>
                  <a:cubicBezTo>
                    <a:pt x="0" y="203"/>
                    <a:pt x="13" y="225"/>
                    <a:pt x="27" y="234"/>
                  </a:cubicBezTo>
                  <a:cubicBezTo>
                    <a:pt x="34" y="239"/>
                    <a:pt x="40" y="228"/>
                    <a:pt x="33" y="224"/>
                  </a:cubicBezTo>
                  <a:cubicBezTo>
                    <a:pt x="19" y="214"/>
                    <a:pt x="11" y="183"/>
                    <a:pt x="37" y="182"/>
                  </a:cubicBezTo>
                  <a:cubicBezTo>
                    <a:pt x="42" y="182"/>
                    <a:pt x="47" y="184"/>
                    <a:pt x="52" y="187"/>
                  </a:cubicBezTo>
                  <a:cubicBezTo>
                    <a:pt x="61" y="192"/>
                    <a:pt x="49" y="194"/>
                    <a:pt x="48" y="194"/>
                  </a:cubicBezTo>
                  <a:cubicBezTo>
                    <a:pt x="38" y="194"/>
                    <a:pt x="36" y="175"/>
                    <a:pt x="35" y="168"/>
                  </a:cubicBezTo>
                  <a:cubicBezTo>
                    <a:pt x="34" y="158"/>
                    <a:pt x="36" y="148"/>
                    <a:pt x="41" y="139"/>
                  </a:cubicBezTo>
                  <a:cubicBezTo>
                    <a:pt x="50" y="125"/>
                    <a:pt x="68" y="144"/>
                    <a:pt x="75" y="150"/>
                  </a:cubicBezTo>
                  <a:cubicBezTo>
                    <a:pt x="75" y="148"/>
                    <a:pt x="75" y="145"/>
                    <a:pt x="75" y="142"/>
                  </a:cubicBezTo>
                  <a:cubicBezTo>
                    <a:pt x="55" y="158"/>
                    <a:pt x="34" y="119"/>
                    <a:pt x="54" y="106"/>
                  </a:cubicBezTo>
                  <a:cubicBezTo>
                    <a:pt x="66" y="98"/>
                    <a:pt x="86" y="105"/>
                    <a:pt x="96" y="114"/>
                  </a:cubicBezTo>
                  <a:cubicBezTo>
                    <a:pt x="97" y="110"/>
                    <a:pt x="98" y="107"/>
                    <a:pt x="99" y="104"/>
                  </a:cubicBezTo>
                  <a:cubicBezTo>
                    <a:pt x="83" y="109"/>
                    <a:pt x="65" y="99"/>
                    <a:pt x="59" y="83"/>
                  </a:cubicBezTo>
                  <a:cubicBezTo>
                    <a:pt x="50" y="58"/>
                    <a:pt x="88" y="59"/>
                    <a:pt x="98" y="73"/>
                  </a:cubicBezTo>
                  <a:cubicBezTo>
                    <a:pt x="98" y="70"/>
                    <a:pt x="98" y="68"/>
                    <a:pt x="99" y="65"/>
                  </a:cubicBezTo>
                  <a:cubicBezTo>
                    <a:pt x="72" y="94"/>
                    <a:pt x="47" y="21"/>
                    <a:pt x="90" y="38"/>
                  </a:cubicBezTo>
                  <a:cubicBezTo>
                    <a:pt x="98" y="41"/>
                    <a:pt x="101" y="29"/>
                    <a:pt x="94" y="2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" name="Freeform 8">
              <a:extLst>
                <a:ext uri="{FF2B5EF4-FFF2-40B4-BE49-F238E27FC236}">
                  <a16:creationId xmlns="" xmlns:a16="http://schemas.microsoft.com/office/drawing/2014/main" id="{825140B4-C427-42A3-931F-ED0AAE3FC72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47" y="2553"/>
              <a:ext cx="304" cy="255"/>
            </a:xfrm>
            <a:custGeom>
              <a:avLst/>
              <a:gdLst>
                <a:gd name="T0" fmla="*/ 18 w 69"/>
                <a:gd name="T1" fmla="*/ 6 h 58"/>
                <a:gd name="T2" fmla="*/ 2 w 69"/>
                <a:gd name="T3" fmla="*/ 32 h 58"/>
                <a:gd name="T4" fmla="*/ 9 w 69"/>
                <a:gd name="T5" fmla="*/ 40 h 58"/>
                <a:gd name="T6" fmla="*/ 38 w 69"/>
                <a:gd name="T7" fmla="*/ 26 h 58"/>
                <a:gd name="T8" fmla="*/ 31 w 69"/>
                <a:gd name="T9" fmla="*/ 18 h 58"/>
                <a:gd name="T10" fmla="*/ 26 w 69"/>
                <a:gd name="T11" fmla="*/ 41 h 58"/>
                <a:gd name="T12" fmla="*/ 34 w 69"/>
                <a:gd name="T13" fmla="*/ 48 h 58"/>
                <a:gd name="T14" fmla="*/ 66 w 69"/>
                <a:gd name="T15" fmla="*/ 28 h 58"/>
                <a:gd name="T16" fmla="*/ 56 w 69"/>
                <a:gd name="T17" fmla="*/ 22 h 58"/>
                <a:gd name="T18" fmla="*/ 53 w 69"/>
                <a:gd name="T19" fmla="*/ 51 h 58"/>
                <a:gd name="T20" fmla="*/ 65 w 69"/>
                <a:gd name="T21" fmla="*/ 51 h 58"/>
                <a:gd name="T22" fmla="*/ 67 w 69"/>
                <a:gd name="T23" fmla="*/ 25 h 58"/>
                <a:gd name="T24" fmla="*/ 57 w 69"/>
                <a:gd name="T25" fmla="*/ 19 h 58"/>
                <a:gd name="T26" fmla="*/ 31 w 69"/>
                <a:gd name="T27" fmla="*/ 36 h 58"/>
                <a:gd name="T28" fmla="*/ 38 w 69"/>
                <a:gd name="T29" fmla="*/ 44 h 58"/>
                <a:gd name="T30" fmla="*/ 42 w 69"/>
                <a:gd name="T31" fmla="*/ 21 h 58"/>
                <a:gd name="T32" fmla="*/ 35 w 69"/>
                <a:gd name="T33" fmla="*/ 14 h 58"/>
                <a:gd name="T34" fmla="*/ 6 w 69"/>
                <a:gd name="T35" fmla="*/ 29 h 58"/>
                <a:gd name="T36" fmla="*/ 12 w 69"/>
                <a:gd name="T37" fmla="*/ 38 h 58"/>
                <a:gd name="T38" fmla="*/ 28 w 69"/>
                <a:gd name="T39" fmla="*/ 13 h 58"/>
                <a:gd name="T40" fmla="*/ 18 w 69"/>
                <a:gd name="T41" fmla="*/ 6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9" h="58">
                  <a:moveTo>
                    <a:pt x="18" y="6"/>
                  </a:moveTo>
                  <a:cubicBezTo>
                    <a:pt x="12" y="15"/>
                    <a:pt x="7" y="23"/>
                    <a:pt x="2" y="32"/>
                  </a:cubicBezTo>
                  <a:cubicBezTo>
                    <a:pt x="0" y="36"/>
                    <a:pt x="3" y="43"/>
                    <a:pt x="9" y="40"/>
                  </a:cubicBezTo>
                  <a:cubicBezTo>
                    <a:pt x="19" y="36"/>
                    <a:pt x="28" y="30"/>
                    <a:pt x="38" y="26"/>
                  </a:cubicBezTo>
                  <a:cubicBezTo>
                    <a:pt x="36" y="23"/>
                    <a:pt x="33" y="21"/>
                    <a:pt x="31" y="18"/>
                  </a:cubicBezTo>
                  <a:cubicBezTo>
                    <a:pt x="28" y="26"/>
                    <a:pt x="29" y="33"/>
                    <a:pt x="26" y="41"/>
                  </a:cubicBezTo>
                  <a:cubicBezTo>
                    <a:pt x="25" y="45"/>
                    <a:pt x="30" y="49"/>
                    <a:pt x="34" y="48"/>
                  </a:cubicBezTo>
                  <a:cubicBezTo>
                    <a:pt x="46" y="44"/>
                    <a:pt x="56" y="36"/>
                    <a:pt x="66" y="28"/>
                  </a:cubicBezTo>
                  <a:cubicBezTo>
                    <a:pt x="62" y="26"/>
                    <a:pt x="59" y="24"/>
                    <a:pt x="56" y="22"/>
                  </a:cubicBezTo>
                  <a:cubicBezTo>
                    <a:pt x="54" y="31"/>
                    <a:pt x="53" y="41"/>
                    <a:pt x="53" y="51"/>
                  </a:cubicBezTo>
                  <a:cubicBezTo>
                    <a:pt x="53" y="58"/>
                    <a:pt x="65" y="58"/>
                    <a:pt x="65" y="51"/>
                  </a:cubicBezTo>
                  <a:cubicBezTo>
                    <a:pt x="65" y="42"/>
                    <a:pt x="65" y="33"/>
                    <a:pt x="67" y="25"/>
                  </a:cubicBezTo>
                  <a:cubicBezTo>
                    <a:pt x="69" y="19"/>
                    <a:pt x="62" y="15"/>
                    <a:pt x="57" y="19"/>
                  </a:cubicBezTo>
                  <a:cubicBezTo>
                    <a:pt x="49" y="26"/>
                    <a:pt x="41" y="33"/>
                    <a:pt x="31" y="36"/>
                  </a:cubicBezTo>
                  <a:cubicBezTo>
                    <a:pt x="33" y="39"/>
                    <a:pt x="36" y="41"/>
                    <a:pt x="38" y="44"/>
                  </a:cubicBezTo>
                  <a:cubicBezTo>
                    <a:pt x="41" y="37"/>
                    <a:pt x="40" y="29"/>
                    <a:pt x="42" y="21"/>
                  </a:cubicBezTo>
                  <a:cubicBezTo>
                    <a:pt x="44" y="17"/>
                    <a:pt x="39" y="12"/>
                    <a:pt x="35" y="14"/>
                  </a:cubicBezTo>
                  <a:cubicBezTo>
                    <a:pt x="25" y="18"/>
                    <a:pt x="16" y="25"/>
                    <a:pt x="6" y="29"/>
                  </a:cubicBezTo>
                  <a:cubicBezTo>
                    <a:pt x="8" y="32"/>
                    <a:pt x="10" y="35"/>
                    <a:pt x="12" y="38"/>
                  </a:cubicBezTo>
                  <a:cubicBezTo>
                    <a:pt x="17" y="29"/>
                    <a:pt x="22" y="21"/>
                    <a:pt x="28" y="13"/>
                  </a:cubicBezTo>
                  <a:cubicBezTo>
                    <a:pt x="33" y="6"/>
                    <a:pt x="22" y="0"/>
                    <a:pt x="18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2" name="Freeform 9">
              <a:extLst>
                <a:ext uri="{FF2B5EF4-FFF2-40B4-BE49-F238E27FC236}">
                  <a16:creationId xmlns="" xmlns:a16="http://schemas.microsoft.com/office/drawing/2014/main" id="{801EB839-4106-4EA7-A297-C0AE41AAB15F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7" y="2808"/>
              <a:ext cx="308" cy="132"/>
            </a:xfrm>
            <a:custGeom>
              <a:avLst/>
              <a:gdLst>
                <a:gd name="T0" fmla="*/ 7 w 70"/>
                <a:gd name="T1" fmla="*/ 14 h 30"/>
                <a:gd name="T2" fmla="*/ 59 w 70"/>
                <a:gd name="T3" fmla="*/ 28 h 30"/>
                <a:gd name="T4" fmla="*/ 62 w 70"/>
                <a:gd name="T5" fmla="*/ 17 h 30"/>
                <a:gd name="T6" fmla="*/ 10 w 70"/>
                <a:gd name="T7" fmla="*/ 3 h 30"/>
                <a:gd name="T8" fmla="*/ 7 w 70"/>
                <a:gd name="T9" fmla="*/ 14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" h="30">
                  <a:moveTo>
                    <a:pt x="7" y="14"/>
                  </a:moveTo>
                  <a:cubicBezTo>
                    <a:pt x="24" y="20"/>
                    <a:pt x="42" y="24"/>
                    <a:pt x="59" y="28"/>
                  </a:cubicBezTo>
                  <a:cubicBezTo>
                    <a:pt x="67" y="30"/>
                    <a:pt x="70" y="19"/>
                    <a:pt x="62" y="17"/>
                  </a:cubicBezTo>
                  <a:cubicBezTo>
                    <a:pt x="45" y="13"/>
                    <a:pt x="27" y="9"/>
                    <a:pt x="10" y="3"/>
                  </a:cubicBezTo>
                  <a:cubicBezTo>
                    <a:pt x="3" y="0"/>
                    <a:pt x="0" y="12"/>
                    <a:pt x="7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3" name="Freeform 10">
              <a:extLst>
                <a:ext uri="{FF2B5EF4-FFF2-40B4-BE49-F238E27FC236}">
                  <a16:creationId xmlns="" xmlns:a16="http://schemas.microsoft.com/office/drawing/2014/main" id="{FFFD8FDE-AC0E-492D-850A-BDC793CB34CE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0" y="2931"/>
              <a:ext cx="278" cy="132"/>
            </a:xfrm>
            <a:custGeom>
              <a:avLst/>
              <a:gdLst>
                <a:gd name="T0" fmla="*/ 6 w 63"/>
                <a:gd name="T1" fmla="*/ 14 h 30"/>
                <a:gd name="T2" fmla="*/ 53 w 63"/>
                <a:gd name="T3" fmla="*/ 27 h 30"/>
                <a:gd name="T4" fmla="*/ 56 w 63"/>
                <a:gd name="T5" fmla="*/ 16 h 30"/>
                <a:gd name="T6" fmla="*/ 12 w 63"/>
                <a:gd name="T7" fmla="*/ 3 h 30"/>
                <a:gd name="T8" fmla="*/ 6 w 63"/>
                <a:gd name="T9" fmla="*/ 14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30">
                  <a:moveTo>
                    <a:pt x="6" y="14"/>
                  </a:moveTo>
                  <a:cubicBezTo>
                    <a:pt x="21" y="22"/>
                    <a:pt x="37" y="22"/>
                    <a:pt x="53" y="27"/>
                  </a:cubicBezTo>
                  <a:cubicBezTo>
                    <a:pt x="60" y="30"/>
                    <a:pt x="63" y="18"/>
                    <a:pt x="56" y="16"/>
                  </a:cubicBezTo>
                  <a:cubicBezTo>
                    <a:pt x="42" y="11"/>
                    <a:pt x="26" y="11"/>
                    <a:pt x="12" y="3"/>
                  </a:cubicBezTo>
                  <a:cubicBezTo>
                    <a:pt x="6" y="0"/>
                    <a:pt x="0" y="10"/>
                    <a:pt x="6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666625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="" xmlns:a16="http://schemas.microsoft.com/office/drawing/2014/main" id="{E0CB123D-2528-4970-9B2E-96D7A0865E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0"/>
            <a:ext cx="12192000" cy="6927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9ECE9639-1BC7-4DCB-A744-BF6F06008D65}"/>
              </a:ext>
            </a:extLst>
          </p:cNvPr>
          <p:cNvSpPr/>
          <p:nvPr/>
        </p:nvSpPr>
        <p:spPr>
          <a:xfrm>
            <a:off x="2528129" y="2628132"/>
            <a:ext cx="5224394" cy="163121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>
              <a:defRPr/>
            </a:pPr>
            <a:r>
              <a:rPr lang="en-US" sz="10000" b="1" dirty="0">
                <a:ln/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 DÒ</a:t>
            </a:r>
          </a:p>
        </p:txBody>
      </p:sp>
      <p:pic>
        <p:nvPicPr>
          <p:cNvPr id="5" name="图片 4" descr="8fd71eaf8677ef70d2293deb973682b3">
            <a:extLst>
              <a:ext uri="{FF2B5EF4-FFF2-40B4-BE49-F238E27FC236}">
                <a16:creationId xmlns="" xmlns:a16="http://schemas.microsoft.com/office/drawing/2014/main" id="{35D45C2C-F2A0-4A19-8D9A-0C82D5E6EE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84275" y="5295900"/>
            <a:ext cx="1763184" cy="156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3386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>
            <a:extLst>
              <a:ext uri="{FF2B5EF4-FFF2-40B4-BE49-F238E27FC236}">
                <a16:creationId xmlns="" xmlns:a16="http://schemas.microsoft.com/office/drawing/2014/main" id="{1AF62573-D4FC-4649-B57A-2112E0B6948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0"/>
            <a:ext cx="12191999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8DE1478A-1F43-4ED2-8DA5-BC5452EE43C0}"/>
              </a:ext>
            </a:extLst>
          </p:cNvPr>
          <p:cNvSpPr/>
          <p:nvPr/>
        </p:nvSpPr>
        <p:spPr>
          <a:xfrm>
            <a:off x="1739347" y="2115023"/>
            <a:ext cx="7851913" cy="3416320"/>
          </a:xfrm>
          <a:prstGeom prst="rect">
            <a:avLst/>
          </a:prstGeom>
          <a:noFill/>
          <a:ln w="28575">
            <a:noFill/>
            <a:prstDash val="lgDashDot"/>
          </a:ln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5400" b="1" dirty="0">
                <a:ln/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 </a:t>
            </a:r>
            <a:r>
              <a:rPr lang="vi-VN" sz="5400" b="1" dirty="0">
                <a:ln/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5400" b="1" dirty="0">
                <a:ln/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CÁC EM ĐÃ CHÚ Ý LẮNG NGHE</a:t>
            </a:r>
          </a:p>
          <a:p>
            <a:pPr algn="ctr"/>
            <a:r>
              <a:rPr lang="en-US" sz="5400" b="1" dirty="0">
                <a:ln/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 CHÀO TẠM BIỆT CÁC EM NHÉ !</a:t>
            </a:r>
          </a:p>
        </p:txBody>
      </p:sp>
    </p:spTree>
    <p:extLst>
      <p:ext uri="{BB962C8B-B14F-4D97-AF65-F5344CB8AC3E}">
        <p14:creationId xmlns:p14="http://schemas.microsoft.com/office/powerpoint/2010/main" val="4096103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30E2030E-4075-48AA-98F4-100FF05254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3312" y="13585"/>
            <a:ext cx="12191999" cy="6858000"/>
          </a:xfrm>
          <a:prstGeom prst="rect">
            <a:avLst/>
          </a:prstGeom>
        </p:spPr>
      </p:pic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600A2096-FE8E-46D9-AFDA-7560BA1E7B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152" y="735495"/>
            <a:ext cx="10775327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just">
              <a:spcBef>
                <a:spcPct val="20000"/>
              </a:spcBef>
            </a:pP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Ví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dụ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:</a:t>
            </a:r>
            <a:r>
              <a:rPr lang="en-US" altLang="en-US" sz="3200" b="1" dirty="0">
                <a:latin typeface="Times New Roman" panose="02020603050405020304" pitchFamily="18" charset="0"/>
              </a:rPr>
              <a:t> Hai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anh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em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cùng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câu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cá</a:t>
            </a:r>
            <a:r>
              <a:rPr lang="en-US" altLang="en-US" sz="3200" b="1" dirty="0">
                <a:latin typeface="Times New Roman" panose="02020603050405020304" pitchFamily="18" charset="0"/>
              </a:rPr>
              <a:t>. Anh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câu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được</a:t>
            </a:r>
            <a:r>
              <a:rPr lang="en-US" altLang="en-US" sz="3200" b="1" dirty="0">
                <a:latin typeface="Times New Roman" panose="02020603050405020304" pitchFamily="18" charset="0"/>
              </a:rPr>
              <a:t> … con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cá</a:t>
            </a:r>
            <a:r>
              <a:rPr lang="en-US" altLang="en-US" sz="3200" b="1" dirty="0">
                <a:latin typeface="Times New Roman" panose="02020603050405020304" pitchFamily="18" charset="0"/>
              </a:rPr>
              <a:t>.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Em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câu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được</a:t>
            </a:r>
            <a:r>
              <a:rPr lang="en-US" altLang="en-US" sz="3200" b="1" dirty="0">
                <a:latin typeface="Times New Roman" panose="02020603050405020304" pitchFamily="18" charset="0"/>
              </a:rPr>
              <a:t> … con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cá</a:t>
            </a:r>
            <a:r>
              <a:rPr lang="en-US" altLang="en-US" sz="3200" b="1" dirty="0">
                <a:latin typeface="Times New Roman" panose="02020603050405020304" pitchFamily="18" charset="0"/>
              </a:rPr>
              <a:t>.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Cả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hai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anh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em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câu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được</a:t>
            </a:r>
            <a:r>
              <a:rPr lang="en-US" altLang="en-US" sz="3200" b="1" dirty="0">
                <a:latin typeface="Times New Roman" panose="02020603050405020304" pitchFamily="18" charset="0"/>
              </a:rPr>
              <a:t> … con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cá</a:t>
            </a:r>
            <a:r>
              <a:rPr lang="en-US" altLang="en-US" sz="3200" b="1" dirty="0">
                <a:latin typeface="Times New Roman" panose="02020603050405020304" pitchFamily="18" charset="0"/>
              </a:rPr>
              <a:t>.</a:t>
            </a:r>
          </a:p>
        </p:txBody>
      </p:sp>
      <p:pic>
        <p:nvPicPr>
          <p:cNvPr id="6" name="Picture 3" descr="trang1">
            <a:extLst>
              <a:ext uri="{FF2B5EF4-FFF2-40B4-BE49-F238E27FC236}">
                <a16:creationId xmlns="" xmlns:a16="http://schemas.microsoft.com/office/drawing/2014/main" id="{74E76FF1-ED52-455F-ABCC-0F570CBDF2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lum contrast="-6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66854" y="2054088"/>
            <a:ext cx="8658292" cy="428578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5994436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="" xmlns:a16="http://schemas.microsoft.com/office/drawing/2014/main" id="{660DEF6E-6472-41F7-9E33-0F96621DD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3312" y="13585"/>
            <a:ext cx="12191999" cy="6858000"/>
          </a:xfrm>
          <a:prstGeom prst="rect">
            <a:avLst/>
          </a:prstGeom>
        </p:spPr>
      </p:pic>
      <p:sp>
        <p:nvSpPr>
          <p:cNvPr id="5" name="Rectangle 7">
            <a:extLst>
              <a:ext uri="{FF2B5EF4-FFF2-40B4-BE49-F238E27FC236}">
                <a16:creationId xmlns="" xmlns:a16="http://schemas.microsoft.com/office/drawing/2014/main" id="{FD7B3B00-7428-4447-A432-481D9E4F83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808" y="510209"/>
            <a:ext cx="11105321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spcBef>
                <a:spcPct val="20000"/>
              </a:spcBef>
            </a:pP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   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Ví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dụ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:</a:t>
            </a:r>
            <a:r>
              <a:rPr lang="en-US" altLang="en-US" sz="3200" b="1" dirty="0">
                <a:latin typeface="Times New Roman" panose="02020603050405020304" pitchFamily="18" charset="0"/>
              </a:rPr>
              <a:t> Hai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anh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em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cùng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câu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cá</a:t>
            </a:r>
            <a:r>
              <a:rPr lang="en-US" altLang="en-US" sz="3200" b="1" dirty="0">
                <a:latin typeface="Times New Roman" panose="02020603050405020304" pitchFamily="18" charset="0"/>
              </a:rPr>
              <a:t>. Anh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câu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được</a:t>
            </a:r>
            <a:r>
              <a:rPr lang="en-US" altLang="en-US" sz="3200" b="1" dirty="0">
                <a:latin typeface="Times New Roman" panose="02020603050405020304" pitchFamily="18" charset="0"/>
              </a:rPr>
              <a:t> … con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cá</a:t>
            </a:r>
            <a:r>
              <a:rPr lang="en-US" altLang="en-US" sz="3200" b="1" dirty="0">
                <a:latin typeface="Times New Roman" panose="02020603050405020304" pitchFamily="18" charset="0"/>
              </a:rPr>
              <a:t>.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Em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câu</a:t>
            </a:r>
            <a:r>
              <a:rPr lang="en-US" altLang="en-US" sz="3200" b="1" dirty="0">
                <a:latin typeface="Times New Roman" panose="02020603050405020304" pitchFamily="18" charset="0"/>
              </a:rPr>
              <a:t> 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được</a:t>
            </a:r>
            <a:r>
              <a:rPr lang="en-US" altLang="en-US" sz="3200" b="1" dirty="0">
                <a:latin typeface="Times New Roman" panose="02020603050405020304" pitchFamily="18" charset="0"/>
              </a:rPr>
              <a:t> … con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cá</a:t>
            </a:r>
            <a:r>
              <a:rPr lang="en-US" altLang="en-US" sz="3200" b="1" dirty="0">
                <a:latin typeface="Times New Roman" panose="02020603050405020304" pitchFamily="18" charset="0"/>
              </a:rPr>
              <a:t>.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Cả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hai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anh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em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câu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được</a:t>
            </a:r>
            <a:r>
              <a:rPr lang="en-US" altLang="en-US" sz="3200" b="1" dirty="0">
                <a:latin typeface="Times New Roman" panose="02020603050405020304" pitchFamily="18" charset="0"/>
              </a:rPr>
              <a:t> … con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cá</a:t>
            </a:r>
            <a:r>
              <a:rPr lang="en-US" altLang="en-US" sz="3200" b="1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6" name="Text Box 4">
            <a:extLst>
              <a:ext uri="{FF2B5EF4-FFF2-40B4-BE49-F238E27FC236}">
                <a16:creationId xmlns="" xmlns:a16="http://schemas.microsoft.com/office/drawing/2014/main" id="{15684805-D59A-489D-AEDE-966F8C9E39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5210" y="1537331"/>
            <a:ext cx="53975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cá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thể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l</a:t>
            </a:r>
            <a:r>
              <a:rPr lang="en-US" alt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altLang="en-US" sz="32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:</a:t>
            </a:r>
            <a:endParaRPr lang="en-US" alt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Group 73">
            <a:extLst>
              <a:ext uri="{FF2B5EF4-FFF2-40B4-BE49-F238E27FC236}">
                <a16:creationId xmlns="" xmlns:a16="http://schemas.microsoft.com/office/drawing/2014/main" id="{D32586EB-EA1A-4999-AA1C-9610DC7945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7413367"/>
              </p:ext>
            </p:extLst>
          </p:nvPr>
        </p:nvGraphicFramePr>
        <p:xfrm>
          <a:off x="1357815" y="2251983"/>
          <a:ext cx="9323437" cy="3533988"/>
        </p:xfrm>
        <a:graphic>
          <a:graphicData uri="http://schemas.openxmlformats.org/drawingml/2006/table">
            <a:tbl>
              <a:tblPr/>
              <a:tblGrid>
                <a:gridCol w="26937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0344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92621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58899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8899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8899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8899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8899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8899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Text Box 35">
            <a:extLst>
              <a:ext uri="{FF2B5EF4-FFF2-40B4-BE49-F238E27FC236}">
                <a16:creationId xmlns="" xmlns:a16="http://schemas.microsoft.com/office/drawing/2014/main" id="{7B6F1AE5-BFE3-469B-83E0-0EBADCBCAC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4965" y="2281862"/>
            <a:ext cx="2657060" cy="58477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Số</a:t>
            </a:r>
            <a:r>
              <a:rPr lang="en-US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cá</a:t>
            </a:r>
            <a:r>
              <a:rPr lang="en-US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của</a:t>
            </a:r>
            <a:r>
              <a:rPr lang="en-US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anh</a:t>
            </a:r>
            <a:endParaRPr lang="en-US" altLang="en-US" sz="32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36">
            <a:extLst>
              <a:ext uri="{FF2B5EF4-FFF2-40B4-BE49-F238E27FC236}">
                <a16:creationId xmlns="" xmlns:a16="http://schemas.microsoft.com/office/drawing/2014/main" id="{5358F356-3089-4DD7-8DF8-F38B486F65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8656" y="2281862"/>
            <a:ext cx="2623930" cy="58477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Số</a:t>
            </a:r>
            <a:r>
              <a:rPr lang="en-US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cá</a:t>
            </a:r>
            <a:r>
              <a:rPr lang="en-US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của</a:t>
            </a:r>
            <a:r>
              <a:rPr lang="en-US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em</a:t>
            </a:r>
            <a:r>
              <a:rPr lang="en-US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endParaRPr lang="en-US" altLang="en-US" sz="32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37">
            <a:extLst>
              <a:ext uri="{FF2B5EF4-FFF2-40B4-BE49-F238E27FC236}">
                <a16:creationId xmlns="" xmlns:a16="http://schemas.microsoft.com/office/drawing/2014/main" id="{95266F65-EE8D-4C28-A3F1-3AFBC40D3E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55297" y="2299945"/>
            <a:ext cx="3939209" cy="58477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Số</a:t>
            </a:r>
            <a:r>
              <a:rPr lang="en-US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cá</a:t>
            </a:r>
            <a:r>
              <a:rPr lang="en-US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của</a:t>
            </a:r>
            <a:r>
              <a:rPr lang="en-US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hai</a:t>
            </a:r>
            <a:r>
              <a:rPr lang="en-US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anh</a:t>
            </a:r>
            <a:r>
              <a:rPr lang="en-US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em</a:t>
            </a:r>
            <a:r>
              <a:rPr lang="en-US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endParaRPr lang="en-US" altLang="en-US" sz="32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41">
            <a:extLst>
              <a:ext uri="{FF2B5EF4-FFF2-40B4-BE49-F238E27FC236}">
                <a16:creationId xmlns="" xmlns:a16="http://schemas.microsoft.com/office/drawing/2014/main" id="{1E3C242E-0E1F-4391-9B6C-AC4BF1955E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6060" y="2889182"/>
            <a:ext cx="990600" cy="5847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3  </a:t>
            </a:r>
          </a:p>
        </p:txBody>
      </p:sp>
      <p:sp>
        <p:nvSpPr>
          <p:cNvPr id="12" name="Text Box 42">
            <a:extLst>
              <a:ext uri="{FF2B5EF4-FFF2-40B4-BE49-F238E27FC236}">
                <a16:creationId xmlns="" xmlns:a16="http://schemas.microsoft.com/office/drawing/2014/main" id="{57801297-23C8-4C6F-9F77-66F25F49F3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3060" y="2883789"/>
            <a:ext cx="990600" cy="5847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2  </a:t>
            </a:r>
          </a:p>
        </p:txBody>
      </p:sp>
      <p:sp>
        <p:nvSpPr>
          <p:cNvPr id="13" name="Text Box 43">
            <a:extLst>
              <a:ext uri="{FF2B5EF4-FFF2-40B4-BE49-F238E27FC236}">
                <a16:creationId xmlns="" xmlns:a16="http://schemas.microsoft.com/office/drawing/2014/main" id="{C5BB6AB9-6668-4ADB-865B-2511315399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9435" y="2879036"/>
            <a:ext cx="1520825" cy="5847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200" b="1" dirty="0">
                <a:solidFill>
                  <a:srgbClr val="2F0BB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3 + 2  </a:t>
            </a:r>
          </a:p>
        </p:txBody>
      </p:sp>
      <p:sp>
        <p:nvSpPr>
          <p:cNvPr id="14" name="Text Box 44">
            <a:extLst>
              <a:ext uri="{FF2B5EF4-FFF2-40B4-BE49-F238E27FC236}">
                <a16:creationId xmlns="" xmlns:a16="http://schemas.microsoft.com/office/drawing/2014/main" id="{58ED7041-9EBA-4C65-8E61-D35E1A2C14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4948" y="3482008"/>
            <a:ext cx="990600" cy="5847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4  </a:t>
            </a:r>
          </a:p>
        </p:txBody>
      </p:sp>
      <p:sp>
        <p:nvSpPr>
          <p:cNvPr id="15" name="Text Box 45">
            <a:extLst>
              <a:ext uri="{FF2B5EF4-FFF2-40B4-BE49-F238E27FC236}">
                <a16:creationId xmlns="" xmlns:a16="http://schemas.microsoft.com/office/drawing/2014/main" id="{230C1D95-CDCE-4F8F-8463-797784A461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3060" y="3479937"/>
            <a:ext cx="990600" cy="5847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0  </a:t>
            </a:r>
          </a:p>
        </p:txBody>
      </p:sp>
      <p:sp>
        <p:nvSpPr>
          <p:cNvPr id="16" name="Text Box 46">
            <a:extLst>
              <a:ext uri="{FF2B5EF4-FFF2-40B4-BE49-F238E27FC236}">
                <a16:creationId xmlns="" xmlns:a16="http://schemas.microsoft.com/office/drawing/2014/main" id="{62B4C87B-A6AA-4FBA-A5BB-5D7E8BAB17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33898" y="3467721"/>
            <a:ext cx="1238250" cy="5847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200" b="1" dirty="0">
                <a:solidFill>
                  <a:srgbClr val="2F0BB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4 + 0  </a:t>
            </a:r>
          </a:p>
        </p:txBody>
      </p:sp>
      <p:sp>
        <p:nvSpPr>
          <p:cNvPr id="17" name="Text Box 47">
            <a:extLst>
              <a:ext uri="{FF2B5EF4-FFF2-40B4-BE49-F238E27FC236}">
                <a16:creationId xmlns="" xmlns:a16="http://schemas.microsoft.com/office/drawing/2014/main" id="{37D46DBD-8B23-4E3B-9EE2-7270E88B15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0823" y="4071728"/>
            <a:ext cx="990600" cy="5847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0  </a:t>
            </a:r>
          </a:p>
        </p:txBody>
      </p:sp>
      <p:sp>
        <p:nvSpPr>
          <p:cNvPr id="18" name="Text Box 48">
            <a:extLst>
              <a:ext uri="{FF2B5EF4-FFF2-40B4-BE49-F238E27FC236}">
                <a16:creationId xmlns="" xmlns:a16="http://schemas.microsoft.com/office/drawing/2014/main" id="{40AEFA49-8D2E-4989-A2D6-332DBE2285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8773" y="4066345"/>
            <a:ext cx="990600" cy="5847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1  </a:t>
            </a:r>
          </a:p>
        </p:txBody>
      </p:sp>
      <p:sp>
        <p:nvSpPr>
          <p:cNvPr id="19" name="Text Box 49">
            <a:extLst>
              <a:ext uri="{FF2B5EF4-FFF2-40B4-BE49-F238E27FC236}">
                <a16:creationId xmlns="" xmlns:a16="http://schemas.microsoft.com/office/drawing/2014/main" id="{50B4243A-E356-4299-ACF0-3593DAFC10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2802" y="4071728"/>
            <a:ext cx="1238250" cy="5847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200" b="1" dirty="0">
                <a:solidFill>
                  <a:srgbClr val="2F0BB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0 + 1</a:t>
            </a:r>
          </a:p>
        </p:txBody>
      </p:sp>
      <p:sp>
        <p:nvSpPr>
          <p:cNvPr id="20" name="Text Box 50">
            <a:extLst>
              <a:ext uri="{FF2B5EF4-FFF2-40B4-BE49-F238E27FC236}">
                <a16:creationId xmlns="" xmlns:a16="http://schemas.microsoft.com/office/drawing/2014/main" id="{72FE09FF-0077-4635-996C-4503C40E9A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6060" y="4660413"/>
            <a:ext cx="990600" cy="5847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…  </a:t>
            </a:r>
          </a:p>
        </p:txBody>
      </p:sp>
      <p:sp>
        <p:nvSpPr>
          <p:cNvPr id="21" name="Text Box 51">
            <a:extLst>
              <a:ext uri="{FF2B5EF4-FFF2-40B4-BE49-F238E27FC236}">
                <a16:creationId xmlns="" xmlns:a16="http://schemas.microsoft.com/office/drawing/2014/main" id="{725C881E-F76D-40DD-B730-EFC77625AF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1948" y="4646126"/>
            <a:ext cx="990600" cy="5847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…  </a:t>
            </a:r>
          </a:p>
        </p:txBody>
      </p:sp>
      <p:sp>
        <p:nvSpPr>
          <p:cNvPr id="22" name="Text Box 52">
            <a:extLst>
              <a:ext uri="{FF2B5EF4-FFF2-40B4-BE49-F238E27FC236}">
                <a16:creationId xmlns="" xmlns:a16="http://schemas.microsoft.com/office/drawing/2014/main" id="{87F666AD-0E48-4F03-B921-23718B4F62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1060" y="4634944"/>
            <a:ext cx="990600" cy="5847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…  </a:t>
            </a:r>
          </a:p>
        </p:txBody>
      </p:sp>
      <p:sp>
        <p:nvSpPr>
          <p:cNvPr id="23" name="Text Box 53">
            <a:extLst>
              <a:ext uri="{FF2B5EF4-FFF2-40B4-BE49-F238E27FC236}">
                <a16:creationId xmlns="" xmlns:a16="http://schemas.microsoft.com/office/drawing/2014/main" id="{DA961F08-06D8-4957-A745-A15506D017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6060" y="5237916"/>
            <a:ext cx="990600" cy="5847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a  </a:t>
            </a:r>
          </a:p>
        </p:txBody>
      </p:sp>
      <p:sp>
        <p:nvSpPr>
          <p:cNvPr id="24" name="Text Box 54">
            <a:extLst>
              <a:ext uri="{FF2B5EF4-FFF2-40B4-BE49-F238E27FC236}">
                <a16:creationId xmlns="" xmlns:a16="http://schemas.microsoft.com/office/drawing/2014/main" id="{13A9473C-E5AA-44CF-9DAA-30AC4962D9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3060" y="5237916"/>
            <a:ext cx="990600" cy="5847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b  </a:t>
            </a:r>
          </a:p>
        </p:txBody>
      </p:sp>
      <p:sp>
        <p:nvSpPr>
          <p:cNvPr id="25" name="Text Box 55">
            <a:extLst>
              <a:ext uri="{FF2B5EF4-FFF2-40B4-BE49-F238E27FC236}">
                <a16:creationId xmlns="" xmlns:a16="http://schemas.microsoft.com/office/drawing/2014/main" id="{0A179364-1178-419C-9BEC-D127B8FE84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95810" y="5211412"/>
            <a:ext cx="1238250" cy="5847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a + b</a:t>
            </a:r>
          </a:p>
        </p:txBody>
      </p:sp>
      <p:sp>
        <p:nvSpPr>
          <p:cNvPr id="26" name="Text Box 4">
            <a:extLst>
              <a:ext uri="{FF2B5EF4-FFF2-40B4-BE49-F238E27FC236}">
                <a16:creationId xmlns="" xmlns:a16="http://schemas.microsoft.com/office/drawing/2014/main" id="{5E52C1D9-64B9-421C-A778-B8B946366F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5842" y="5847526"/>
            <a:ext cx="641405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a + b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biểu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thức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có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chứa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chữ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20441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  <p:bldP spid="11" grpId="0"/>
      <p:bldP spid="12" grpId="0"/>
      <p:bldP spid="13" grpId="0" animBg="1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6E3DFF73-23AF-4FF8-8963-871F8802C5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3312" y="13585"/>
            <a:ext cx="12191999" cy="6858000"/>
          </a:xfrm>
          <a:prstGeom prst="rect">
            <a:avLst/>
          </a:prstGeom>
        </p:spPr>
      </p:pic>
      <p:graphicFrame>
        <p:nvGraphicFramePr>
          <p:cNvPr id="6" name="Group 66">
            <a:extLst>
              <a:ext uri="{FF2B5EF4-FFF2-40B4-BE49-F238E27FC236}">
                <a16:creationId xmlns="" xmlns:a16="http://schemas.microsoft.com/office/drawing/2014/main" id="{12D9D6A5-1E65-4B20-AC93-098A1FAE57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0640716"/>
              </p:ext>
            </p:extLst>
          </p:nvPr>
        </p:nvGraphicFramePr>
        <p:xfrm>
          <a:off x="1875175" y="164828"/>
          <a:ext cx="8153400" cy="2876550"/>
        </p:xfrm>
        <a:graphic>
          <a:graphicData uri="http://schemas.openxmlformats.org/drawingml/2006/table">
            <a:tbl>
              <a:tblPr/>
              <a:tblGrid>
                <a:gridCol w="254793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46384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14161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5905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71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841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841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841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841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har char="•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har char="–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har char="•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har char="–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Text Box 32">
            <a:extLst>
              <a:ext uri="{FF2B5EF4-FFF2-40B4-BE49-F238E27FC236}">
                <a16:creationId xmlns="" xmlns:a16="http://schemas.microsoft.com/office/drawing/2014/main" id="{55F2FF4D-BB2D-4946-ADE8-766003D243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8500" y="231088"/>
            <a:ext cx="2109787" cy="457200"/>
          </a:xfrm>
          <a:prstGeom prst="rect">
            <a:avLst/>
          </a:prstGeom>
          <a:solidFill>
            <a:srgbClr val="FFCCFF"/>
          </a:solidFill>
          <a:ln>
            <a:noFill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 sz="24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rPr>
              <a:t>Số</a:t>
            </a:r>
            <a:r>
              <a:rPr lang="en-US" altLang="en-US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rPr>
              <a:t>cá</a:t>
            </a:r>
            <a:r>
              <a:rPr lang="en-US" altLang="en-US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rPr>
              <a:t>của</a:t>
            </a:r>
            <a:r>
              <a:rPr lang="en-US" altLang="en-US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rPr>
              <a:t>anh</a:t>
            </a:r>
            <a:endParaRPr lang="en-US" altLang="en-US" sz="2400" b="1" dirty="0">
              <a:effectLst>
                <a:outerShdw blurRad="38100" dist="38100" dir="2700000" algn="tl">
                  <a:srgbClr val="FFFFFF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33">
            <a:extLst>
              <a:ext uri="{FF2B5EF4-FFF2-40B4-BE49-F238E27FC236}">
                <a16:creationId xmlns="" xmlns:a16="http://schemas.microsoft.com/office/drawing/2014/main" id="{0D557CCC-A914-4BB7-B041-3A1AA35A22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1820" y="221978"/>
            <a:ext cx="2047875" cy="457200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 sz="24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cá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của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em</a:t>
            </a:r>
            <a:endParaRPr lang="en-US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34">
            <a:extLst>
              <a:ext uri="{FF2B5EF4-FFF2-40B4-BE49-F238E27FC236}">
                <a16:creationId xmlns="" xmlns:a16="http://schemas.microsoft.com/office/drawing/2014/main" id="{FB83AFF1-FDD7-4575-9717-7D513E382C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4311" y="231088"/>
            <a:ext cx="2998315" cy="461665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 sz="24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cá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của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hai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anh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em</a:t>
            </a:r>
            <a:endParaRPr lang="en-US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67">
            <a:extLst>
              <a:ext uri="{FF2B5EF4-FFF2-40B4-BE49-F238E27FC236}">
                <a16:creationId xmlns="" xmlns:a16="http://schemas.microsoft.com/office/drawing/2014/main" id="{631ED808-DAED-4443-BA98-3E7F36D737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0243" y="848142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altLang="en-US" sz="2800" b="1" dirty="0"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1" name="Rectangle 68">
            <a:extLst>
              <a:ext uri="{FF2B5EF4-FFF2-40B4-BE49-F238E27FC236}">
                <a16:creationId xmlns="" xmlns:a16="http://schemas.microsoft.com/office/drawing/2014/main" id="{AF6BD8BE-968E-4748-BFA4-488771FE01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0736" y="848142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altLang="en-US" sz="2800" b="1" dirty="0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2" name="Rectangle 69">
            <a:extLst>
              <a:ext uri="{FF2B5EF4-FFF2-40B4-BE49-F238E27FC236}">
                <a16:creationId xmlns="" xmlns:a16="http://schemas.microsoft.com/office/drawing/2014/main" id="{6A2F7198-F226-4729-842B-CFC2006902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0355" y="821638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altLang="en-US" sz="2800" b="1" dirty="0">
                <a:latin typeface="Times New Roman" panose="02020603050405020304" pitchFamily="18" charset="0"/>
              </a:rPr>
              <a:t>3 + 2</a:t>
            </a:r>
          </a:p>
        </p:txBody>
      </p:sp>
      <p:sp>
        <p:nvSpPr>
          <p:cNvPr id="13" name="Rectangle 70">
            <a:extLst>
              <a:ext uri="{FF2B5EF4-FFF2-40B4-BE49-F238E27FC236}">
                <a16:creationId xmlns="" xmlns:a16="http://schemas.microsoft.com/office/drawing/2014/main" id="{A9BC20FF-3D74-4AA6-A84B-CB5ED68C57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0487" y="1331846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altLang="en-US" sz="2800" b="1" dirty="0"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4" name="Rectangle 71">
            <a:extLst>
              <a:ext uri="{FF2B5EF4-FFF2-40B4-BE49-F238E27FC236}">
                <a16:creationId xmlns="" xmlns:a16="http://schemas.microsoft.com/office/drawing/2014/main" id="{A1A4453E-631A-4D84-A8C8-FABD0BB2FD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7488" y="1331846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altLang="en-US" sz="2800" b="1" dirty="0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15" name="Rectangle 72">
            <a:extLst>
              <a:ext uri="{FF2B5EF4-FFF2-40B4-BE49-F238E27FC236}">
                <a16:creationId xmlns="" xmlns:a16="http://schemas.microsoft.com/office/drawing/2014/main" id="{2FACBDD7-22BA-4997-8555-3F6AF1CED3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0357" y="1305342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altLang="en-US" sz="2800" b="1" dirty="0">
                <a:latin typeface="Times New Roman" panose="02020603050405020304" pitchFamily="18" charset="0"/>
              </a:rPr>
              <a:t>4 + 0</a:t>
            </a:r>
          </a:p>
        </p:txBody>
      </p:sp>
      <p:sp>
        <p:nvSpPr>
          <p:cNvPr id="16" name="Rectangle 73">
            <a:extLst>
              <a:ext uri="{FF2B5EF4-FFF2-40B4-BE49-F238E27FC236}">
                <a16:creationId xmlns="" xmlns:a16="http://schemas.microsoft.com/office/drawing/2014/main" id="{12399ADD-7BA8-439B-BDF9-03907C89A0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7235" y="1789046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altLang="en-US" sz="2800" b="1" dirty="0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17" name="Rectangle 74">
            <a:extLst>
              <a:ext uri="{FF2B5EF4-FFF2-40B4-BE49-F238E27FC236}">
                <a16:creationId xmlns="" xmlns:a16="http://schemas.microsoft.com/office/drawing/2014/main" id="{98C8E00E-C950-4F1F-BB39-9FB173A9E8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4231" y="1789046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altLang="en-US" sz="2800" b="1" dirty="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8" name="Rectangle 75">
            <a:extLst>
              <a:ext uri="{FF2B5EF4-FFF2-40B4-BE49-F238E27FC236}">
                <a16:creationId xmlns="" xmlns:a16="http://schemas.microsoft.com/office/drawing/2014/main" id="{29C77202-FCEF-4BD4-9D96-85F62D498D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0351" y="1775794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altLang="en-US" sz="2800" b="1" dirty="0">
                <a:latin typeface="Times New Roman" panose="02020603050405020304" pitchFamily="18" charset="0"/>
              </a:rPr>
              <a:t>0 + 1</a:t>
            </a:r>
          </a:p>
        </p:txBody>
      </p:sp>
      <p:sp>
        <p:nvSpPr>
          <p:cNvPr id="19" name="Rectangle 76">
            <a:extLst>
              <a:ext uri="{FF2B5EF4-FFF2-40B4-BE49-F238E27FC236}">
                <a16:creationId xmlns="" xmlns:a16="http://schemas.microsoft.com/office/drawing/2014/main" id="{D024A536-0EF4-4E93-8D53-D301EC7FAD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7235" y="223403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altLang="en-US" sz="2800" b="1" dirty="0"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20" name="Rectangle 77">
            <a:extLst>
              <a:ext uri="{FF2B5EF4-FFF2-40B4-BE49-F238E27FC236}">
                <a16:creationId xmlns="" xmlns:a16="http://schemas.microsoft.com/office/drawing/2014/main" id="{560217C7-4329-4122-80CA-51F7B94887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0987" y="223403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altLang="en-US" sz="2800" b="1" dirty="0"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21" name="Rectangle 78">
            <a:extLst>
              <a:ext uri="{FF2B5EF4-FFF2-40B4-BE49-F238E27FC236}">
                <a16:creationId xmlns="" xmlns:a16="http://schemas.microsoft.com/office/drawing/2014/main" id="{FAF04C2B-8771-4ABA-B5E4-049C5C327D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0601" y="2220778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altLang="en-US" sz="2800" b="1" dirty="0">
                <a:latin typeface="Times New Roman" panose="02020603050405020304" pitchFamily="18" charset="0"/>
              </a:rPr>
              <a:t>…</a:t>
            </a:r>
            <a:endParaRPr lang="en-US" altLang="en-US" sz="2800" b="1" dirty="0">
              <a:solidFill>
                <a:srgbClr val="CC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" name="Rectangle 79">
            <a:extLst>
              <a:ext uri="{FF2B5EF4-FFF2-40B4-BE49-F238E27FC236}">
                <a16:creationId xmlns="" xmlns:a16="http://schemas.microsoft.com/office/drawing/2014/main" id="{B9C2E036-1875-4E4E-9B06-F940D8A4EC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7235" y="2685847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altLang="en-US" sz="2800" b="1" dirty="0"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23" name="Rectangle 80">
            <a:extLst>
              <a:ext uri="{FF2B5EF4-FFF2-40B4-BE49-F238E27FC236}">
                <a16:creationId xmlns="" xmlns:a16="http://schemas.microsoft.com/office/drawing/2014/main" id="{E6CD43E0-A024-4022-80C2-0F53D5C851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0984" y="2672595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altLang="en-US" sz="2800" b="1" dirty="0"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24" name="Rectangle 81">
            <a:extLst>
              <a:ext uri="{FF2B5EF4-FFF2-40B4-BE49-F238E27FC236}">
                <a16:creationId xmlns="" xmlns:a16="http://schemas.microsoft.com/office/drawing/2014/main" id="{52386894-993D-414F-A2E7-9D4181427A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0109" y="2659343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altLang="en-US" sz="2800" b="1" dirty="0">
                <a:latin typeface="Times New Roman" panose="02020603050405020304" pitchFamily="18" charset="0"/>
              </a:rPr>
              <a:t>a + b</a:t>
            </a:r>
          </a:p>
        </p:txBody>
      </p:sp>
      <p:sp>
        <p:nvSpPr>
          <p:cNvPr id="25" name="Rectangle 82">
            <a:extLst>
              <a:ext uri="{FF2B5EF4-FFF2-40B4-BE49-F238E27FC236}">
                <a16:creationId xmlns="" xmlns:a16="http://schemas.microsoft.com/office/drawing/2014/main" id="{A207DDD3-9D6B-4F37-BDBF-BC856D3288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47" y="3194104"/>
            <a:ext cx="12053689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en-US" sz="2800" b="1" dirty="0">
                <a:latin typeface="Times New Roman" panose="02020603050405020304" pitchFamily="18" charset="0"/>
              </a:rPr>
              <a:t>-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Nếu</a:t>
            </a:r>
            <a:r>
              <a:rPr lang="en-US" altLang="en-US" sz="2800" b="1" dirty="0">
                <a:latin typeface="Times New Roman" panose="02020603050405020304" pitchFamily="18" charset="0"/>
              </a:rPr>
              <a:t> a = 3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và</a:t>
            </a:r>
            <a:r>
              <a:rPr lang="en-US" altLang="en-US" sz="2800" b="1" dirty="0">
                <a:latin typeface="Times New Roman" panose="02020603050405020304" pitchFamily="18" charset="0"/>
              </a:rPr>
              <a:t> b = 2 </a:t>
            </a:r>
            <a:r>
              <a:rPr lang="en-US" alt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</a:rPr>
              <a:t> a + b = 3 + 2 = 5; </a:t>
            </a:r>
            <a:r>
              <a:rPr lang="en-US" altLang="en-US" sz="2800" b="1" dirty="0">
                <a:latin typeface="Times New Roman" panose="02020603050405020304" pitchFamily="18" charset="0"/>
              </a:rPr>
              <a:t>5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một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giá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trị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của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biểu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thức</a:t>
            </a:r>
            <a:r>
              <a:rPr lang="en-US" altLang="en-US" sz="2800" b="1" dirty="0">
                <a:latin typeface="Times New Roman" panose="02020603050405020304" pitchFamily="18" charset="0"/>
              </a:rPr>
              <a:t>  a + b.</a:t>
            </a:r>
          </a:p>
        </p:txBody>
      </p:sp>
      <p:sp>
        <p:nvSpPr>
          <p:cNvPr id="26" name="Rectangle 85">
            <a:extLst>
              <a:ext uri="{FF2B5EF4-FFF2-40B4-BE49-F238E27FC236}">
                <a16:creationId xmlns="" xmlns:a16="http://schemas.microsoft.com/office/drawing/2014/main" id="{42438CDF-7D85-4006-9868-4759098128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936" y="5264754"/>
            <a:ext cx="11496263" cy="681235"/>
          </a:xfrm>
          <a:prstGeom prst="rect">
            <a:avLst/>
          </a:prstGeom>
          <a:noFill/>
          <a:ln w="28575">
            <a:noFill/>
            <a:prstDash val="dashDot"/>
            <a:miter lim="800000"/>
            <a:headEnd/>
            <a:tailEnd/>
          </a:ln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alt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Mỗi</a:t>
            </a:r>
            <a:r>
              <a:rPr lang="en-US" altLang="en-US" sz="3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lần</a:t>
            </a:r>
            <a:r>
              <a:rPr lang="en-US" altLang="en-US" sz="3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thay</a:t>
            </a:r>
            <a:r>
              <a:rPr lang="en-US" altLang="en-US" sz="3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chữ</a:t>
            </a:r>
            <a:r>
              <a:rPr lang="en-US" altLang="en-US" sz="3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bằng</a:t>
            </a:r>
            <a:r>
              <a:rPr lang="en-US" altLang="en-US" sz="3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sô</a:t>
            </a:r>
            <a:r>
              <a:rPr lang="en-US" altLang="en-US" sz="3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́ ta </a:t>
            </a:r>
            <a:r>
              <a:rPr lang="en-US" alt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tính</a:t>
            </a:r>
            <a:r>
              <a:rPr lang="en-US" altLang="en-US" sz="3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được</a:t>
            </a:r>
            <a:r>
              <a:rPr lang="en-US" altLang="en-US" sz="3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3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giá</a:t>
            </a:r>
            <a:r>
              <a:rPr lang="en-US" altLang="en-US" sz="3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trị</a:t>
            </a:r>
            <a:r>
              <a:rPr lang="en-US" altLang="en-US" sz="3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3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biểu</a:t>
            </a:r>
            <a:r>
              <a:rPr lang="en-US" altLang="en-US" sz="3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thức</a:t>
            </a:r>
            <a:r>
              <a:rPr lang="en-US" altLang="en-US" sz="3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a + b.</a:t>
            </a:r>
          </a:p>
        </p:txBody>
      </p:sp>
      <p:sp>
        <p:nvSpPr>
          <p:cNvPr id="27" name="Rectangle 93">
            <a:extLst>
              <a:ext uri="{FF2B5EF4-FFF2-40B4-BE49-F238E27FC236}">
                <a16:creationId xmlns="" xmlns:a16="http://schemas.microsoft.com/office/drawing/2014/main" id="{507D3BE0-4F44-4E50-B4F0-B53298EFC8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08" y="3909394"/>
            <a:ext cx="11887199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en-US" sz="2800" b="1" dirty="0">
                <a:latin typeface="Times New Roman" panose="02020603050405020304" pitchFamily="18" charset="0"/>
              </a:rPr>
              <a:t>-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Nếu</a:t>
            </a:r>
            <a:r>
              <a:rPr lang="en-US" altLang="en-US" sz="2800" b="1" dirty="0">
                <a:latin typeface="Times New Roman" panose="02020603050405020304" pitchFamily="18" charset="0"/>
              </a:rPr>
              <a:t> a = 4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và</a:t>
            </a:r>
            <a:r>
              <a:rPr lang="en-US" altLang="en-US" sz="2800" b="1" dirty="0">
                <a:latin typeface="Times New Roman" panose="02020603050405020304" pitchFamily="18" charset="0"/>
              </a:rPr>
              <a:t> b = 0 </a:t>
            </a:r>
            <a:r>
              <a:rPr lang="en-US" alt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</a:rPr>
              <a:t> a + b = 4 + 0 = 4; </a:t>
            </a:r>
            <a:r>
              <a:rPr lang="en-US" altLang="en-US" sz="2800" b="1" dirty="0">
                <a:latin typeface="Times New Roman" panose="02020603050405020304" pitchFamily="18" charset="0"/>
              </a:rPr>
              <a:t>4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một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giá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trị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của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biểu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thức</a:t>
            </a:r>
            <a:r>
              <a:rPr lang="en-US" altLang="en-US" sz="2800" b="1" dirty="0">
                <a:latin typeface="Times New Roman" panose="02020603050405020304" pitchFamily="18" charset="0"/>
              </a:rPr>
              <a:t> a + b.</a:t>
            </a:r>
          </a:p>
        </p:txBody>
      </p:sp>
      <p:sp>
        <p:nvSpPr>
          <p:cNvPr id="28" name="Rectangle 96">
            <a:extLst>
              <a:ext uri="{FF2B5EF4-FFF2-40B4-BE49-F238E27FC236}">
                <a16:creationId xmlns="" xmlns:a16="http://schemas.microsoft.com/office/drawing/2014/main" id="{AD4F330E-7E36-467D-91E8-5B7595AB6E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60" y="4581942"/>
            <a:ext cx="11820939" cy="5598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en-US" sz="2800" b="1" dirty="0">
                <a:latin typeface="Times New Roman" panose="02020603050405020304" pitchFamily="18" charset="0"/>
              </a:rPr>
              <a:t>-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Nếu</a:t>
            </a:r>
            <a:r>
              <a:rPr lang="en-US" altLang="en-US" sz="2800" b="1" dirty="0">
                <a:latin typeface="Times New Roman" panose="02020603050405020304" pitchFamily="18" charset="0"/>
              </a:rPr>
              <a:t> a = 0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và</a:t>
            </a:r>
            <a:r>
              <a:rPr lang="en-US" altLang="en-US" sz="2800" b="1" dirty="0">
                <a:latin typeface="Times New Roman" panose="02020603050405020304" pitchFamily="18" charset="0"/>
              </a:rPr>
              <a:t> b = 1 </a:t>
            </a:r>
            <a:r>
              <a:rPr lang="en-US" altLang="en-US" sz="2800" b="1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en-US" sz="2800" b="1" dirty="0">
                <a:solidFill>
                  <a:srgbClr val="00B0F0"/>
                </a:solidFill>
                <a:latin typeface="Times New Roman" panose="02020603050405020304" pitchFamily="18" charset="0"/>
              </a:rPr>
              <a:t> a + b = 0 + 1 = 1; </a:t>
            </a:r>
            <a:r>
              <a:rPr lang="en-US" altLang="en-US" sz="2800" b="1" dirty="0">
                <a:latin typeface="Times New Roman" panose="02020603050405020304" pitchFamily="18" charset="0"/>
              </a:rPr>
              <a:t>1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một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giá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trị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của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biểu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thức</a:t>
            </a:r>
            <a:r>
              <a:rPr lang="en-US" altLang="en-US" sz="2800" b="1" dirty="0">
                <a:latin typeface="Times New Roman" panose="02020603050405020304" pitchFamily="18" charset="0"/>
              </a:rPr>
              <a:t> a + b.</a:t>
            </a:r>
          </a:p>
        </p:txBody>
      </p:sp>
    </p:spTree>
    <p:extLst>
      <p:ext uri="{BB962C8B-B14F-4D97-AF65-F5344CB8AC3E}">
        <p14:creationId xmlns:p14="http://schemas.microsoft.com/office/powerpoint/2010/main" val="136713570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 animBg="1"/>
      <p:bldP spid="27" grpId="0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="" xmlns:a16="http://schemas.microsoft.com/office/drawing/2014/main" id="{AF159065-34B9-44F5-9B1A-0CCC1306A0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5720"/>
            <a:ext cx="12192000" cy="6863720"/>
          </a:xfrm>
          <a:prstGeom prst="rect">
            <a:avLst/>
          </a:prstGeom>
          <a:ln w="76200">
            <a:noFill/>
          </a:ln>
        </p:spPr>
      </p:pic>
      <p:sp>
        <p:nvSpPr>
          <p:cNvPr id="4" name="Text Box 71">
            <a:extLst>
              <a:ext uri="{FF2B5EF4-FFF2-40B4-BE49-F238E27FC236}">
                <a16:creationId xmlns="" xmlns:a16="http://schemas.microsoft.com/office/drawing/2014/main" id="{20BA8A90-6954-4677-9014-8BCDBF8324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8229" y="1848681"/>
            <a:ext cx="626496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1 </a:t>
            </a:r>
            <a:r>
              <a:rPr lang="en-US" altLang="en-US" sz="3200" b="1" dirty="0">
                <a:latin typeface="Times New Roman" panose="02020603050405020304" pitchFamily="18" charset="0"/>
              </a:rPr>
              <a:t>: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Tính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giá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trị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của</a:t>
            </a:r>
            <a:r>
              <a:rPr lang="en-US" altLang="en-US" sz="3200" b="1" dirty="0">
                <a:latin typeface="Times New Roman" panose="02020603050405020304" pitchFamily="18" charset="0"/>
              </a:rPr>
              <a:t>  c + d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nếu</a:t>
            </a:r>
            <a:r>
              <a:rPr lang="en-US" altLang="en-US" sz="3200" b="1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5" name="Text Box 72">
            <a:extLst>
              <a:ext uri="{FF2B5EF4-FFF2-40B4-BE49-F238E27FC236}">
                <a16:creationId xmlns="" xmlns:a16="http://schemas.microsoft.com/office/drawing/2014/main" id="{2305AC72-22D9-4502-A994-55F077561A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9818" y="2522679"/>
            <a:ext cx="3810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dirty="0">
                <a:latin typeface="Times New Roman" panose="02020603050405020304" pitchFamily="18" charset="0"/>
              </a:rPr>
              <a:t>a) c = 10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và</a:t>
            </a:r>
            <a:r>
              <a:rPr lang="en-US" altLang="en-US" sz="3200" b="1" dirty="0">
                <a:latin typeface="Times New Roman" panose="02020603050405020304" pitchFamily="18" charset="0"/>
              </a:rPr>
              <a:t> d = 25  </a:t>
            </a:r>
          </a:p>
        </p:txBody>
      </p:sp>
      <p:sp>
        <p:nvSpPr>
          <p:cNvPr id="6" name="Text Box 73">
            <a:extLst>
              <a:ext uri="{FF2B5EF4-FFF2-40B4-BE49-F238E27FC236}">
                <a16:creationId xmlns="" xmlns:a16="http://schemas.microsoft.com/office/drawing/2014/main" id="{DC783956-1077-40C8-A8B3-F04355AFD1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9881" y="3950599"/>
            <a:ext cx="4953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dirty="0">
                <a:latin typeface="Times New Roman" panose="02020603050405020304" pitchFamily="18" charset="0"/>
              </a:rPr>
              <a:t>b) c = 15cm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và</a:t>
            </a:r>
            <a:r>
              <a:rPr lang="en-US" altLang="en-US" sz="3200" b="1" dirty="0">
                <a:latin typeface="Times New Roman" panose="02020603050405020304" pitchFamily="18" charset="0"/>
              </a:rPr>
              <a:t> d = 45cm</a:t>
            </a:r>
          </a:p>
        </p:txBody>
      </p:sp>
      <p:sp>
        <p:nvSpPr>
          <p:cNvPr id="7" name="Text Box 74">
            <a:extLst>
              <a:ext uri="{FF2B5EF4-FFF2-40B4-BE49-F238E27FC236}">
                <a16:creationId xmlns="" xmlns:a16="http://schemas.microsoft.com/office/drawing/2014/main" id="{2BBEB7D3-47FF-4D48-8C5F-C9FD90491F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5999" y="3210855"/>
            <a:ext cx="925106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</a:rPr>
              <a:t>Nếu</a:t>
            </a:r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</a:rPr>
              <a:t> c = 10 </a:t>
            </a:r>
            <a:r>
              <a:rPr lang="en-US" alt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</a:rPr>
              <a:t> d = 25 </a:t>
            </a:r>
            <a:r>
              <a:rPr lang="en-US" alt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</a:rPr>
              <a:t> c + d = 10 + 25 = 35</a:t>
            </a:r>
          </a:p>
        </p:txBody>
      </p:sp>
      <p:sp>
        <p:nvSpPr>
          <p:cNvPr id="8" name="Text Box 75">
            <a:extLst>
              <a:ext uri="{FF2B5EF4-FFF2-40B4-BE49-F238E27FC236}">
                <a16:creationId xmlns="" xmlns:a16="http://schemas.microsoft.com/office/drawing/2014/main" id="{45AA84C9-91A5-48DB-8B03-03FE70B2ED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493" y="4636399"/>
            <a:ext cx="1099621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 dirty="0">
                <a:solidFill>
                  <a:srgbClr val="00B05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    </a:t>
            </a:r>
            <a:r>
              <a:rPr lang="en-US" alt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</a:rPr>
              <a:t>Nếu</a:t>
            </a:r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</a:rPr>
              <a:t> c = 15cm </a:t>
            </a:r>
            <a:r>
              <a:rPr lang="en-US" alt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</a:rPr>
              <a:t> d = 45cm </a:t>
            </a:r>
            <a:r>
              <a:rPr lang="en-US" alt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</a:rPr>
              <a:t> c + d = 15cm + 45cm = 60cm</a:t>
            </a:r>
          </a:p>
        </p:txBody>
      </p:sp>
    </p:spTree>
    <p:extLst>
      <p:ext uri="{BB962C8B-B14F-4D97-AF65-F5344CB8AC3E}">
        <p14:creationId xmlns:p14="http://schemas.microsoft.com/office/powerpoint/2010/main" val="2540986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="" xmlns:a16="http://schemas.microsoft.com/office/drawing/2014/main" id="{2EA3B9DF-C4AE-4E86-8F1B-E4C462D9D0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850006"/>
            <a:ext cx="12192000" cy="8157206"/>
          </a:xfrm>
          <a:prstGeom prst="rect">
            <a:avLst/>
          </a:prstGeom>
          <a:ln w="76200">
            <a:noFill/>
          </a:ln>
        </p:spPr>
      </p:pic>
      <p:sp>
        <p:nvSpPr>
          <p:cNvPr id="4" name="Text Box 6">
            <a:extLst>
              <a:ext uri="{FF2B5EF4-FFF2-40B4-BE49-F238E27FC236}">
                <a16:creationId xmlns="" xmlns:a16="http://schemas.microsoft.com/office/drawing/2014/main" id="{C2A477FF-C352-4F37-9C09-B585F91157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4231" y="3349721"/>
            <a:ext cx="8382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altLang="en-US" sz="320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Text Box 7">
            <a:extLst>
              <a:ext uri="{FF2B5EF4-FFF2-40B4-BE49-F238E27FC236}">
                <a16:creationId xmlns="" xmlns:a16="http://schemas.microsoft.com/office/drawing/2014/main" id="{E7E38FD1-843F-4F8F-99DC-05259F5279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2078" y="2014049"/>
            <a:ext cx="4267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dirty="0">
                <a:latin typeface="Times New Roman" panose="02020603050405020304" pitchFamily="18" charset="0"/>
              </a:rPr>
              <a:t>a) a = 32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và</a:t>
            </a:r>
            <a:r>
              <a:rPr lang="en-US" altLang="en-US" sz="3200" b="1" dirty="0">
                <a:latin typeface="Times New Roman" panose="02020603050405020304" pitchFamily="18" charset="0"/>
              </a:rPr>
              <a:t> b = 20 </a:t>
            </a:r>
          </a:p>
        </p:txBody>
      </p:sp>
      <p:sp>
        <p:nvSpPr>
          <p:cNvPr id="6" name="Text Box 8">
            <a:extLst>
              <a:ext uri="{FF2B5EF4-FFF2-40B4-BE49-F238E27FC236}">
                <a16:creationId xmlns="" xmlns:a16="http://schemas.microsoft.com/office/drawing/2014/main" id="{8BA06F3E-29CC-47C7-A4D5-3EA110A669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2078" y="3067191"/>
            <a:ext cx="419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dirty="0">
                <a:latin typeface="Times New Roman" panose="02020603050405020304" pitchFamily="18" charset="0"/>
              </a:rPr>
              <a:t>b) a = 45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và</a:t>
            </a:r>
            <a:r>
              <a:rPr lang="en-US" altLang="en-US" sz="3200" b="1" dirty="0">
                <a:latin typeface="Times New Roman" panose="02020603050405020304" pitchFamily="18" charset="0"/>
              </a:rPr>
              <a:t> b = 36</a:t>
            </a:r>
          </a:p>
        </p:txBody>
      </p:sp>
      <p:sp>
        <p:nvSpPr>
          <p:cNvPr id="7" name="Text Box 13">
            <a:extLst>
              <a:ext uri="{FF2B5EF4-FFF2-40B4-BE49-F238E27FC236}">
                <a16:creationId xmlns="" xmlns:a16="http://schemas.microsoft.com/office/drawing/2014/main" id="{CA1C585E-2C28-40AB-92BE-CBD4A0F333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7695" y="2554203"/>
            <a:ext cx="9144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</a:rPr>
              <a:t>Nếu</a:t>
            </a:r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</a:rPr>
              <a:t> a = 32 </a:t>
            </a:r>
            <a:r>
              <a:rPr lang="en-US" alt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</a:rPr>
              <a:t> b = 20 </a:t>
            </a:r>
            <a:r>
              <a:rPr lang="en-US" alt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</a:rPr>
              <a:t> a - b = 32 - 20 = 12</a:t>
            </a:r>
          </a:p>
        </p:txBody>
      </p:sp>
      <p:sp>
        <p:nvSpPr>
          <p:cNvPr id="8" name="Text Box 14">
            <a:extLst>
              <a:ext uri="{FF2B5EF4-FFF2-40B4-BE49-F238E27FC236}">
                <a16:creationId xmlns="" xmlns:a16="http://schemas.microsoft.com/office/drawing/2014/main" id="{130D489D-F3D0-4ECD-8792-D9CC846385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7995" y="3600450"/>
            <a:ext cx="9144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</a:rPr>
              <a:t>Nếu</a:t>
            </a:r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</a:rPr>
              <a:t> a = 45 </a:t>
            </a:r>
            <a:r>
              <a:rPr lang="en-US" alt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</a:rPr>
              <a:t> b = 36 </a:t>
            </a:r>
            <a:r>
              <a:rPr lang="en-US" alt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</a:rPr>
              <a:t> a - b = 45 - 36 = 9</a:t>
            </a:r>
          </a:p>
        </p:txBody>
      </p:sp>
      <p:sp>
        <p:nvSpPr>
          <p:cNvPr id="9" name="Text Box 18">
            <a:extLst>
              <a:ext uri="{FF2B5EF4-FFF2-40B4-BE49-F238E27FC236}">
                <a16:creationId xmlns="" xmlns:a16="http://schemas.microsoft.com/office/drawing/2014/main" id="{7F1794BB-DBA3-40E3-A8B9-203418765A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0620" y="1023110"/>
            <a:ext cx="9144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</a:t>
            </a:r>
            <a:r>
              <a:rPr lang="en-US" altLang="en-US" sz="32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altLang="en-US" sz="32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i</a:t>
            </a:r>
            <a:r>
              <a:rPr lang="en-US" alt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2</a:t>
            </a:r>
            <a:r>
              <a:rPr lang="en-US" altLang="en-US" sz="3200" b="1" dirty="0">
                <a:latin typeface="Times New Roman" panose="02020603050405020304" pitchFamily="18" charset="0"/>
              </a:rPr>
              <a:t>: a - b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l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biểu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thức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có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chứa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hai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chữ</a:t>
            </a:r>
            <a:r>
              <a:rPr lang="en-US" altLang="en-US" sz="3200" b="1" dirty="0">
                <a:latin typeface="Times New Roman" panose="02020603050405020304" pitchFamily="18" charset="0"/>
              </a:rPr>
              <a:t>.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Tính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giá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trị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của</a:t>
            </a:r>
            <a:r>
              <a:rPr lang="en-US" altLang="en-US" sz="3200" b="1" dirty="0">
                <a:latin typeface="Times New Roman" panose="02020603050405020304" pitchFamily="18" charset="0"/>
              </a:rPr>
              <a:t> a - b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nếu</a:t>
            </a:r>
            <a:r>
              <a:rPr lang="en-US" altLang="en-US" sz="3200" b="1" dirty="0">
                <a:latin typeface="Times New Roman" panose="02020603050405020304" pitchFamily="18" charset="0"/>
              </a:rPr>
              <a:t> :</a:t>
            </a:r>
            <a:endParaRPr lang="en-US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8">
            <a:extLst>
              <a:ext uri="{FF2B5EF4-FFF2-40B4-BE49-F238E27FC236}">
                <a16:creationId xmlns="" xmlns:a16="http://schemas.microsoft.com/office/drawing/2014/main" id="{8BA06F3E-29CC-47C7-A4D5-3EA110A669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7995" y="4107827"/>
            <a:ext cx="419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altLang="en-US" sz="3200" b="1" dirty="0">
                <a:latin typeface="Times New Roman" panose="02020603050405020304" pitchFamily="18" charset="0"/>
              </a:rPr>
              <a:t>c</a:t>
            </a:r>
            <a:r>
              <a:rPr lang="en-US" altLang="en-US" sz="3200" b="1" dirty="0" smtClean="0">
                <a:latin typeface="Times New Roman" panose="02020603050405020304" pitchFamily="18" charset="0"/>
              </a:rPr>
              <a:t>) </a:t>
            </a:r>
            <a:r>
              <a:rPr lang="en-US" altLang="en-US" sz="3200" b="1" dirty="0">
                <a:latin typeface="Times New Roman" panose="02020603050405020304" pitchFamily="18" charset="0"/>
              </a:rPr>
              <a:t>a = </a:t>
            </a:r>
            <a:r>
              <a:rPr lang="vi-VN" altLang="en-US" sz="3200" b="1" dirty="0" smtClean="0">
                <a:latin typeface="Times New Roman" panose="02020603050405020304" pitchFamily="18" charset="0"/>
              </a:rPr>
              <a:t>18m</a:t>
            </a:r>
            <a:r>
              <a:rPr lang="en-US" altLang="en-US" sz="3200" b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và</a:t>
            </a:r>
            <a:r>
              <a:rPr lang="en-US" altLang="en-US" sz="3200" b="1" dirty="0">
                <a:latin typeface="Times New Roman" panose="02020603050405020304" pitchFamily="18" charset="0"/>
              </a:rPr>
              <a:t> b = </a:t>
            </a:r>
            <a:r>
              <a:rPr lang="vi-VN" altLang="en-US" sz="3200" b="1" dirty="0" smtClean="0">
                <a:latin typeface="Times New Roman" panose="02020603050405020304" pitchFamily="18" charset="0"/>
              </a:rPr>
              <a:t>10m</a:t>
            </a:r>
            <a:endParaRPr lang="en-US" alt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="" xmlns:a16="http://schemas.microsoft.com/office/drawing/2014/main" id="{130D489D-F3D0-4ECD-8792-D9CC846385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7210" y="4589980"/>
            <a:ext cx="1039479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</a:pPr>
            <a:r>
              <a:rPr lang="en-US" alt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</a:rPr>
              <a:t>Nếu</a:t>
            </a:r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</a:rPr>
              <a:t> a = </a:t>
            </a:r>
            <a:r>
              <a:rPr lang="vi-VN" altLang="en-US" sz="3200" b="1" dirty="0" smtClean="0">
                <a:solidFill>
                  <a:srgbClr val="00B050"/>
                </a:solidFill>
                <a:latin typeface="Times New Roman" panose="02020603050405020304" pitchFamily="18" charset="0"/>
              </a:rPr>
              <a:t>18m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</a:rPr>
              <a:t> b = </a:t>
            </a:r>
            <a:r>
              <a:rPr lang="vi-VN" altLang="en-US" sz="3200" b="1" smtClean="0">
                <a:solidFill>
                  <a:srgbClr val="00B050"/>
                </a:solidFill>
                <a:latin typeface="Times New Roman" panose="02020603050405020304" pitchFamily="18" charset="0"/>
              </a:rPr>
              <a:t>10m</a:t>
            </a:r>
            <a:r>
              <a:rPr lang="en-US" altLang="en-US" sz="3200" b="1" smtClean="0">
                <a:solidFill>
                  <a:srgbClr val="00B05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smtClean="0">
                <a:solidFill>
                  <a:srgbClr val="00B050"/>
                </a:solidFill>
                <a:latin typeface="Times New Roman" panose="02020603050405020304" pitchFamily="18" charset="0"/>
              </a:rPr>
              <a:t>thì </a:t>
            </a:r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</a:rPr>
              <a:t>a - b = </a:t>
            </a:r>
            <a:r>
              <a:rPr lang="vi-VN" altLang="en-US" sz="3200" b="1" dirty="0" smtClean="0">
                <a:solidFill>
                  <a:srgbClr val="00B050"/>
                </a:solidFill>
                <a:latin typeface="Times New Roman" panose="02020603050405020304" pitchFamily="18" charset="0"/>
              </a:rPr>
              <a:t>18m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anose="02020603050405020304" pitchFamily="18" charset="0"/>
              </a:rPr>
              <a:t> – </a:t>
            </a:r>
            <a:r>
              <a:rPr lang="vi-VN" altLang="en-US" sz="3200" b="1" dirty="0" smtClean="0">
                <a:solidFill>
                  <a:srgbClr val="00B050"/>
                </a:solidFill>
                <a:latin typeface="Times New Roman" panose="02020603050405020304" pitchFamily="18" charset="0"/>
              </a:rPr>
              <a:t>10m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</a:rPr>
              <a:t>= </a:t>
            </a:r>
            <a:r>
              <a:rPr lang="vi-VN" altLang="en-US" sz="3200" b="1" dirty="0" smtClean="0">
                <a:solidFill>
                  <a:srgbClr val="00B050"/>
                </a:solidFill>
                <a:latin typeface="Times New Roman" panose="02020603050405020304" pitchFamily="18" charset="0"/>
              </a:rPr>
              <a:t>8m</a:t>
            </a:r>
            <a:endParaRPr lang="en-US" altLang="en-US" sz="3200" b="1" dirty="0">
              <a:solidFill>
                <a:srgbClr val="00B05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49705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="" xmlns:a16="http://schemas.microsoft.com/office/drawing/2014/main" id="{040C466C-5810-4C2C-A52A-8822AF6A10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5720"/>
            <a:ext cx="12192000" cy="6863720"/>
          </a:xfrm>
          <a:prstGeom prst="rect">
            <a:avLst/>
          </a:prstGeom>
          <a:ln w="76200">
            <a:noFill/>
          </a:ln>
        </p:spPr>
      </p:pic>
      <p:sp>
        <p:nvSpPr>
          <p:cNvPr id="4" name="Text Box 4">
            <a:extLst>
              <a:ext uri="{FF2B5EF4-FFF2-40B4-BE49-F238E27FC236}">
                <a16:creationId xmlns="" xmlns:a16="http://schemas.microsoft.com/office/drawing/2014/main" id="{1D6768CA-5070-4424-AB37-138308570E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91083" y="3466118"/>
            <a:ext cx="8382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altLang="en-US" sz="3200">
              <a:latin typeface="Times New Roman" panose="02020603050405020304" pitchFamily="18" charset="0"/>
            </a:endParaRPr>
          </a:p>
        </p:txBody>
      </p:sp>
      <p:sp>
        <p:nvSpPr>
          <p:cNvPr id="5" name="Text Box 24">
            <a:extLst>
              <a:ext uri="{FF2B5EF4-FFF2-40B4-BE49-F238E27FC236}">
                <a16:creationId xmlns="" xmlns:a16="http://schemas.microsoft.com/office/drawing/2014/main" id="{C284B5E0-D800-4006-ABAF-68AA898A0D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213" y="279810"/>
            <a:ext cx="9975389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 </a:t>
            </a:r>
            <a:r>
              <a:rPr lang="en-US" altLang="en-US" sz="32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</a:t>
            </a:r>
            <a:r>
              <a:rPr lang="en-US" altLang="en-US" sz="32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altLang="en-US" sz="32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i</a:t>
            </a:r>
            <a:r>
              <a:rPr lang="en-US" alt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3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3200" b="1" dirty="0">
                <a:latin typeface="Times New Roman" panose="02020603050405020304" pitchFamily="18" charset="0"/>
              </a:rPr>
              <a:t>a x b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v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altLang="en-US" sz="3200" b="1" dirty="0">
                <a:latin typeface="Times New Roman" panose="02020603050405020304" pitchFamily="18" charset="0"/>
              </a:rPr>
              <a:t> a: b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l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biểu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thức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có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chứa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hai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chữ</a:t>
            </a:r>
            <a:r>
              <a:rPr lang="en-US" altLang="en-US" sz="3200" b="1" dirty="0">
                <a:latin typeface="Times New Roman" panose="02020603050405020304" pitchFamily="18" charset="0"/>
              </a:rPr>
              <a:t>.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Viết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giá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trị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của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biểu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thức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vào</a:t>
            </a:r>
            <a:r>
              <a:rPr lang="en-US" altLang="en-US" sz="3200" b="1" dirty="0">
                <a:latin typeface="Times New Roman" panose="02020603050405020304" pitchFamily="18" charset="0"/>
              </a:rPr>
              <a:t> ô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trống</a:t>
            </a:r>
            <a:r>
              <a:rPr lang="en-US" altLang="en-US" sz="3200" b="1" dirty="0">
                <a:latin typeface="Times New Roman" panose="02020603050405020304" pitchFamily="18" charset="0"/>
              </a:rPr>
              <a:t> (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theo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mẫu</a:t>
            </a:r>
            <a:r>
              <a:rPr lang="en-US" altLang="en-US" sz="3200" b="1" dirty="0">
                <a:latin typeface="Times New Roman" panose="02020603050405020304" pitchFamily="18" charset="0"/>
              </a:rPr>
              <a:t>) :</a:t>
            </a:r>
            <a:endParaRPr lang="en-US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Group 26">
            <a:extLst>
              <a:ext uri="{FF2B5EF4-FFF2-40B4-BE49-F238E27FC236}">
                <a16:creationId xmlns="" xmlns:a16="http://schemas.microsoft.com/office/drawing/2014/main" id="{3962FB49-1513-4FA1-AD31-48138746EA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4285470"/>
              </p:ext>
            </p:extLst>
          </p:nvPr>
        </p:nvGraphicFramePr>
        <p:xfrm>
          <a:off x="1611572" y="1924739"/>
          <a:ext cx="9144000" cy="3429000"/>
        </p:xfrm>
        <a:graphic>
          <a:graphicData uri="http://schemas.openxmlformats.org/drawingml/2006/table">
            <a:tbl>
              <a:tblPr/>
              <a:tblGrid>
                <a:gridCol w="18288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828800"/>
                <a:gridCol w="18288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819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19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971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x 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819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: 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Text Box 53">
            <a:extLst>
              <a:ext uri="{FF2B5EF4-FFF2-40B4-BE49-F238E27FC236}">
                <a16:creationId xmlns="" xmlns:a16="http://schemas.microsoft.com/office/drawing/2014/main" id="{47ECFDD0-1EBF-49A8-BF75-C852FFEA54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6600" y="1895486"/>
            <a:ext cx="9302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12</a:t>
            </a:r>
          </a:p>
        </p:txBody>
      </p:sp>
      <p:sp>
        <p:nvSpPr>
          <p:cNvPr id="8" name="Text Box 54">
            <a:extLst>
              <a:ext uri="{FF2B5EF4-FFF2-40B4-BE49-F238E27FC236}">
                <a16:creationId xmlns="" xmlns:a16="http://schemas.microsoft.com/office/drawing/2014/main" id="{C3D1C500-93C7-43FD-AE02-71B27DFD98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3125" y="2657486"/>
            <a:ext cx="9302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0070C0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9" name="Text Box 55">
            <a:extLst>
              <a:ext uri="{FF2B5EF4-FFF2-40B4-BE49-F238E27FC236}">
                <a16:creationId xmlns="" xmlns:a16="http://schemas.microsoft.com/office/drawing/2014/main" id="{329225D4-C11A-476C-BAF5-C86A23612F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4200" y="3571886"/>
            <a:ext cx="9302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0070C0"/>
                </a:solidFill>
                <a:latin typeface="Times New Roman" panose="02020603050405020304" pitchFamily="18" charset="0"/>
              </a:rPr>
              <a:t> 36</a:t>
            </a:r>
          </a:p>
        </p:txBody>
      </p:sp>
      <p:sp>
        <p:nvSpPr>
          <p:cNvPr id="10" name="Text Box 56">
            <a:extLst>
              <a:ext uri="{FF2B5EF4-FFF2-40B4-BE49-F238E27FC236}">
                <a16:creationId xmlns="" xmlns:a16="http://schemas.microsoft.com/office/drawing/2014/main" id="{B1A11BF7-5CBA-48AE-BEBC-E9FFF2F6E7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6437" y="4486286"/>
            <a:ext cx="9302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0070C0"/>
                </a:solidFill>
                <a:latin typeface="Times New Roman" panose="02020603050405020304" pitchFamily="18" charset="0"/>
              </a:rPr>
              <a:t> 4</a:t>
            </a:r>
          </a:p>
        </p:txBody>
      </p:sp>
      <p:sp>
        <p:nvSpPr>
          <p:cNvPr id="11" name="Text Box 57">
            <a:extLst>
              <a:ext uri="{FF2B5EF4-FFF2-40B4-BE49-F238E27FC236}">
                <a16:creationId xmlns="" xmlns:a16="http://schemas.microsoft.com/office/drawing/2014/main" id="{7CE61B6F-F8F3-427B-9F46-8148C38F93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5784" y="1895486"/>
            <a:ext cx="9302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>
                <a:latin typeface="Times New Roman" panose="02020603050405020304" pitchFamily="18" charset="0"/>
              </a:rPr>
              <a:t>28</a:t>
            </a:r>
          </a:p>
        </p:txBody>
      </p:sp>
      <p:sp>
        <p:nvSpPr>
          <p:cNvPr id="12" name="Text Box 58">
            <a:extLst>
              <a:ext uri="{FF2B5EF4-FFF2-40B4-BE49-F238E27FC236}">
                <a16:creationId xmlns="" xmlns:a16="http://schemas.microsoft.com/office/drawing/2014/main" id="{0F53CC96-1304-4C79-B03E-711BF55532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3233" y="2000938"/>
            <a:ext cx="2286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200" b="1">
                <a:latin typeface="Times New Roman" panose="02020603050405020304" pitchFamily="18" charset="0"/>
              </a:rPr>
              <a:t>60</a:t>
            </a:r>
          </a:p>
        </p:txBody>
      </p:sp>
      <p:sp>
        <p:nvSpPr>
          <p:cNvPr id="13" name="Text Box 59">
            <a:extLst>
              <a:ext uri="{FF2B5EF4-FFF2-40B4-BE49-F238E27FC236}">
                <a16:creationId xmlns="" xmlns:a16="http://schemas.microsoft.com/office/drawing/2014/main" id="{B1116EF5-BC77-4D55-B679-00C744B013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1860" y="2657486"/>
            <a:ext cx="9302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dirty="0">
                <a:latin typeface="Times New Roman" panose="02020603050405020304" pitchFamily="18" charset="0"/>
              </a:rPr>
              <a:t> 4</a:t>
            </a:r>
          </a:p>
        </p:txBody>
      </p:sp>
      <p:sp>
        <p:nvSpPr>
          <p:cNvPr id="14" name="Text Box 60">
            <a:extLst>
              <a:ext uri="{FF2B5EF4-FFF2-40B4-BE49-F238E27FC236}">
                <a16:creationId xmlns="" xmlns:a16="http://schemas.microsoft.com/office/drawing/2014/main" id="{CEA5C44F-E32E-4D58-A7DA-548FB1A54E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9482" y="3571886"/>
            <a:ext cx="93027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</a:rPr>
              <a:t>112</a:t>
            </a:r>
          </a:p>
        </p:txBody>
      </p:sp>
      <p:sp>
        <p:nvSpPr>
          <p:cNvPr id="15" name="Text Box 61">
            <a:extLst>
              <a:ext uri="{FF2B5EF4-FFF2-40B4-BE49-F238E27FC236}">
                <a16:creationId xmlns="" xmlns:a16="http://schemas.microsoft.com/office/drawing/2014/main" id="{708CCC5B-05EF-4716-AE3B-CDC14D25B0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6824" y="4486286"/>
            <a:ext cx="76736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16" name="Text Box 62">
            <a:extLst>
              <a:ext uri="{FF2B5EF4-FFF2-40B4-BE49-F238E27FC236}">
                <a16:creationId xmlns="" xmlns:a16="http://schemas.microsoft.com/office/drawing/2014/main" id="{F1770CC3-DBFF-4B81-B87D-73F51D2198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5168" y="4486286"/>
            <a:ext cx="120351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</a:rPr>
              <a:t>10</a:t>
            </a:r>
          </a:p>
        </p:txBody>
      </p:sp>
      <p:sp>
        <p:nvSpPr>
          <p:cNvPr id="17" name="Text Box 63">
            <a:extLst>
              <a:ext uri="{FF2B5EF4-FFF2-40B4-BE49-F238E27FC236}">
                <a16:creationId xmlns="" xmlns:a16="http://schemas.microsoft.com/office/drawing/2014/main" id="{4FF7CA95-EFCF-43CF-B503-93DD81E319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6415" y="2815947"/>
            <a:ext cx="217963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200" b="1" dirty="0">
                <a:latin typeface="Times New Roman" panose="02020603050405020304" pitchFamily="18" charset="0"/>
              </a:rPr>
              <a:t> 6</a:t>
            </a:r>
          </a:p>
        </p:txBody>
      </p:sp>
      <p:sp>
        <p:nvSpPr>
          <p:cNvPr id="18" name="Text Box 64">
            <a:extLst>
              <a:ext uri="{FF2B5EF4-FFF2-40B4-BE49-F238E27FC236}">
                <a16:creationId xmlns="" xmlns:a16="http://schemas.microsoft.com/office/drawing/2014/main" id="{7AF6910B-9072-41A0-9E16-1EBF17820E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7680" y="3730347"/>
            <a:ext cx="125895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</a:rPr>
              <a:t>360</a:t>
            </a:r>
          </a:p>
        </p:txBody>
      </p:sp>
      <p:sp>
        <p:nvSpPr>
          <p:cNvPr id="20" name="Text Box 58">
            <a:extLst>
              <a:ext uri="{FF2B5EF4-FFF2-40B4-BE49-F238E27FC236}">
                <a16:creationId xmlns="" xmlns:a16="http://schemas.microsoft.com/office/drawing/2014/main" id="{0F53CC96-1304-4C79-B03E-711BF55532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68678" y="2011580"/>
            <a:ext cx="2286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200" b="1" smtClean="0">
                <a:latin typeface="Times New Roman" panose="02020603050405020304" pitchFamily="18" charset="0"/>
              </a:rPr>
              <a:t>70</a:t>
            </a:r>
            <a:endParaRPr lang="en-US" altLang="en-US" sz="3200" b="1">
              <a:latin typeface="Times New Roman" panose="02020603050405020304" pitchFamily="18" charset="0"/>
            </a:endParaRPr>
          </a:p>
        </p:txBody>
      </p:sp>
      <p:sp>
        <p:nvSpPr>
          <p:cNvPr id="21" name="Text Box 58">
            <a:extLst>
              <a:ext uri="{FF2B5EF4-FFF2-40B4-BE49-F238E27FC236}">
                <a16:creationId xmlns="" xmlns:a16="http://schemas.microsoft.com/office/drawing/2014/main" id="{0F53CC96-1304-4C79-B03E-711BF55532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6637" y="2853884"/>
            <a:ext cx="2286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200" b="1">
                <a:latin typeface="Times New Roman" panose="02020603050405020304" pitchFamily="18" charset="0"/>
              </a:rPr>
              <a:t>1</a:t>
            </a:r>
            <a:r>
              <a:rPr lang="en-US" altLang="en-US" sz="3200" b="1" smtClean="0">
                <a:latin typeface="Times New Roman" panose="02020603050405020304" pitchFamily="18" charset="0"/>
              </a:rPr>
              <a:t>0</a:t>
            </a:r>
            <a:endParaRPr lang="en-US" altLang="en-US" sz="3200" b="1">
              <a:latin typeface="Times New Roman" panose="02020603050405020304" pitchFamily="18" charset="0"/>
            </a:endParaRPr>
          </a:p>
        </p:txBody>
      </p:sp>
      <p:sp>
        <p:nvSpPr>
          <p:cNvPr id="22" name="Text Box 58">
            <a:extLst>
              <a:ext uri="{FF2B5EF4-FFF2-40B4-BE49-F238E27FC236}">
                <a16:creationId xmlns="" xmlns:a16="http://schemas.microsoft.com/office/drawing/2014/main" id="{0F53CC96-1304-4C79-B03E-711BF55532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68678" y="3734126"/>
            <a:ext cx="2286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200" b="1" smtClean="0">
                <a:latin typeface="Times New Roman" panose="02020603050405020304" pitchFamily="18" charset="0"/>
              </a:rPr>
              <a:t>700</a:t>
            </a:r>
            <a:endParaRPr lang="en-US" altLang="en-US" sz="3200" b="1">
              <a:latin typeface="Times New Roman" panose="02020603050405020304" pitchFamily="18" charset="0"/>
            </a:endParaRPr>
          </a:p>
        </p:txBody>
      </p:sp>
      <p:sp>
        <p:nvSpPr>
          <p:cNvPr id="23" name="Text Box 58">
            <a:extLst>
              <a:ext uri="{FF2B5EF4-FFF2-40B4-BE49-F238E27FC236}">
                <a16:creationId xmlns="" xmlns:a16="http://schemas.microsoft.com/office/drawing/2014/main" id="{0F53CC96-1304-4C79-B03E-711BF55532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6637" y="4741508"/>
            <a:ext cx="2286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200" b="1">
                <a:latin typeface="Times New Roman" panose="02020603050405020304" pitchFamily="18" charset="0"/>
              </a:rPr>
              <a:t>7</a:t>
            </a:r>
            <a:endParaRPr lang="en-US" altLang="en-US" sz="3200" b="1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7880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0" grpId="0"/>
      <p:bldP spid="21" grpId="0"/>
      <p:bldP spid="22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="" xmlns:a16="http://schemas.microsoft.com/office/drawing/2014/main" id="{040C466C-5810-4C2C-A52A-8822AF6A10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63720"/>
          </a:xfrm>
          <a:prstGeom prst="rect">
            <a:avLst/>
          </a:prstGeom>
          <a:ln w="76200">
            <a:noFill/>
          </a:ln>
        </p:spPr>
      </p:pic>
      <p:sp>
        <p:nvSpPr>
          <p:cNvPr id="3" name="Text Box 4">
            <a:extLst>
              <a:ext uri="{FF2B5EF4-FFF2-40B4-BE49-F238E27FC236}">
                <a16:creationId xmlns="" xmlns:a16="http://schemas.microsoft.com/office/drawing/2014/main" id="{1D6768CA-5070-4424-AB37-138308570E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4789" y="3466118"/>
            <a:ext cx="8382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altLang="en-US" sz="3200">
              <a:latin typeface="Times New Roman" panose="02020603050405020304" pitchFamily="18" charset="0"/>
            </a:endParaRPr>
          </a:p>
        </p:txBody>
      </p:sp>
      <p:sp>
        <p:nvSpPr>
          <p:cNvPr id="4" name="Text Box 24">
            <a:extLst>
              <a:ext uri="{FF2B5EF4-FFF2-40B4-BE49-F238E27FC236}">
                <a16:creationId xmlns="" xmlns:a16="http://schemas.microsoft.com/office/drawing/2014/main" id="{C284B5E0-D800-4006-ABAF-68AA898A0D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213" y="279810"/>
            <a:ext cx="997538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 </a:t>
            </a:r>
            <a:r>
              <a:rPr lang="en-US" altLang="en-US" sz="32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</a:t>
            </a:r>
            <a:r>
              <a:rPr lang="en-US" altLang="en-US" sz="32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altLang="en-US" sz="32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i</a:t>
            </a:r>
            <a:r>
              <a:rPr lang="en-US" alt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sz="3200" b="1" u="sng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4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: </a:t>
            </a:r>
            <a:r>
              <a:rPr lang="vi-VN" altLang="en-US" sz="3200" b="1" dirty="0" smtClean="0">
                <a:latin typeface="Times New Roman" panose="02020603050405020304" pitchFamily="18" charset="0"/>
              </a:rPr>
              <a:t>Viết giá trị của biểu thức vào ô trống:</a:t>
            </a:r>
            <a:endParaRPr lang="en-US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Group 26">
            <a:extLst>
              <a:ext uri="{FF2B5EF4-FFF2-40B4-BE49-F238E27FC236}">
                <a16:creationId xmlns="" xmlns:a16="http://schemas.microsoft.com/office/drawing/2014/main" id="{3962FB49-1513-4FA1-AD31-48138746EA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051796"/>
              </p:ext>
            </p:extLst>
          </p:nvPr>
        </p:nvGraphicFramePr>
        <p:xfrm>
          <a:off x="1364789" y="1942118"/>
          <a:ext cx="9144000" cy="3429000"/>
        </p:xfrm>
        <a:graphic>
          <a:graphicData uri="http://schemas.openxmlformats.org/drawingml/2006/table">
            <a:tbl>
              <a:tblPr/>
              <a:tblGrid>
                <a:gridCol w="18288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828800"/>
              </a:tblGrid>
              <a:tr h="819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19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971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</a:t>
                      </a:r>
                      <a:r>
                        <a:rPr kumimoji="0" lang="vi-VN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819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b</a:t>
                      </a:r>
                      <a:r>
                        <a:rPr kumimoji="0" lang="vi-VN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a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anose="05000000000000000000" pitchFamily="2" charset="2"/>
                        <a:buNone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Text Box 53">
            <a:extLst>
              <a:ext uri="{FF2B5EF4-FFF2-40B4-BE49-F238E27FC236}">
                <a16:creationId xmlns="" xmlns:a16="http://schemas.microsoft.com/office/drawing/2014/main" id="{47ECFDD0-1EBF-49A8-BF75-C852FFEA54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4829" y="2018318"/>
            <a:ext cx="9302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altLang="en-US" sz="3200" b="1" dirty="0" smtClean="0">
                <a:latin typeface="Times New Roman" panose="02020603050405020304" pitchFamily="18" charset="0"/>
              </a:rPr>
              <a:t>300</a:t>
            </a:r>
            <a:endParaRPr lang="en-US" alt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7" name="Text Box 54">
            <a:extLst>
              <a:ext uri="{FF2B5EF4-FFF2-40B4-BE49-F238E27FC236}">
                <a16:creationId xmlns="" xmlns:a16="http://schemas.microsoft.com/office/drawing/2014/main" id="{C3D1C500-93C7-43FD-AE02-71B27DFD98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4991" y="2829622"/>
            <a:ext cx="9302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altLang="en-US" sz="3200" b="1" dirty="0" smtClean="0">
                <a:latin typeface="Times New Roman" panose="02020603050405020304" pitchFamily="18" charset="0"/>
              </a:rPr>
              <a:t>500</a:t>
            </a:r>
            <a:endParaRPr lang="en-US" alt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8" name="Text Box 55">
            <a:extLst>
              <a:ext uri="{FF2B5EF4-FFF2-40B4-BE49-F238E27FC236}">
                <a16:creationId xmlns="" xmlns:a16="http://schemas.microsoft.com/office/drawing/2014/main" id="{329225D4-C11A-476C-BAF5-C86A23612F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4991" y="3713515"/>
            <a:ext cx="9302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altLang="en-US" sz="3200" b="1" dirty="0" smtClean="0">
                <a:solidFill>
                  <a:srgbClr val="00B050"/>
                </a:solidFill>
                <a:latin typeface="Times New Roman" panose="02020603050405020304" pitchFamily="18" charset="0"/>
              </a:rPr>
              <a:t>800</a:t>
            </a:r>
            <a:endParaRPr lang="en-US" altLang="en-US" sz="3200" b="1" dirty="0">
              <a:solidFill>
                <a:srgbClr val="00B05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Text Box 56">
            <a:extLst>
              <a:ext uri="{FF2B5EF4-FFF2-40B4-BE49-F238E27FC236}">
                <a16:creationId xmlns="" xmlns:a16="http://schemas.microsoft.com/office/drawing/2014/main" id="{B1A11BF7-5CBA-48AE-BEBC-E9FFF2F6E7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4666" y="4609118"/>
            <a:ext cx="9302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sz="3200" b="1" dirty="0" smtClean="0">
                <a:solidFill>
                  <a:srgbClr val="00B050"/>
                </a:solidFill>
                <a:latin typeface="Times New Roman" panose="02020603050405020304" pitchFamily="18" charset="0"/>
              </a:rPr>
              <a:t>800</a:t>
            </a:r>
            <a:endParaRPr lang="en-US" altLang="en-US" sz="3200" b="1" dirty="0">
              <a:solidFill>
                <a:srgbClr val="00B05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" name="Text Box 57">
            <a:extLst>
              <a:ext uri="{FF2B5EF4-FFF2-40B4-BE49-F238E27FC236}">
                <a16:creationId xmlns="" xmlns:a16="http://schemas.microsoft.com/office/drawing/2014/main" id="{7CE61B6F-F8F3-427B-9F46-8148C38F93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6029" y="2018318"/>
            <a:ext cx="132647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vi-VN" altLang="en-US" sz="3200" b="1" dirty="0" smtClean="0">
                <a:latin typeface="Times New Roman" panose="02020603050405020304" pitchFamily="18" charset="0"/>
              </a:rPr>
              <a:t>3200</a:t>
            </a:r>
            <a:endParaRPr lang="en-US" alt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11" name="Text Box 58">
            <a:extLst>
              <a:ext uri="{FF2B5EF4-FFF2-40B4-BE49-F238E27FC236}">
                <a16:creationId xmlns="" xmlns:a16="http://schemas.microsoft.com/office/drawing/2014/main" id="{0F53CC96-1304-4C79-B03E-711BF55532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3177" y="2018318"/>
            <a:ext cx="2286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altLang="en-US" sz="3200" b="1" dirty="0" smtClean="0">
                <a:latin typeface="Times New Roman" panose="02020603050405020304" pitchFamily="18" charset="0"/>
              </a:rPr>
              <a:t>24 687</a:t>
            </a:r>
            <a:endParaRPr lang="en-US" alt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12" name="Text Box 59">
            <a:extLst>
              <a:ext uri="{FF2B5EF4-FFF2-40B4-BE49-F238E27FC236}">
                <a16:creationId xmlns="" xmlns:a16="http://schemas.microsoft.com/office/drawing/2014/main" id="{B1116EF5-BC77-4D55-B679-00C744B013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9727" y="2827551"/>
            <a:ext cx="123040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vi-VN" altLang="en-US" sz="3200" b="1" dirty="0" smtClean="0">
                <a:latin typeface="Times New Roman" panose="02020603050405020304" pitchFamily="18" charset="0"/>
              </a:rPr>
              <a:t>1800</a:t>
            </a:r>
            <a:endParaRPr lang="en-US" alt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13" name="Text Box 60">
            <a:extLst>
              <a:ext uri="{FF2B5EF4-FFF2-40B4-BE49-F238E27FC236}">
                <a16:creationId xmlns="" xmlns:a16="http://schemas.microsoft.com/office/drawing/2014/main" id="{CEA5C44F-E32E-4D58-A7DA-548FB1A54E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9727" y="3694718"/>
            <a:ext cx="112927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vi-VN" altLang="en-US" sz="3200" b="1" dirty="0" smtClean="0">
                <a:solidFill>
                  <a:srgbClr val="00B050"/>
                </a:solidFill>
                <a:latin typeface="Times New Roman" panose="02020603050405020304" pitchFamily="18" charset="0"/>
              </a:rPr>
              <a:t>5000</a:t>
            </a:r>
            <a:endParaRPr lang="en-US" altLang="en-US" sz="3200" b="1" dirty="0">
              <a:solidFill>
                <a:srgbClr val="00B05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" name="Text Box 61">
            <a:extLst>
              <a:ext uri="{FF2B5EF4-FFF2-40B4-BE49-F238E27FC236}">
                <a16:creationId xmlns="" xmlns:a16="http://schemas.microsoft.com/office/drawing/2014/main" id="{708CCC5B-05EF-4716-AE3B-CDC14D25B0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4845" y="4591052"/>
            <a:ext cx="131543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</a:rPr>
              <a:t>  </a:t>
            </a:r>
            <a:r>
              <a:rPr lang="vi-VN" altLang="en-US" sz="3200" b="1" dirty="0" smtClean="0">
                <a:solidFill>
                  <a:srgbClr val="00B050"/>
                </a:solidFill>
                <a:latin typeface="Times New Roman" panose="02020603050405020304" pitchFamily="18" charset="0"/>
              </a:rPr>
              <a:t>5000</a:t>
            </a:r>
            <a:endParaRPr lang="en-US" altLang="en-US" sz="3200" b="1" dirty="0">
              <a:solidFill>
                <a:srgbClr val="00B05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" name="Text Box 62">
            <a:extLst>
              <a:ext uri="{FF2B5EF4-FFF2-40B4-BE49-F238E27FC236}">
                <a16:creationId xmlns="" xmlns:a16="http://schemas.microsoft.com/office/drawing/2014/main" id="{F1770CC3-DBFF-4B81-B87D-73F51D2198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6213" y="4609118"/>
            <a:ext cx="150509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sz="3200" b="1" dirty="0" smtClean="0">
                <a:solidFill>
                  <a:srgbClr val="00B050"/>
                </a:solidFill>
                <a:latin typeface="Times New Roman" panose="02020603050405020304" pitchFamily="18" charset="0"/>
              </a:rPr>
              <a:t>88 492</a:t>
            </a:r>
            <a:endParaRPr lang="en-US" altLang="en-US" sz="3200" b="1" dirty="0">
              <a:solidFill>
                <a:srgbClr val="00B05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" name="Text Box 63">
            <a:extLst>
              <a:ext uri="{FF2B5EF4-FFF2-40B4-BE49-F238E27FC236}">
                <a16:creationId xmlns="" xmlns:a16="http://schemas.microsoft.com/office/drawing/2014/main" id="{4FF7CA95-EFCF-43CF-B503-93DD81E319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3177" y="2834276"/>
            <a:ext cx="217963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vi-VN" altLang="en-US" sz="3200" b="1" dirty="0" smtClean="0">
                <a:latin typeface="Times New Roman" panose="02020603050405020304" pitchFamily="18" charset="0"/>
              </a:rPr>
              <a:t>63 805</a:t>
            </a:r>
            <a:endParaRPr lang="en-US" alt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17" name="Text Box 64">
            <a:extLst>
              <a:ext uri="{FF2B5EF4-FFF2-40B4-BE49-F238E27FC236}">
                <a16:creationId xmlns="" xmlns:a16="http://schemas.microsoft.com/office/drawing/2014/main" id="{7AF6910B-9072-41A0-9E16-1EBF17820E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8405" y="3747726"/>
            <a:ext cx="164005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sz="3200" b="1" dirty="0" smtClean="0">
                <a:solidFill>
                  <a:srgbClr val="00B050"/>
                </a:solidFill>
                <a:latin typeface="Times New Roman" panose="02020603050405020304" pitchFamily="18" charset="0"/>
              </a:rPr>
              <a:t>88 492</a:t>
            </a:r>
            <a:endParaRPr lang="en-US" altLang="en-US" sz="3200" b="1" dirty="0">
              <a:solidFill>
                <a:srgbClr val="00B05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" name="Text Box 58">
            <a:extLst>
              <a:ext uri="{FF2B5EF4-FFF2-40B4-BE49-F238E27FC236}">
                <a16:creationId xmlns="" xmlns:a16="http://schemas.microsoft.com/office/drawing/2014/main" id="{0F53CC96-1304-4C79-B03E-711BF55532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2927" y="2056418"/>
            <a:ext cx="2286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altLang="en-US" sz="3200" b="1" dirty="0" smtClean="0">
                <a:latin typeface="Times New Roman" panose="02020603050405020304" pitchFamily="18" charset="0"/>
              </a:rPr>
              <a:t>54 036</a:t>
            </a:r>
            <a:endParaRPr lang="en-US" alt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19" name="Text Box 62">
            <a:extLst>
              <a:ext uri="{FF2B5EF4-FFF2-40B4-BE49-F238E27FC236}">
                <a16:creationId xmlns="" xmlns:a16="http://schemas.microsoft.com/office/drawing/2014/main" id="{F1770CC3-DBFF-4B81-B87D-73F51D2198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35963" y="4647218"/>
            <a:ext cx="150509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sz="3200" b="1" dirty="0" smtClean="0">
                <a:solidFill>
                  <a:srgbClr val="00B050"/>
                </a:solidFill>
                <a:latin typeface="Times New Roman" panose="02020603050405020304" pitchFamily="18" charset="0"/>
              </a:rPr>
              <a:t>85 930</a:t>
            </a:r>
            <a:endParaRPr lang="en-US" altLang="en-US" sz="3200" b="1" dirty="0">
              <a:solidFill>
                <a:srgbClr val="00B05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" name="Text Box 63">
            <a:extLst>
              <a:ext uri="{FF2B5EF4-FFF2-40B4-BE49-F238E27FC236}">
                <a16:creationId xmlns="" xmlns:a16="http://schemas.microsoft.com/office/drawing/2014/main" id="{4FF7CA95-EFCF-43CF-B503-93DD81E319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2927" y="2872376"/>
            <a:ext cx="217963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vi-VN" altLang="en-US" sz="3200" b="1" dirty="0" smtClean="0">
                <a:latin typeface="Times New Roman" panose="02020603050405020304" pitchFamily="18" charset="0"/>
              </a:rPr>
              <a:t>31 894</a:t>
            </a:r>
            <a:endParaRPr lang="en-US" altLang="en-US" sz="3200" b="1" dirty="0">
              <a:latin typeface="Times New Roman" panose="02020603050405020304" pitchFamily="18" charset="0"/>
            </a:endParaRPr>
          </a:p>
        </p:txBody>
      </p:sp>
      <p:sp>
        <p:nvSpPr>
          <p:cNvPr id="21" name="Text Box 64">
            <a:extLst>
              <a:ext uri="{FF2B5EF4-FFF2-40B4-BE49-F238E27FC236}">
                <a16:creationId xmlns="" xmlns:a16="http://schemas.microsoft.com/office/drawing/2014/main" id="{7AF6910B-9072-41A0-9E16-1EBF17820E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58155" y="3785826"/>
            <a:ext cx="164005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200" b="1" dirty="0">
                <a:solidFill>
                  <a:srgbClr val="00B050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sz="3200" b="1" dirty="0" smtClean="0">
                <a:solidFill>
                  <a:srgbClr val="00B050"/>
                </a:solidFill>
                <a:latin typeface="Times New Roman" panose="02020603050405020304" pitchFamily="18" charset="0"/>
              </a:rPr>
              <a:t>85 930</a:t>
            </a:r>
            <a:endParaRPr lang="en-US" altLang="en-US" sz="3200" b="1" dirty="0">
              <a:solidFill>
                <a:srgbClr val="00B05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6470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="" xmlns:a16="http://schemas.microsoft.com/office/drawing/2014/main" id="{85DD2F38-FE50-41BC-B342-CB00036BC54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5720"/>
            <a:ext cx="12192000" cy="6863720"/>
          </a:xfrm>
          <a:prstGeom prst="rect">
            <a:avLst/>
          </a:prstGeom>
          <a:ln w="76200">
            <a:noFill/>
          </a:ln>
        </p:spPr>
      </p:pic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411419F6-00E3-4B99-A48F-3B0C59F825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9300" y="1986939"/>
            <a:ext cx="7315200" cy="646331"/>
          </a:xfrm>
          <a:prstGeom prst="rect">
            <a:avLst/>
          </a:prstGeom>
          <a:noFill/>
          <a:ln w="28575">
            <a:solidFill>
              <a:srgbClr val="0070C0"/>
            </a:solidFill>
            <a:prstDash val="lgDashDot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m x n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2455F0F4-1C5C-4561-8792-0D2C1C9766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3465" y="3603014"/>
            <a:ext cx="925513" cy="854080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36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/>
            <a:r>
              <a:rPr lang="en-US" sz="495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55CAD5D5-0BF1-467D-9291-B5EF6F5FF2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3465" y="3603014"/>
            <a:ext cx="925513" cy="854080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36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/>
            <a:r>
              <a:rPr lang="en-US" sz="495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9" name="WordArt 24" descr="Narrow vertical">
            <a:extLst>
              <a:ext uri="{FF2B5EF4-FFF2-40B4-BE49-F238E27FC236}">
                <a16:creationId xmlns="" xmlns:a16="http://schemas.microsoft.com/office/drawing/2014/main" id="{61566D41-4E6C-44F1-BBCD-789D07FC308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-128454">
            <a:off x="1878996" y="-125937"/>
            <a:ext cx="8686800" cy="155448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b="1" kern="1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/>
                <a:cs typeface="Times New Roman"/>
              </a:rPr>
              <a:t>ĐÚNG HAY SAI ?</a:t>
            </a:r>
          </a:p>
        </p:txBody>
      </p:sp>
      <p:sp>
        <p:nvSpPr>
          <p:cNvPr id="10" name="Rectangle 4">
            <a:extLst>
              <a:ext uri="{FF2B5EF4-FFF2-40B4-BE49-F238E27FC236}">
                <a16:creationId xmlns="" xmlns:a16="http://schemas.microsoft.com/office/drawing/2014/main" id="{4F0F6061-9C62-4CAE-8B77-B7ADF966D3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4919" y="1709939"/>
            <a:ext cx="9288118" cy="1477328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  <a:prstDash val="lgDashDot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m = 15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n = 5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m x n = 15 x 5 =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75</a:t>
            </a:r>
            <a:endParaRPr lang="vi-VN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75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m x n.</a:t>
            </a:r>
          </a:p>
        </p:txBody>
      </p:sp>
    </p:spTree>
    <p:extLst>
      <p:ext uri="{BB962C8B-B14F-4D97-AF65-F5344CB8AC3E}">
        <p14:creationId xmlns:p14="http://schemas.microsoft.com/office/powerpoint/2010/main" val="213621816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85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385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385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385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1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5" grpId="1" animBg="1"/>
      <p:bldP spid="8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873</TotalTime>
  <Words>647</Words>
  <Application>Microsoft Office PowerPoint</Application>
  <PresentationFormat>Custom</PresentationFormat>
  <Paragraphs>115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Nguyễn Thị Kim Tuyết</dc:creator>
  <cp:lastModifiedBy>admin</cp:lastModifiedBy>
  <cp:revision>114</cp:revision>
  <dcterms:created xsi:type="dcterms:W3CDTF">2021-08-24T14:15:40Z</dcterms:created>
  <dcterms:modified xsi:type="dcterms:W3CDTF">2021-10-19T03:19:38Z</dcterms:modified>
</cp:coreProperties>
</file>