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50"/>
  </p:notesMasterIdLst>
  <p:sldIdLst>
    <p:sldId id="352" r:id="rId5"/>
    <p:sldId id="333" r:id="rId6"/>
    <p:sldId id="332" r:id="rId7"/>
    <p:sldId id="322" r:id="rId8"/>
    <p:sldId id="323" r:id="rId9"/>
    <p:sldId id="324" r:id="rId10"/>
    <p:sldId id="325" r:id="rId11"/>
    <p:sldId id="353" r:id="rId12"/>
    <p:sldId id="330" r:id="rId13"/>
    <p:sldId id="328" r:id="rId14"/>
    <p:sldId id="341" r:id="rId15"/>
    <p:sldId id="303" r:id="rId16"/>
    <p:sldId id="311" r:id="rId17"/>
    <p:sldId id="283" r:id="rId18"/>
    <p:sldId id="313" r:id="rId19"/>
    <p:sldId id="336" r:id="rId20"/>
    <p:sldId id="309" r:id="rId21"/>
    <p:sldId id="342" r:id="rId22"/>
    <p:sldId id="284" r:id="rId23"/>
    <p:sldId id="338" r:id="rId24"/>
    <p:sldId id="337" r:id="rId25"/>
    <p:sldId id="286" r:id="rId26"/>
    <p:sldId id="344" r:id="rId27"/>
    <p:sldId id="345" r:id="rId28"/>
    <p:sldId id="354" r:id="rId29"/>
    <p:sldId id="355" r:id="rId30"/>
    <p:sldId id="356" r:id="rId31"/>
    <p:sldId id="357" r:id="rId32"/>
    <p:sldId id="358" r:id="rId33"/>
    <p:sldId id="305" r:id="rId34"/>
    <p:sldId id="306" r:id="rId35"/>
    <p:sldId id="307" r:id="rId36"/>
    <p:sldId id="334" r:id="rId37"/>
    <p:sldId id="351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40" r:id="rId49"/>
  </p:sldIdLst>
  <p:sldSz cx="9144000" cy="5143500" type="screen16x9"/>
  <p:notesSz cx="6858000" cy="9144000"/>
  <p:custDataLst>
    <p:tags r:id="rId51"/>
  </p:custDataLst>
  <p:defaultTextStyle>
    <a:defPPr>
      <a:defRPr lang="vi-V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67" autoAdjust="0"/>
  </p:normalViewPr>
  <p:slideViewPr>
    <p:cSldViewPr>
      <p:cViewPr varScale="1">
        <p:scale>
          <a:sx n="77" d="100"/>
          <a:sy n="77" d="100"/>
        </p:scale>
        <p:origin x="118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47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741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effectLst/>
                <a:latin typeface="Times New Roman"/>
                <a:ea typeface="Times New Roman"/>
              </a:rPr>
              <a:t>Teacher shows pictures of grandpa and grandma. Ask student if they know how to say them in English.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Lead in the new lesson. Tell students they are going to learn more vocabulary about members in the family.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23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16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Task 1: Listen and point. Repeat. (Track 1.4)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Use flashcards to introduce the vocabulary and structure of lesson.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Say the words for students to repeat in chorus.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Play the recording for the students to listen to, point to, and repeat the words. 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Read out the new picture words in the vocabulary box in random order and ask students to point to the correct pictures.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- Read out the word </a:t>
            </a:r>
            <a:r>
              <a:rPr lang="en-AU" sz="1200" b="1" i="1" dirty="0">
                <a:effectLst/>
                <a:latin typeface="Times New Roman"/>
                <a:ea typeface="Times New Roman"/>
                <a:cs typeface="Times New Roman"/>
              </a:rPr>
              <a:t>great</a:t>
            </a: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. Explain the meaning. Then say a student’s name, e.g. Bao’s great! and ask students to repeat. Ask volunteers to stand at the front and do the same with any name they like.</a:t>
            </a:r>
            <a:endParaRPr lang="vi-VN" sz="1100" dirty="0">
              <a:effectLst/>
              <a:latin typeface="Calibri"/>
              <a:ea typeface="Calibri"/>
              <a:cs typeface="Times New Roman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651000" algn="l"/>
              </a:tabLst>
            </a:pPr>
            <a:r>
              <a:rPr lang="en-AU" sz="1200" b="1" dirty="0">
                <a:solidFill>
                  <a:srgbClr val="2A2A2A"/>
                </a:solidFill>
                <a:effectLst/>
                <a:latin typeface="Times New Roman"/>
                <a:ea typeface="Times New Roman"/>
              </a:rPr>
              <a:t>Mini game:</a:t>
            </a:r>
            <a:r>
              <a:rPr lang="en-AU" sz="1200" dirty="0">
                <a:effectLst/>
                <a:latin typeface="Times New Roman"/>
                <a:ea typeface="Times New Roman"/>
              </a:rPr>
              <a:t> </a:t>
            </a:r>
            <a:r>
              <a:rPr lang="en-US" sz="1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anose="020B0604020202020204" pitchFamily="34" charset="0"/>
              </a:rPr>
              <a:t>Touch</a:t>
            </a:r>
            <a:r>
              <a:rPr lang="en-AU" sz="1200" dirty="0">
                <a:effectLst/>
                <a:latin typeface="Times New Roman"/>
                <a:ea typeface="Times New Roman"/>
              </a:rPr>
              <a:t> the board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2A2A2A"/>
                </a:solidFill>
                <a:effectLst/>
                <a:latin typeface="Times New Roman"/>
                <a:ea typeface="Times New Roman"/>
              </a:rPr>
              <a:t>- Have 4 -5 students come to the board.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solidFill>
                  <a:srgbClr val="2A2A2A"/>
                </a:solidFill>
                <a:effectLst/>
                <a:latin typeface="Times New Roman"/>
                <a:ea typeface="Times New Roman"/>
              </a:rPr>
              <a:t>- Teacher calls out a word. Once the word has been called, have the students turn around and </a:t>
            </a:r>
            <a:r>
              <a:rPr lang="en-US" sz="1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anose="020B0604020202020204" pitchFamily="34" charset="0"/>
              </a:rPr>
              <a:t>touch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anose="020B0604020202020204" pitchFamily="34" charset="0"/>
              </a:rPr>
              <a:t> </a:t>
            </a:r>
            <a:r>
              <a:rPr lang="en-AU" sz="1200" dirty="0">
                <a:solidFill>
                  <a:srgbClr val="2A2A2A"/>
                </a:solidFill>
                <a:effectLst/>
                <a:latin typeface="Times New Roman"/>
                <a:ea typeface="Times New Roman"/>
              </a:rPr>
              <a:t>the correct picture.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254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507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look at the family photo and count the number of members.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Point to the names in the text. Read them out and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repeat.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recording. Tell students to look at the picture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recording again, pause after each sentence and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practice reading out the text individually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and in pairs. Ask some volunteers to read it out in front of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 whole class.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photo and ask what should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be filled in the gaps. Elicit “names”. Ask students to read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 text again to find out information to fill in the gaps.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Check answers as the whole class.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3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look at the family photo and count the number of members.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Point to the names in the text. Read them out and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repeat.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recording. Tell students to look at the picture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recording again, pause after each sentence and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practice reading out the text individually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and in pairs. Ask some volunteers to read it out in front of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 whole class.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photo and ask what should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be filled in the gaps. Elicit “names”. Ask students to read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 text again to find out information to fill in the gaps.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Check answers as the whole class.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23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Revise the words from Lesson 1 with the flashcards. </a:t>
            </a:r>
            <a:endParaRPr lang="vi-VN" sz="120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843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8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</a:t>
            </a:r>
            <a:r>
              <a:rPr lang="en-US" dirty="0" err="1"/>
              <a:t>Ss</a:t>
            </a:r>
            <a:r>
              <a:rPr lang="en-US" dirty="0"/>
              <a:t> to listen and look at the text.</a:t>
            </a:r>
            <a:r>
              <a:rPr lang="en-US" baseline="0" dirty="0"/>
              <a:t> Then, </a:t>
            </a:r>
            <a:r>
              <a:rPr lang="en-US" baseline="0" dirty="0" err="1"/>
              <a:t>Ss</a:t>
            </a:r>
            <a:r>
              <a:rPr lang="en-US" baseline="0" dirty="0"/>
              <a:t> listen again and write.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457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3: Point and say.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students to work pairs. Tell them they are going to say sentences based on the photo in Activity 2.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students to look back at the photo in Activity 2 and</a:t>
            </a:r>
            <a:r>
              <a:rPr lang="vi-VN" sz="1200" baseline="0"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effectLst/>
                <a:latin typeface="Times New Roman"/>
                <a:ea typeface="Times New Roman"/>
              </a:rPr>
              <a:t>the sample sentences in Activity 3.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250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688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736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502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520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9210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176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87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8164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171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effectLst/>
                <a:latin typeface="Times New Roman"/>
                <a:ea typeface="Times New Roman"/>
              </a:rPr>
              <a:t>Make "My Family Tree" Posters.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Give out a piece of colored paper to each student.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Write in large letters "My family " at the top. Then students draw pictures of  members in their family (grandparents at the top, next parents and he/she and siblings at the bottom).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Finally, under each family member photo/picture write the vocab (grandpa, grandma, etc.).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362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effectLst/>
                <a:latin typeface="Times New Roman"/>
                <a:ea typeface="Times New Roman"/>
              </a:rPr>
              <a:t>Make "My Family Tree" Posters.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Give out a piece of colored paper to each student.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Write in large letters "My family " at the top. Then students draw pictures of  members in their family (grandparents at the top, next parents and he/she and siblings at the bottom).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Finally, under each family member photo/picture write the vocab (grandpa, grandma, etc.).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3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6651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1: write and match</a:t>
            </a:r>
          </a:p>
          <a:p>
            <a:r>
              <a:rPr lang="en-US" dirty="0" err="1"/>
              <a:t>Sts</a:t>
            </a:r>
            <a:r>
              <a:rPr lang="en-US" dirty="0"/>
              <a:t> look at the picture and say the words, one by one. Then write and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032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Option 2: </a:t>
            </a:r>
          </a:p>
          <a:p>
            <a:pPr>
              <a:spcAft>
                <a:spcPts val="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</a:rPr>
              <a:t>Game: Who is Who?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students to look at the Family tree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Read a sentence carefully and choose who is the correct answer.</a:t>
            </a:r>
            <a:r>
              <a:rPr lang="en-AU" sz="1200" b="1" dirty="0">
                <a:effectLst/>
                <a:latin typeface="Times New Roman"/>
                <a:ea typeface="Times New Roman"/>
              </a:rPr>
              <a:t>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1. Paul is Kate's brother.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2. Alice is Bill's aunt.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3. Jane is Grace's grandma.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4. Peter is Paul's dad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5. John is Kate's uncle.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6. Kate is Mark's cousin.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7. Mike is Bill's grandpa.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8. Carol is Paul's mum.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effectLst/>
                <a:latin typeface="Times New Roman"/>
                <a:ea typeface="Times New Roman"/>
              </a:rPr>
              <a:t>9. Carol is John's sister. 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825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TỪ SLIDE 38 ĐẾN SLIDE 46. THEO ĐÁP ÁN Ở GHI CHÚ MỖI SLIDE</a:t>
            </a:r>
          </a:p>
          <a:p>
            <a:r>
              <a:rPr lang="en-US" baseline="0" dirty="0"/>
              <a:t>ĐÁP ÁN: brother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316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aunt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982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grandma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2890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dad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95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</a:rPr>
              <a:t>Game: Family at home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Revise the words from Lesson 1 with the flashcards.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Divide class into 2 groups: Boys and Girls.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students to look at the picture. Then each group will answer who is in the room.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Read out loud the sentence. </a:t>
            </a:r>
            <a:endParaRPr lang="vi-VN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298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uncle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4129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cousin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711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grandpa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8834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mum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8581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ĐÁP ÁN: </a:t>
            </a:r>
            <a:endParaRPr lang="en-US" dirty="0"/>
          </a:p>
          <a:p>
            <a:r>
              <a:rPr lang="en-US" dirty="0"/>
              <a:t>sister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9121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18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685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9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56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42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11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78304-8A9D-4137-BC77-CBDB7D7B263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4357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89CDA-6AFF-4CE9-A22C-28BCFCFCFBC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92612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38092-5018-49EB-AFF0-44003D760BB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35362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3E517-CF54-4B92-B9BE-C017A9C87C91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1945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C96C7-74EA-43B6-846B-7090CA73087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03562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9466D-6761-4FAE-A0E5-5EA21F80C5F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32372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3A7F3-5264-4C08-AFA7-BD44DE09A12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43959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0C43D-9F74-48B0-A106-1905B3F39E8C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40619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D6CD2-3B38-4D5D-801F-0F564E73DBAA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01984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B59AF-535A-4AD6-B8EA-BE6B3E896937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23916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F45AB-A7E0-4BFF-8483-9BCAC78E2D33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95901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725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908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667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62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04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30/5/2022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 estilo do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82F99D9-E6B2-4239-9886-24D99651FAEC}" type="slidenum">
              <a:rPr lang="pt-PT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5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A643C044-4A37-4768-888E-9623A1C8546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33"/>
              <a:t>30/05/2022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B4B6C405-3842-4FBA-B18C-8A919C3979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2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179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microsoft.com/office/2007/relationships/hdphoto" Target="../media/hdphoto15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jpeg"/><Relationship Id="rId18" Type="http://schemas.microsoft.com/office/2007/relationships/hdphoto" Target="../media/hdphoto22.wdp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40.gif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6.png"/><Relationship Id="rId20" Type="http://schemas.openxmlformats.org/officeDocument/2006/relationships/image" Target="../media/image72.png"/><Relationship Id="rId1" Type="http://schemas.openxmlformats.org/officeDocument/2006/relationships/tags" Target="../tags/tag11.xml"/><Relationship Id="rId6" Type="http://schemas.openxmlformats.org/officeDocument/2006/relationships/image" Target="../media/image34.jpg"/><Relationship Id="rId11" Type="http://schemas.openxmlformats.org/officeDocument/2006/relationships/image" Target="../media/image37.jpg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23" Type="http://schemas.openxmlformats.org/officeDocument/2006/relationships/image" Target="../media/image71.png"/><Relationship Id="rId10" Type="http://schemas.openxmlformats.org/officeDocument/2006/relationships/image" Target="../media/image70.png"/><Relationship Id="rId19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39.svg"/><Relationship Id="rId14" Type="http://schemas.openxmlformats.org/officeDocument/2006/relationships/image" Target="../media/image42.png"/><Relationship Id="rId22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4.wav"/><Relationship Id="rId7" Type="http://schemas.openxmlformats.org/officeDocument/2006/relationships/image" Target="../media/image78.svg"/><Relationship Id="rId12" Type="http://schemas.openxmlformats.org/officeDocument/2006/relationships/image" Target="../media/image30.png"/><Relationship Id="rId2" Type="http://schemas.microsoft.com/office/2007/relationships/media" Target="../media/media4.wav"/><Relationship Id="rId1" Type="http://schemas.openxmlformats.org/officeDocument/2006/relationships/tags" Target="../tags/tag14.xml"/><Relationship Id="rId6" Type="http://schemas.openxmlformats.org/officeDocument/2006/relationships/image" Target="../media/image77.png"/><Relationship Id="rId11" Type="http://schemas.microsoft.com/office/2007/relationships/hdphoto" Target="../media/hdphoto23.wdp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microsoft.com/office/2007/relationships/media" Target="../media/media4.wav"/><Relationship Id="rId7" Type="http://schemas.openxmlformats.org/officeDocument/2006/relationships/image" Target="../media/image78.svg"/><Relationship Id="rId12" Type="http://schemas.openxmlformats.org/officeDocument/2006/relationships/image" Target="../media/image86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77.png"/><Relationship Id="rId11" Type="http://schemas.openxmlformats.org/officeDocument/2006/relationships/image" Target="../media/image8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3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82.png"/><Relationship Id="rId11" Type="http://schemas.microsoft.com/office/2007/relationships/hdphoto" Target="../media/hdphoto24.wdp"/><Relationship Id="rId5" Type="http://schemas.openxmlformats.org/officeDocument/2006/relationships/image" Target="../media/image78.svg"/><Relationship Id="rId10" Type="http://schemas.openxmlformats.org/officeDocument/2006/relationships/image" Target="../media/image89.png"/><Relationship Id="rId4" Type="http://schemas.openxmlformats.org/officeDocument/2006/relationships/image" Target="../media/image77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0.png"/><Relationship Id="rId12" Type="http://schemas.openxmlformats.org/officeDocument/2006/relationships/image" Target="../media/image87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26.wdp"/><Relationship Id="rId1" Type="http://schemas.openxmlformats.org/officeDocument/2006/relationships/tags" Target="../tags/tag17.xml"/><Relationship Id="rId6" Type="http://schemas.openxmlformats.org/officeDocument/2006/relationships/image" Target="../media/image24.svg"/><Relationship Id="rId11" Type="http://schemas.openxmlformats.org/officeDocument/2006/relationships/image" Target="../media/image86.png"/><Relationship Id="rId5" Type="http://schemas.openxmlformats.org/officeDocument/2006/relationships/image" Target="../media/image23.png"/><Relationship Id="rId15" Type="http://schemas.openxmlformats.org/officeDocument/2006/relationships/image" Target="../media/image92.png"/><Relationship Id="rId10" Type="http://schemas.openxmlformats.org/officeDocument/2006/relationships/image" Target="../media/image85.png"/><Relationship Id="rId4" Type="http://schemas.openxmlformats.org/officeDocument/2006/relationships/audio" Target="../media/audio3.wav"/><Relationship Id="rId9" Type="http://schemas.openxmlformats.org/officeDocument/2006/relationships/image" Target="../media/image84.png"/><Relationship Id="rId14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media5.wav"/><Relationship Id="rId7" Type="http://schemas.openxmlformats.org/officeDocument/2006/relationships/image" Target="../media/image78.svg"/><Relationship Id="rId2" Type="http://schemas.microsoft.com/office/2007/relationships/media" Target="../media/media5.wav"/><Relationship Id="rId1" Type="http://schemas.openxmlformats.org/officeDocument/2006/relationships/tags" Target="../tags/tag19.xml"/><Relationship Id="rId6" Type="http://schemas.openxmlformats.org/officeDocument/2006/relationships/image" Target="../media/image77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media2.wav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2.xml"/><Relationship Id="rId10" Type="http://schemas.microsoft.com/office/2007/relationships/hdphoto" Target="../media/hdphoto1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95.png"/><Relationship Id="rId5" Type="http://schemas.openxmlformats.org/officeDocument/2006/relationships/image" Target="../media/image78.svg"/><Relationship Id="rId10" Type="http://schemas.openxmlformats.org/officeDocument/2006/relationships/image" Target="../media/image30.png"/><Relationship Id="rId4" Type="http://schemas.openxmlformats.org/officeDocument/2006/relationships/image" Target="../media/image77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3" Type="http://schemas.microsoft.com/office/2007/relationships/media" Target="../media/media5.wav"/><Relationship Id="rId7" Type="http://schemas.openxmlformats.org/officeDocument/2006/relationships/image" Target="../media/image78.svg"/><Relationship Id="rId12" Type="http://schemas.microsoft.com/office/2007/relationships/hdphoto" Target="../media/hdphoto27.wdp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77.png"/><Relationship Id="rId11" Type="http://schemas.openxmlformats.org/officeDocument/2006/relationships/image" Target="../media/image101.pn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30.png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Relationship Id="rId14" Type="http://schemas.openxmlformats.org/officeDocument/2006/relationships/image" Target="../media/image9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03.png"/><Relationship Id="rId11" Type="http://schemas.openxmlformats.org/officeDocument/2006/relationships/image" Target="../media/image30.png"/><Relationship Id="rId5" Type="http://schemas.openxmlformats.org/officeDocument/2006/relationships/image" Target="../media/image78.svg"/><Relationship Id="rId10" Type="http://schemas.microsoft.com/office/2007/relationships/hdphoto" Target="../media/hdphoto28.wdp"/><Relationship Id="rId4" Type="http://schemas.openxmlformats.org/officeDocument/2006/relationships/image" Target="../media/image77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10.png"/><Relationship Id="rId18" Type="http://schemas.openxmlformats.org/officeDocument/2006/relationships/slide" Target="slide29.xml"/><Relationship Id="rId26" Type="http://schemas.openxmlformats.org/officeDocument/2006/relationships/image" Target="../media/image118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114.png"/><Relationship Id="rId34" Type="http://schemas.openxmlformats.org/officeDocument/2006/relationships/image" Target="../media/image30.png"/><Relationship Id="rId7" Type="http://schemas.openxmlformats.org/officeDocument/2006/relationships/image" Target="../media/image107.png"/><Relationship Id="rId12" Type="http://schemas.openxmlformats.org/officeDocument/2006/relationships/slide" Target="slide25.xml"/><Relationship Id="rId17" Type="http://schemas.openxmlformats.org/officeDocument/2006/relationships/image" Target="../media/image112.png"/><Relationship Id="rId25" Type="http://schemas.openxmlformats.org/officeDocument/2006/relationships/slide" Target="slide30.xml"/><Relationship Id="rId33" Type="http://schemas.openxmlformats.org/officeDocument/2006/relationships/image" Target="../media/image123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28.xml"/><Relationship Id="rId20" Type="http://schemas.openxmlformats.org/officeDocument/2006/relationships/image" Target="../media/image48.png"/><Relationship Id="rId29" Type="http://schemas.microsoft.com/office/2007/relationships/hdphoto" Target="../media/hdphoto29.wdp"/><Relationship Id="rId1" Type="http://schemas.openxmlformats.org/officeDocument/2006/relationships/tags" Target="../tags/tag24.xml"/><Relationship Id="rId6" Type="http://schemas.openxmlformats.org/officeDocument/2006/relationships/image" Target="../media/image106.jpg"/><Relationship Id="rId11" Type="http://schemas.openxmlformats.org/officeDocument/2006/relationships/image" Target="../media/image109.png"/><Relationship Id="rId24" Type="http://schemas.openxmlformats.org/officeDocument/2006/relationships/image" Target="../media/image117.png"/><Relationship Id="rId32" Type="http://schemas.openxmlformats.org/officeDocument/2006/relationships/image" Target="../media/image122.emf"/><Relationship Id="rId5" Type="http://schemas.openxmlformats.org/officeDocument/2006/relationships/audio" Target="../media/audio5.wav"/><Relationship Id="rId15" Type="http://schemas.openxmlformats.org/officeDocument/2006/relationships/image" Target="../media/image111.png"/><Relationship Id="rId23" Type="http://schemas.openxmlformats.org/officeDocument/2006/relationships/image" Target="../media/image116.png"/><Relationship Id="rId28" Type="http://schemas.openxmlformats.org/officeDocument/2006/relationships/image" Target="../media/image120.png"/><Relationship Id="rId10" Type="http://schemas.openxmlformats.org/officeDocument/2006/relationships/slide" Target="slide26.xml"/><Relationship Id="rId19" Type="http://schemas.openxmlformats.org/officeDocument/2006/relationships/image" Target="../media/image113.png"/><Relationship Id="rId31" Type="http://schemas.microsoft.com/office/2007/relationships/hdphoto" Target="../media/hdphoto30.wdp"/><Relationship Id="rId4" Type="http://schemas.openxmlformats.org/officeDocument/2006/relationships/audio" Target="../media/audio4.wav"/><Relationship Id="rId9" Type="http://schemas.openxmlformats.org/officeDocument/2006/relationships/image" Target="../media/image108.png"/><Relationship Id="rId14" Type="http://schemas.openxmlformats.org/officeDocument/2006/relationships/slide" Target="slide27.xml"/><Relationship Id="rId22" Type="http://schemas.openxmlformats.org/officeDocument/2006/relationships/image" Target="../media/image115.png"/><Relationship Id="rId27" Type="http://schemas.openxmlformats.org/officeDocument/2006/relationships/image" Target="../media/image119.png"/><Relationship Id="rId30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99.png"/><Relationship Id="rId5" Type="http://schemas.openxmlformats.org/officeDocument/2006/relationships/image" Target="../media/image124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3" Type="http://schemas.microsoft.com/office/2007/relationships/media" Target="../media/media3.wav"/><Relationship Id="rId7" Type="http://schemas.openxmlformats.org/officeDocument/2006/relationships/image" Target="../media/image24.svg"/><Relationship Id="rId12" Type="http://schemas.microsoft.com/office/2007/relationships/hdphoto" Target="../media/hdphoto16.wdp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90.png"/><Relationship Id="rId5" Type="http://schemas.openxmlformats.org/officeDocument/2006/relationships/image" Target="../media/image24.sv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gi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07.png"/><Relationship Id="rId12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11" Type="http://schemas.microsoft.com/office/2007/relationships/hdphoto" Target="../media/hdphoto32.wdp"/><Relationship Id="rId5" Type="http://schemas.openxmlformats.org/officeDocument/2006/relationships/image" Target="../media/image24.svg"/><Relationship Id="rId10" Type="http://schemas.openxmlformats.org/officeDocument/2006/relationships/image" Target="../media/image131.png"/><Relationship Id="rId4" Type="http://schemas.openxmlformats.org/officeDocument/2006/relationships/image" Target="../media/image23.png"/><Relationship Id="rId9" Type="http://schemas.microsoft.com/office/2007/relationships/hdphoto" Target="../media/hdphoto31.wdp"/><Relationship Id="rId1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5.png"/><Relationship Id="rId12" Type="http://schemas.openxmlformats.org/officeDocument/2006/relationships/image" Target="../media/image140.jpeg"/><Relationship Id="rId17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4.png"/><Relationship Id="rId1" Type="http://schemas.openxmlformats.org/officeDocument/2006/relationships/tags" Target="../tags/tag3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24.sv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90.png"/><Relationship Id="rId5" Type="http://schemas.openxmlformats.org/officeDocument/2006/relationships/image" Target="../media/image24.svg"/><Relationship Id="rId10" Type="http://schemas.openxmlformats.org/officeDocument/2006/relationships/image" Target="../media/image149.png"/><Relationship Id="rId4" Type="http://schemas.openxmlformats.org/officeDocument/2006/relationships/image" Target="../media/image23.png"/><Relationship Id="rId9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3.png"/><Relationship Id="rId5" Type="http://schemas.openxmlformats.org/officeDocument/2006/relationships/audio" Target="../media/audio4.wav"/><Relationship Id="rId4" Type="http://schemas.openxmlformats.org/officeDocument/2006/relationships/audio" Target="../media/audio6.wav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152.png"/><Relationship Id="rId5" Type="http://schemas.openxmlformats.org/officeDocument/2006/relationships/slide" Target="slide36.xml"/><Relationship Id="rId4" Type="http://schemas.openxmlformats.org/officeDocument/2006/relationships/image" Target="../media/image15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37.xml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37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38.xml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38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39.xm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39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0.xml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0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microsoft.com/office/2007/relationships/hdphoto" Target="../media/hdphoto19.wdp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1.pn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3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6.png"/><Relationship Id="rId20" Type="http://schemas.openxmlformats.org/officeDocument/2006/relationships/image" Target="../media/image50.gif"/><Relationship Id="rId29" Type="http://schemas.openxmlformats.org/officeDocument/2006/relationships/image" Target="../media/image55.png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microsoft.com/office/2007/relationships/hdphoto" Target="../media/hdphoto18.wdp"/><Relationship Id="rId5" Type="http://schemas.openxmlformats.org/officeDocument/2006/relationships/image" Target="../media/image35.gif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28" Type="http://schemas.microsoft.com/office/2007/relationships/hdphoto" Target="../media/hdphoto20.wdp"/><Relationship Id="rId10" Type="http://schemas.openxmlformats.org/officeDocument/2006/relationships/image" Target="../media/image40.gif"/><Relationship Id="rId19" Type="http://schemas.openxmlformats.org/officeDocument/2006/relationships/image" Target="../media/image49.png"/><Relationship Id="rId4" Type="http://schemas.openxmlformats.org/officeDocument/2006/relationships/image" Target="../media/image34.jpg"/><Relationship Id="rId9" Type="http://schemas.openxmlformats.org/officeDocument/2006/relationships/image" Target="../media/image39.svg"/><Relationship Id="rId14" Type="http://schemas.openxmlformats.org/officeDocument/2006/relationships/image" Target="../media/image44.svg"/><Relationship Id="rId22" Type="http://schemas.microsoft.com/office/2007/relationships/hdphoto" Target="../media/hdphoto17.wdp"/><Relationship Id="rId27" Type="http://schemas.openxmlformats.org/officeDocument/2006/relationships/image" Target="../media/image54.png"/><Relationship Id="rId30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1.xml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1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2.xml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2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3.xml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3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4.xml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4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slide" Target="slide45.xml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2.jpeg"/><Relationship Id="rId20" Type="http://schemas.openxmlformats.org/officeDocument/2006/relationships/image" Target="../media/image30.png"/><Relationship Id="rId1" Type="http://schemas.openxmlformats.org/officeDocument/2006/relationships/tags" Target="../tags/tag45.xml"/><Relationship Id="rId6" Type="http://schemas.openxmlformats.org/officeDocument/2006/relationships/image" Target="../media/image151.jpg"/><Relationship Id="rId11" Type="http://schemas.openxmlformats.org/officeDocument/2006/relationships/image" Target="../media/image157.jpeg"/><Relationship Id="rId5" Type="http://schemas.openxmlformats.org/officeDocument/2006/relationships/audio" Target="../media/audio6.wav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19" Type="http://schemas.openxmlformats.org/officeDocument/2006/relationships/image" Target="../media/image164.png"/><Relationship Id="rId4" Type="http://schemas.openxmlformats.org/officeDocument/2006/relationships/audio" Target="../media/audio7.wav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90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0.gif"/><Relationship Id="rId18" Type="http://schemas.microsoft.com/office/2007/relationships/hdphoto" Target="../media/hdphoto22.wdp"/><Relationship Id="rId26" Type="http://schemas.openxmlformats.org/officeDocument/2006/relationships/image" Target="../media/image67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62.png"/><Relationship Id="rId7" Type="http://schemas.openxmlformats.org/officeDocument/2006/relationships/image" Target="../media/image56.png"/><Relationship Id="rId12" Type="http://schemas.openxmlformats.org/officeDocument/2006/relationships/image" Target="../media/image37.jpg"/><Relationship Id="rId17" Type="http://schemas.openxmlformats.org/officeDocument/2006/relationships/image" Target="../media/image59.png"/><Relationship Id="rId25" Type="http://schemas.openxmlformats.org/officeDocument/2006/relationships/image" Target="../media/image66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8.png"/><Relationship Id="rId20" Type="http://schemas.openxmlformats.org/officeDocument/2006/relationships/image" Target="../media/image61.png"/><Relationship Id="rId29" Type="http://schemas.openxmlformats.org/officeDocument/2006/relationships/image" Target="../media/image30.png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11" Type="http://schemas.microsoft.com/office/2007/relationships/hdphoto" Target="../media/hdphoto21.wdp"/><Relationship Id="rId24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8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39.svg"/><Relationship Id="rId14" Type="http://schemas.openxmlformats.org/officeDocument/2006/relationships/image" Target="../media/image41.jpe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jpeg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65.png"/><Relationship Id="rId7" Type="http://schemas.openxmlformats.org/officeDocument/2006/relationships/image" Target="../media/image56.png"/><Relationship Id="rId12" Type="http://schemas.openxmlformats.org/officeDocument/2006/relationships/image" Target="../media/image40.gif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1.png"/><Relationship Id="rId20" Type="http://schemas.openxmlformats.org/officeDocument/2006/relationships/image" Target="../media/image69.png"/><Relationship Id="rId1" Type="http://schemas.openxmlformats.org/officeDocument/2006/relationships/tags" Target="../tags/tag7.xml"/><Relationship Id="rId6" Type="http://schemas.openxmlformats.org/officeDocument/2006/relationships/image" Target="../media/image34.jpg"/><Relationship Id="rId11" Type="http://schemas.openxmlformats.org/officeDocument/2006/relationships/image" Target="../media/image37.jpg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23" Type="http://schemas.openxmlformats.org/officeDocument/2006/relationships/image" Target="../media/image30.png"/><Relationship Id="rId10" Type="http://schemas.openxmlformats.org/officeDocument/2006/relationships/image" Target="../media/image70.png"/><Relationship Id="rId19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39.svg"/><Relationship Id="rId14" Type="http://schemas.openxmlformats.org/officeDocument/2006/relationships/image" Target="../media/image42.png"/><Relationship Id="rId2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jpeg"/><Relationship Id="rId18" Type="http://schemas.microsoft.com/office/2007/relationships/hdphoto" Target="../media/hdphoto22.wdp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40.gif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1.png"/><Relationship Id="rId20" Type="http://schemas.openxmlformats.org/officeDocument/2006/relationships/image" Target="../media/image72.png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11" Type="http://schemas.openxmlformats.org/officeDocument/2006/relationships/image" Target="../media/image37.jp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23" Type="http://schemas.openxmlformats.org/officeDocument/2006/relationships/image" Target="../media/image30.png"/><Relationship Id="rId10" Type="http://schemas.openxmlformats.org/officeDocument/2006/relationships/image" Target="../media/image70.png"/><Relationship Id="rId19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39.svg"/><Relationship Id="rId14" Type="http://schemas.openxmlformats.org/officeDocument/2006/relationships/image" Target="../media/image42.png"/><Relationship Id="rId2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0.gif"/><Relationship Id="rId18" Type="http://schemas.microsoft.com/office/2007/relationships/hdphoto" Target="../media/hdphoto22.wdp"/><Relationship Id="rId26" Type="http://schemas.openxmlformats.org/officeDocument/2006/relationships/image" Target="../media/image67.jpe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62.png"/><Relationship Id="rId7" Type="http://schemas.openxmlformats.org/officeDocument/2006/relationships/image" Target="../media/image56.png"/><Relationship Id="rId12" Type="http://schemas.openxmlformats.org/officeDocument/2006/relationships/image" Target="../media/image37.jpg"/><Relationship Id="rId17" Type="http://schemas.openxmlformats.org/officeDocument/2006/relationships/image" Target="../media/image59.png"/><Relationship Id="rId25" Type="http://schemas.openxmlformats.org/officeDocument/2006/relationships/image" Target="../media/image66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8.png"/><Relationship Id="rId20" Type="http://schemas.openxmlformats.org/officeDocument/2006/relationships/image" Target="../media/image61.png"/><Relationship Id="rId29" Type="http://schemas.openxmlformats.org/officeDocument/2006/relationships/image" Target="../media/image30.png"/><Relationship Id="rId1" Type="http://schemas.openxmlformats.org/officeDocument/2006/relationships/tags" Target="../tags/tag9.xml"/><Relationship Id="rId6" Type="http://schemas.openxmlformats.org/officeDocument/2006/relationships/image" Target="../media/image73.jpg"/><Relationship Id="rId11" Type="http://schemas.microsoft.com/office/2007/relationships/hdphoto" Target="../media/hdphoto21.wdp"/><Relationship Id="rId24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8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39.svg"/><Relationship Id="rId14" Type="http://schemas.openxmlformats.org/officeDocument/2006/relationships/image" Target="../media/image41.jpe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jpeg"/><Relationship Id="rId18" Type="http://schemas.microsoft.com/office/2007/relationships/hdphoto" Target="../media/hdphoto22.wdp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5.png"/><Relationship Id="rId7" Type="http://schemas.openxmlformats.org/officeDocument/2006/relationships/image" Target="../media/image56.png"/><Relationship Id="rId12" Type="http://schemas.openxmlformats.org/officeDocument/2006/relationships/image" Target="../media/image40.gif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9.png"/><Relationship Id="rId20" Type="http://schemas.openxmlformats.org/officeDocument/2006/relationships/image" Target="../media/image65.png"/><Relationship Id="rId1" Type="http://schemas.openxmlformats.org/officeDocument/2006/relationships/tags" Target="../tags/tag10.xml"/><Relationship Id="rId6" Type="http://schemas.openxmlformats.org/officeDocument/2006/relationships/image" Target="../media/image34.jpg"/><Relationship Id="rId11" Type="http://schemas.openxmlformats.org/officeDocument/2006/relationships/image" Target="../media/image37.jp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23" Type="http://schemas.openxmlformats.org/officeDocument/2006/relationships/image" Target="../media/image72.png"/><Relationship Id="rId10" Type="http://schemas.openxmlformats.org/officeDocument/2006/relationships/image" Target="../media/image70.png"/><Relationship Id="rId19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39.svg"/><Relationship Id="rId14" Type="http://schemas.openxmlformats.org/officeDocument/2006/relationships/image" Target="../media/image42.png"/><Relationship Id="rId22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6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589001" y="2787774"/>
            <a:ext cx="631071" cy="157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6" y="4549967"/>
            <a:ext cx="6120168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garden</a:t>
            </a:r>
            <a:r>
              <a:rPr lang="es-ES_tradn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799" y="1339301"/>
            <a:ext cx="5604405" cy="310465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699542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1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325884" y="3227426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3" cstate="print"/>
          <a:srcRect l="13817" t="5620" r="13150" b="4447"/>
          <a:stretch>
            <a:fillRect/>
          </a:stretch>
        </p:blipFill>
        <p:spPr bwMode="auto">
          <a:xfrm rot="5400000">
            <a:off x="7600418" y="3393946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321338" y="2981335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51" y="219034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804" y="2021885"/>
            <a:ext cx="489425" cy="7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1921551" y="4445742"/>
            <a:ext cx="2480152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Grandma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0923B0-C6FC-4C87-89AC-457999D95887}"/>
              </a:ext>
            </a:extLst>
          </p:cNvPr>
          <p:cNvSpPr/>
          <p:nvPr/>
        </p:nvSpPr>
        <p:spPr>
          <a:xfrm>
            <a:off x="68904" y="3340424"/>
            <a:ext cx="1717307" cy="15025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6D3D0C4E-6560-46C9-A177-CD06C891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102" y="1851670"/>
            <a:ext cx="658887" cy="9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D5A5E97F-AC74-4AD4-A119-C68F9D048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2336" y="3524460"/>
            <a:ext cx="713475" cy="13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69AE677F-29B0-4B7A-8FD6-316B32E2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43512" y="3230130"/>
            <a:ext cx="731292" cy="108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C9AC308E-D58F-45FA-B7BA-37E1CA92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224" y="2981335"/>
            <a:ext cx="864594" cy="134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>
            <a:extLst>
              <a:ext uri="{FF2B5EF4-FFF2-40B4-BE49-F238E27FC236}">
                <a16:creationId xmlns:a16="http://schemas.microsoft.com/office/drawing/2014/main" id="{5D79DE03-626E-43AB-886C-335059D7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340" y="1526354"/>
            <a:ext cx="721643" cy="132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3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r="34378" b="3638"/>
          <a:stretch/>
        </p:blipFill>
        <p:spPr>
          <a:xfrm>
            <a:off x="1907704" y="507705"/>
            <a:ext cx="5639092" cy="4452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90434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4959766"/>
            <a:ext cx="2779050" cy="183734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4" name="Picture 7" descr="1-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-236561"/>
            <a:ext cx="882622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370858" y="1536104"/>
            <a:ext cx="6878840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600" b="1" dirty="0">
                <a:ln>
                  <a:solidFill>
                    <a:sysClr val="windowText" lastClr="000000"/>
                  </a:solidFill>
                </a:ln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2 </a:t>
            </a:r>
            <a:r>
              <a:rPr lang="en-PH" sz="6600" b="1" dirty="0" err="1">
                <a:ln>
                  <a:solidFill>
                    <a:sysClr val="windowText" lastClr="000000"/>
                  </a:solidFill>
                </a:ln>
                <a:solidFill>
                  <a:srgbClr val="3AAF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Presentatation</a:t>
            </a:r>
            <a:endParaRPr lang="en-PH" sz="4800" dirty="0">
              <a:ln>
                <a:solidFill>
                  <a:sysClr val="windowText" lastClr="000000"/>
                </a:solidFill>
              </a:ln>
              <a:solidFill>
                <a:srgbClr val="3AAFFF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2" name="Picture 5" descr="1-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75313"/>
            <a:ext cx="4176464" cy="24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3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4568E-6 L -1.66667E-6 0.22871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9" y="2067694"/>
            <a:ext cx="8431101" cy="204676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44" b="58531"/>
          <a:stretch/>
        </p:blipFill>
        <p:spPr>
          <a:xfrm>
            <a:off x="5436096" y="500528"/>
            <a:ext cx="2173269" cy="87888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63477" r="68429"/>
          <a:stretch/>
        </p:blipFill>
        <p:spPr>
          <a:xfrm>
            <a:off x="338518" y="632834"/>
            <a:ext cx="2812855" cy="1004953"/>
          </a:xfrm>
          <a:prstGeom prst="rect">
            <a:avLst/>
          </a:prstGeom>
        </p:spPr>
      </p:pic>
      <p:pic>
        <p:nvPicPr>
          <p:cNvPr id="2" name="1.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8973" y="1180587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238365" y="379045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2356394" y="379045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963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810769" y="3790456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86837" y="3790457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6968998" y="3790458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7997845" y="3307954"/>
            <a:ext cx="744238" cy="4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0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 r="9341" b="20582"/>
          <a:stretch/>
        </p:blipFill>
        <p:spPr>
          <a:xfrm>
            <a:off x="356449" y="2067695"/>
            <a:ext cx="7275359" cy="13415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63477" r="68429"/>
          <a:stretch/>
        </p:blipFill>
        <p:spPr>
          <a:xfrm>
            <a:off x="338518" y="632834"/>
            <a:ext cx="2812855" cy="1004953"/>
          </a:xfrm>
          <a:prstGeom prst="rect">
            <a:avLst/>
          </a:prstGeom>
        </p:spPr>
      </p:pic>
      <p:pic>
        <p:nvPicPr>
          <p:cNvPr id="2" name="1.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62.53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8973" y="1180587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8" t="43834" r="56963" b="24207"/>
          <a:stretch/>
        </p:blipFill>
        <p:spPr>
          <a:xfrm>
            <a:off x="767644" y="2182635"/>
            <a:ext cx="977301" cy="109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9" y="2182635"/>
            <a:ext cx="934932" cy="1095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81" y="2194877"/>
            <a:ext cx="960546" cy="1095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57" y="2194877"/>
            <a:ext cx="960546" cy="1095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98" y="2194877"/>
            <a:ext cx="912519" cy="1095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75935"/>
          <a:stretch/>
        </p:blipFill>
        <p:spPr>
          <a:xfrm>
            <a:off x="338518" y="3409245"/>
            <a:ext cx="8431101" cy="824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7" t="40263"/>
          <a:stretch/>
        </p:blipFill>
        <p:spPr>
          <a:xfrm>
            <a:off x="7596336" y="2067694"/>
            <a:ext cx="1257412" cy="2166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44" b="58531"/>
          <a:stretch/>
        </p:blipFill>
        <p:spPr>
          <a:xfrm>
            <a:off x="5436096" y="500528"/>
            <a:ext cx="2173269" cy="878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2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8" y="1548369"/>
            <a:ext cx="8431101" cy="2046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238364" y="327113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2356393" y="3271131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810768" y="327113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86836" y="3271132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6968997" y="3271133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7997844" y="2788629"/>
            <a:ext cx="744238" cy="40262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8176" r="20249" b="17315"/>
          <a:stretch/>
        </p:blipFill>
        <p:spPr bwMode="auto">
          <a:xfrm>
            <a:off x="0" y="3663730"/>
            <a:ext cx="1288587" cy="125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44" b="58531"/>
          <a:stretch/>
        </p:blipFill>
        <p:spPr>
          <a:xfrm>
            <a:off x="5436096" y="500528"/>
            <a:ext cx="2173269" cy="878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2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67494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8" t="43834" r="56963" b="24207"/>
          <a:stretch/>
        </p:blipFill>
        <p:spPr>
          <a:xfrm>
            <a:off x="1119308" y="1769723"/>
            <a:ext cx="1170712" cy="1311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03" y="1769723"/>
            <a:ext cx="1119958" cy="13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81965"/>
            <a:ext cx="1150641" cy="1311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81965"/>
            <a:ext cx="1150641" cy="1311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62" y="1781965"/>
            <a:ext cx="1093110" cy="1311733"/>
          </a:xfrm>
          <a:prstGeom prst="rect">
            <a:avLst/>
          </a:prstGeom>
        </p:spPr>
      </p:pic>
      <p:sp>
        <p:nvSpPr>
          <p:cNvPr id="14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911660" y="550736"/>
            <a:ext cx="7260740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Touch the board</a:t>
            </a:r>
            <a:endParaRPr lang="en-PH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79" b="92244" l="1438" r="97444">
                        <a14:foregroundMark x1="16134" y1="78116" x2="16613" y2="80609"/>
                        <a14:foregroundMark x1="20927" y1="77839" x2="21565" y2="82825"/>
                        <a14:foregroundMark x1="37540" y1="78393" x2="37220" y2="82271"/>
                        <a14:foregroundMark x1="42013" y1="76731" x2="43770" y2="80055"/>
                        <a14:foregroundMark x1="58147" y1="76731" x2="57508" y2="81994"/>
                        <a14:foregroundMark x1="62939" y1="77562" x2="63259" y2="81440"/>
                        <a14:foregroundMark x1="79872" y1="77839" x2="77955" y2="83657"/>
                        <a14:foregroundMark x1="83866" y1="78947" x2="85623" y2="82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18" y="3392102"/>
            <a:ext cx="3316923" cy="19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6136" y="3867894"/>
            <a:ext cx="2520280" cy="11756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68" b="892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38" y="3392102"/>
            <a:ext cx="930577" cy="7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940152" y="5043525"/>
            <a:ext cx="2448272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2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1.38889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005B9-8F23-493F-AA64-D85526038F6A}"/>
              </a:ext>
            </a:extLst>
          </p:cNvPr>
          <p:cNvSpPr/>
          <p:nvPr/>
        </p:nvSpPr>
        <p:spPr>
          <a:xfrm>
            <a:off x="3347865" y="3507855"/>
            <a:ext cx="5637250" cy="1235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PH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4959766"/>
            <a:ext cx="2779050" cy="183734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1" y="252754"/>
            <a:ext cx="4468826" cy="473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68" y="112147"/>
            <a:ext cx="3707904" cy="306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3059832" y="2601522"/>
            <a:ext cx="6878840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600" b="1" dirty="0">
                <a:ln>
                  <a:solidFill>
                    <a:sysClr val="windowText" lastClr="000000"/>
                  </a:solidFill>
                </a:ln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3 Practice</a:t>
            </a:r>
            <a:endParaRPr lang="en-PH" sz="4800" dirty="0">
              <a:ln>
                <a:solidFill>
                  <a:sysClr val="windowText" lastClr="000000"/>
                </a:solidFill>
              </a:ln>
              <a:solidFill>
                <a:srgbClr val="3AAFFF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4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3.88889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74" y="1050360"/>
            <a:ext cx="6912768" cy="3909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757"/>
            <a:ext cx="4248472" cy="482283"/>
          </a:xfrm>
          <a:prstGeom prst="rect">
            <a:avLst/>
          </a:prstGeom>
        </p:spPr>
      </p:pic>
      <p:pic>
        <p:nvPicPr>
          <p:cNvPr id="7" name="1.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3022" y="657757"/>
            <a:ext cx="303801" cy="303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9682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74" y="1050360"/>
            <a:ext cx="6912768" cy="3909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757"/>
            <a:ext cx="4248472" cy="482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656E02-E5C4-42EB-B6EA-8E759A72A608}"/>
              </a:ext>
            </a:extLst>
          </p:cNvPr>
          <p:cNvSpPr/>
          <p:nvPr/>
        </p:nvSpPr>
        <p:spPr>
          <a:xfrm>
            <a:off x="2915816" y="2067694"/>
            <a:ext cx="8194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Maria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EBDD8-1AF1-4964-9CD4-179DFEF1230A}"/>
              </a:ext>
            </a:extLst>
          </p:cNvPr>
          <p:cNvSpPr/>
          <p:nvPr/>
        </p:nvSpPr>
        <p:spPr>
          <a:xfrm>
            <a:off x="1641710" y="1955616"/>
            <a:ext cx="8451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Pavlos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389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-20538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12461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594989" y="2686384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PH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411184" y="1631122"/>
            <a:ext cx="8573930" cy="2868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993915" y="4298043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309880" y="4320473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4938175" y="4298044"/>
            <a:ext cx="744238" cy="4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16355">
            <a:off x="8062409" y="3539848"/>
            <a:ext cx="744238" cy="402621"/>
          </a:xfrm>
          <a:prstGeom prst="rect">
            <a:avLst/>
          </a:prstGeom>
        </p:spPr>
      </p:pic>
      <p:pic>
        <p:nvPicPr>
          <p:cNvPr id="15" name="1.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667" y="4579953"/>
            <a:ext cx="30480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4336369" y="2123624"/>
            <a:ext cx="744238" cy="402621"/>
          </a:xfrm>
          <a:prstGeom prst="rect">
            <a:avLst/>
          </a:prstGeom>
        </p:spPr>
      </p:pic>
      <p:pic>
        <p:nvPicPr>
          <p:cNvPr id="17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2059" t="96428" r="7549"/>
          <a:stretch/>
        </p:blipFill>
        <p:spPr>
          <a:xfrm>
            <a:off x="5669803" y="4991673"/>
            <a:ext cx="2854578" cy="13129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994854" y="676202"/>
            <a:ext cx="6522076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Review</a:t>
            </a:r>
            <a:endParaRPr lang="en-PH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8886" y="191737"/>
            <a:ext cx="393812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457166"/>
            <a:r>
              <a:rPr lang="en-PH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Warm up:</a:t>
            </a:r>
            <a:endParaRPr lang="en-PH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3168" y="4368965"/>
            <a:ext cx="269525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6813823" y="4195354"/>
            <a:ext cx="744238" cy="402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363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757"/>
            <a:ext cx="4248472" cy="482283"/>
          </a:xfrm>
          <a:prstGeom prst="rect">
            <a:avLst/>
          </a:prstGeom>
        </p:spPr>
      </p:pic>
      <p:grpSp>
        <p:nvGrpSpPr>
          <p:cNvPr id="9" name="Teacher's pink background">
            <a:extLst>
              <a:ext uri="{FF2B5EF4-FFF2-40B4-BE49-F238E27FC236}">
                <a16:creationId xmlns:a16="http://schemas.microsoft.com/office/drawing/2014/main" id="{3E4D8436-16C0-47C9-9EE9-FE40CF10BC6C}"/>
              </a:ext>
            </a:extLst>
          </p:cNvPr>
          <p:cNvGrpSpPr/>
          <p:nvPr/>
        </p:nvGrpSpPr>
        <p:grpSpPr>
          <a:xfrm>
            <a:off x="711199" y="1390982"/>
            <a:ext cx="5010166" cy="1882132"/>
            <a:chOff x="877552" y="1545019"/>
            <a:chExt cx="2573760" cy="2568997"/>
          </a:xfrm>
        </p:grpSpPr>
        <p:sp>
          <p:nvSpPr>
            <p:cNvPr id="10" name="Teacher Pink background">
              <a:extLst>
                <a:ext uri="{FF2B5EF4-FFF2-40B4-BE49-F238E27FC236}">
                  <a16:creationId xmlns:a16="http://schemas.microsoft.com/office/drawing/2014/main" id="{F653175F-372A-4595-B77D-9CC3001D5733}"/>
                </a:ext>
              </a:extLst>
            </p:cNvPr>
            <p:cNvSpPr/>
            <p:nvPr/>
          </p:nvSpPr>
          <p:spPr>
            <a:xfrm>
              <a:off x="877552" y="1545019"/>
              <a:ext cx="2573760" cy="2436855"/>
            </a:xfrm>
            <a:custGeom>
              <a:avLst/>
              <a:gdLst>
                <a:gd name="connsiteX0" fmla="*/ 1286880 w 2573760"/>
                <a:gd name="connsiteY0" fmla="*/ 0 h 2436855"/>
                <a:gd name="connsiteX1" fmla="*/ 2573760 w 2573760"/>
                <a:gd name="connsiteY1" fmla="*/ 1286880 h 2436855"/>
                <a:gd name="connsiteX2" fmla="*/ 2472631 w 2573760"/>
                <a:gd name="connsiteY2" fmla="*/ 1787792 h 2436855"/>
                <a:gd name="connsiteX3" fmla="*/ 2439988 w 2573760"/>
                <a:gd name="connsiteY3" fmla="*/ 1855553 h 2436855"/>
                <a:gd name="connsiteX4" fmla="*/ 2386760 w 2573760"/>
                <a:gd name="connsiteY4" fmla="*/ 1926734 h 2436855"/>
                <a:gd name="connsiteX5" fmla="*/ 1305071 w 2573760"/>
                <a:gd name="connsiteY5" fmla="*/ 2436855 h 2436855"/>
                <a:gd name="connsiteX6" fmla="*/ 72470 w 2573760"/>
                <a:gd name="connsiteY6" fmla="*/ 1703241 h 2436855"/>
                <a:gd name="connsiteX7" fmla="*/ 62953 w 2573760"/>
                <a:gd name="connsiteY7" fmla="*/ 1683484 h 2436855"/>
                <a:gd name="connsiteX8" fmla="*/ 57856 w 2573760"/>
                <a:gd name="connsiteY8" fmla="*/ 1669559 h 2436855"/>
                <a:gd name="connsiteX9" fmla="*/ 0 w 2573760"/>
                <a:gd name="connsiteY9" fmla="*/ 1286880 h 2436855"/>
                <a:gd name="connsiteX10" fmla="*/ 1286880 w 2573760"/>
                <a:gd name="connsiteY10" fmla="*/ 0 h 24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3760" h="2436855">
                  <a:moveTo>
                    <a:pt x="1286880" y="0"/>
                  </a:moveTo>
                  <a:cubicBezTo>
                    <a:pt x="1997604" y="0"/>
                    <a:pt x="2573760" y="576156"/>
                    <a:pt x="2573760" y="1286880"/>
                  </a:cubicBezTo>
                  <a:cubicBezTo>
                    <a:pt x="2573760" y="1464561"/>
                    <a:pt x="2537750" y="1633832"/>
                    <a:pt x="2472631" y="1787792"/>
                  </a:cubicBezTo>
                  <a:lnTo>
                    <a:pt x="2439988" y="1855553"/>
                  </a:lnTo>
                  <a:lnTo>
                    <a:pt x="2386760" y="1926734"/>
                  </a:lnTo>
                  <a:cubicBezTo>
                    <a:pt x="2129651" y="2238278"/>
                    <a:pt x="1740551" y="2436855"/>
                    <a:pt x="1305071" y="2436855"/>
                  </a:cubicBezTo>
                  <a:cubicBezTo>
                    <a:pt x="772818" y="2436855"/>
                    <a:pt x="309848" y="2140215"/>
                    <a:pt x="72470" y="1703241"/>
                  </a:cubicBezTo>
                  <a:lnTo>
                    <a:pt x="62953" y="1683484"/>
                  </a:lnTo>
                  <a:lnTo>
                    <a:pt x="57856" y="1669559"/>
                  </a:lnTo>
                  <a:cubicBezTo>
                    <a:pt x="20256" y="1548671"/>
                    <a:pt x="0" y="1420141"/>
                    <a:pt x="0" y="1286880"/>
                  </a:cubicBezTo>
                  <a:cubicBezTo>
                    <a:pt x="0" y="576156"/>
                    <a:pt x="576156" y="0"/>
                    <a:pt x="1286880" y="0"/>
                  </a:cubicBezTo>
                  <a:close/>
                </a:path>
              </a:pathLst>
            </a:custGeom>
            <a:solidFill>
              <a:srgbClr val="3AA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19144487-7FDA-4EF6-A6F2-3437C2CF8272}"/>
                </a:ext>
              </a:extLst>
            </p:cNvPr>
            <p:cNvSpPr/>
            <p:nvPr/>
          </p:nvSpPr>
          <p:spPr>
            <a:xfrm>
              <a:off x="940507" y="3223740"/>
              <a:ext cx="2377035" cy="890276"/>
            </a:xfrm>
            <a:custGeom>
              <a:avLst/>
              <a:gdLst>
                <a:gd name="connsiteX0" fmla="*/ 0 w 2377035"/>
                <a:gd name="connsiteY0" fmla="*/ 0 h 890276"/>
                <a:gd name="connsiteX1" fmla="*/ 9517 w 2377035"/>
                <a:gd name="connsiteY1" fmla="*/ 19757 h 890276"/>
                <a:gd name="connsiteX2" fmla="*/ 1242118 w 2377035"/>
                <a:gd name="connsiteY2" fmla="*/ 753371 h 890276"/>
                <a:gd name="connsiteX3" fmla="*/ 2323807 w 2377035"/>
                <a:gd name="connsiteY3" fmla="*/ 243250 h 890276"/>
                <a:gd name="connsiteX4" fmla="*/ 2377035 w 2377035"/>
                <a:gd name="connsiteY4" fmla="*/ 172069 h 890276"/>
                <a:gd name="connsiteX5" fmla="*/ 2355487 w 2377035"/>
                <a:gd name="connsiteY5" fmla="*/ 216799 h 890276"/>
                <a:gd name="connsiteX6" fmla="*/ 1223927 w 2377035"/>
                <a:gd name="connsiteY6" fmla="*/ 890276 h 890276"/>
                <a:gd name="connsiteX7" fmla="*/ 38176 w 2377035"/>
                <a:gd name="connsiteY7" fmla="*/ 104308 h 890276"/>
                <a:gd name="connsiteX8" fmla="*/ 0 w 2377035"/>
                <a:gd name="connsiteY8" fmla="*/ 0 h 89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035" h="890276">
                  <a:moveTo>
                    <a:pt x="0" y="0"/>
                  </a:moveTo>
                  <a:lnTo>
                    <a:pt x="9517" y="19757"/>
                  </a:lnTo>
                  <a:cubicBezTo>
                    <a:pt x="246895" y="456731"/>
                    <a:pt x="709865" y="753371"/>
                    <a:pt x="1242118" y="753371"/>
                  </a:cubicBezTo>
                  <a:cubicBezTo>
                    <a:pt x="1677598" y="753371"/>
                    <a:pt x="2066698" y="554794"/>
                    <a:pt x="2323807" y="243250"/>
                  </a:cubicBezTo>
                  <a:lnTo>
                    <a:pt x="2377035" y="172069"/>
                  </a:lnTo>
                  <a:lnTo>
                    <a:pt x="2355487" y="216799"/>
                  </a:lnTo>
                  <a:cubicBezTo>
                    <a:pt x="2137568" y="617952"/>
                    <a:pt x="1712550" y="890276"/>
                    <a:pt x="1223927" y="890276"/>
                  </a:cubicBezTo>
                  <a:cubicBezTo>
                    <a:pt x="690884" y="890276"/>
                    <a:pt x="233536" y="566188"/>
                    <a:pt x="38176" y="1043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AA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166"/>
              <a:endParaRPr lang="en-PH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010805" y="2089777"/>
            <a:ext cx="474371" cy="567183"/>
          </a:xfrm>
          <a:prstGeom prst="rect">
            <a:avLst/>
          </a:prstGeom>
        </p:spPr>
      </p:pic>
      <p:sp>
        <p:nvSpPr>
          <p:cNvPr id="14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233894" y="1656893"/>
            <a:ext cx="6724431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 old is Amy? </a:t>
            </a:r>
            <a:endParaRPr lang="en-PH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207562" y="2336040"/>
            <a:ext cx="5810488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 is her family?</a:t>
            </a:r>
            <a:endParaRPr lang="en-PH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0650"/>
          <a:stretch/>
        </p:blipFill>
        <p:spPr>
          <a:xfrm>
            <a:off x="6228184" y="1496819"/>
            <a:ext cx="2495656" cy="1939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0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22040"/>
            <a:ext cx="3439745" cy="3212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757"/>
            <a:ext cx="4248472" cy="482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2" t="6724" r="4070" b="4359"/>
          <a:stretch/>
        </p:blipFill>
        <p:spPr>
          <a:xfrm rot="16200000">
            <a:off x="6977177" y="9466"/>
            <a:ext cx="433138" cy="3109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2" t="6724" r="4070" b="4359"/>
          <a:stretch/>
        </p:blipFill>
        <p:spPr>
          <a:xfrm rot="16200000">
            <a:off x="6367502" y="1051189"/>
            <a:ext cx="1508472" cy="3109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2" t="6724" r="4070" b="4359"/>
          <a:stretch/>
        </p:blipFill>
        <p:spPr>
          <a:xfrm rot="16200000">
            <a:off x="6986646" y="2242598"/>
            <a:ext cx="433138" cy="3109435"/>
          </a:xfrm>
          <a:prstGeom prst="rect">
            <a:avLst/>
          </a:prstGeom>
        </p:spPr>
      </p:pic>
      <p:pic>
        <p:nvPicPr>
          <p:cNvPr id="16" name="1.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69.71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3022" y="657757"/>
            <a:ext cx="303801" cy="303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9" y="1070323"/>
            <a:ext cx="3328007" cy="3108095"/>
          </a:xfrm>
          <a:prstGeom prst="rect">
            <a:avLst/>
          </a:prstGeom>
        </p:spPr>
      </p:pic>
      <p:grpSp>
        <p:nvGrpSpPr>
          <p:cNvPr id="9" name="Teacher's pink background">
            <a:extLst>
              <a:ext uri="{FF2B5EF4-FFF2-40B4-BE49-F238E27FC236}">
                <a16:creationId xmlns:a16="http://schemas.microsoft.com/office/drawing/2014/main" id="{3E4D8436-16C0-47C9-9EE9-FE40CF10BC6C}"/>
              </a:ext>
            </a:extLst>
          </p:cNvPr>
          <p:cNvGrpSpPr/>
          <p:nvPr/>
        </p:nvGrpSpPr>
        <p:grpSpPr>
          <a:xfrm>
            <a:off x="3059832" y="2543051"/>
            <a:ext cx="2414874" cy="2410405"/>
            <a:chOff x="877552" y="1545019"/>
            <a:chExt cx="2573760" cy="2568997"/>
          </a:xfrm>
        </p:grpSpPr>
        <p:sp>
          <p:nvSpPr>
            <p:cNvPr id="10" name="Teacher Pink background">
              <a:extLst>
                <a:ext uri="{FF2B5EF4-FFF2-40B4-BE49-F238E27FC236}">
                  <a16:creationId xmlns:a16="http://schemas.microsoft.com/office/drawing/2014/main" id="{F653175F-372A-4595-B77D-9CC3001D5733}"/>
                </a:ext>
              </a:extLst>
            </p:cNvPr>
            <p:cNvSpPr/>
            <p:nvPr/>
          </p:nvSpPr>
          <p:spPr>
            <a:xfrm>
              <a:off x="877552" y="1545019"/>
              <a:ext cx="2573760" cy="2436855"/>
            </a:xfrm>
            <a:custGeom>
              <a:avLst/>
              <a:gdLst>
                <a:gd name="connsiteX0" fmla="*/ 1286880 w 2573760"/>
                <a:gd name="connsiteY0" fmla="*/ 0 h 2436855"/>
                <a:gd name="connsiteX1" fmla="*/ 2573760 w 2573760"/>
                <a:gd name="connsiteY1" fmla="*/ 1286880 h 2436855"/>
                <a:gd name="connsiteX2" fmla="*/ 2472631 w 2573760"/>
                <a:gd name="connsiteY2" fmla="*/ 1787792 h 2436855"/>
                <a:gd name="connsiteX3" fmla="*/ 2439988 w 2573760"/>
                <a:gd name="connsiteY3" fmla="*/ 1855553 h 2436855"/>
                <a:gd name="connsiteX4" fmla="*/ 2386760 w 2573760"/>
                <a:gd name="connsiteY4" fmla="*/ 1926734 h 2436855"/>
                <a:gd name="connsiteX5" fmla="*/ 1305071 w 2573760"/>
                <a:gd name="connsiteY5" fmla="*/ 2436855 h 2436855"/>
                <a:gd name="connsiteX6" fmla="*/ 72470 w 2573760"/>
                <a:gd name="connsiteY6" fmla="*/ 1703241 h 2436855"/>
                <a:gd name="connsiteX7" fmla="*/ 62953 w 2573760"/>
                <a:gd name="connsiteY7" fmla="*/ 1683484 h 2436855"/>
                <a:gd name="connsiteX8" fmla="*/ 57856 w 2573760"/>
                <a:gd name="connsiteY8" fmla="*/ 1669559 h 2436855"/>
                <a:gd name="connsiteX9" fmla="*/ 0 w 2573760"/>
                <a:gd name="connsiteY9" fmla="*/ 1286880 h 2436855"/>
                <a:gd name="connsiteX10" fmla="*/ 1286880 w 2573760"/>
                <a:gd name="connsiteY10" fmla="*/ 0 h 24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3760" h="2436855">
                  <a:moveTo>
                    <a:pt x="1286880" y="0"/>
                  </a:moveTo>
                  <a:cubicBezTo>
                    <a:pt x="1997604" y="0"/>
                    <a:pt x="2573760" y="576156"/>
                    <a:pt x="2573760" y="1286880"/>
                  </a:cubicBezTo>
                  <a:cubicBezTo>
                    <a:pt x="2573760" y="1464561"/>
                    <a:pt x="2537750" y="1633832"/>
                    <a:pt x="2472631" y="1787792"/>
                  </a:cubicBezTo>
                  <a:lnTo>
                    <a:pt x="2439988" y="1855553"/>
                  </a:lnTo>
                  <a:lnTo>
                    <a:pt x="2386760" y="1926734"/>
                  </a:lnTo>
                  <a:cubicBezTo>
                    <a:pt x="2129651" y="2238278"/>
                    <a:pt x="1740551" y="2436855"/>
                    <a:pt x="1305071" y="2436855"/>
                  </a:cubicBezTo>
                  <a:cubicBezTo>
                    <a:pt x="772818" y="2436855"/>
                    <a:pt x="309848" y="2140215"/>
                    <a:pt x="72470" y="1703241"/>
                  </a:cubicBezTo>
                  <a:lnTo>
                    <a:pt x="62953" y="1683484"/>
                  </a:lnTo>
                  <a:lnTo>
                    <a:pt x="57856" y="1669559"/>
                  </a:lnTo>
                  <a:cubicBezTo>
                    <a:pt x="20256" y="1548671"/>
                    <a:pt x="0" y="1420141"/>
                    <a:pt x="0" y="1286880"/>
                  </a:cubicBezTo>
                  <a:cubicBezTo>
                    <a:pt x="0" y="576156"/>
                    <a:pt x="576156" y="0"/>
                    <a:pt x="1286880" y="0"/>
                  </a:cubicBezTo>
                  <a:close/>
                </a:path>
              </a:pathLst>
            </a:custGeom>
            <a:solidFill>
              <a:srgbClr val="3AA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19144487-7FDA-4EF6-A6F2-3437C2CF8272}"/>
                </a:ext>
              </a:extLst>
            </p:cNvPr>
            <p:cNvSpPr/>
            <p:nvPr/>
          </p:nvSpPr>
          <p:spPr>
            <a:xfrm>
              <a:off x="940507" y="3223740"/>
              <a:ext cx="2377035" cy="890276"/>
            </a:xfrm>
            <a:custGeom>
              <a:avLst/>
              <a:gdLst>
                <a:gd name="connsiteX0" fmla="*/ 0 w 2377035"/>
                <a:gd name="connsiteY0" fmla="*/ 0 h 890276"/>
                <a:gd name="connsiteX1" fmla="*/ 9517 w 2377035"/>
                <a:gd name="connsiteY1" fmla="*/ 19757 h 890276"/>
                <a:gd name="connsiteX2" fmla="*/ 1242118 w 2377035"/>
                <a:gd name="connsiteY2" fmla="*/ 753371 h 890276"/>
                <a:gd name="connsiteX3" fmla="*/ 2323807 w 2377035"/>
                <a:gd name="connsiteY3" fmla="*/ 243250 h 890276"/>
                <a:gd name="connsiteX4" fmla="*/ 2377035 w 2377035"/>
                <a:gd name="connsiteY4" fmla="*/ 172069 h 890276"/>
                <a:gd name="connsiteX5" fmla="*/ 2355487 w 2377035"/>
                <a:gd name="connsiteY5" fmla="*/ 216799 h 890276"/>
                <a:gd name="connsiteX6" fmla="*/ 1223927 w 2377035"/>
                <a:gd name="connsiteY6" fmla="*/ 890276 h 890276"/>
                <a:gd name="connsiteX7" fmla="*/ 38176 w 2377035"/>
                <a:gd name="connsiteY7" fmla="*/ 104308 h 890276"/>
                <a:gd name="connsiteX8" fmla="*/ 0 w 2377035"/>
                <a:gd name="connsiteY8" fmla="*/ 0 h 89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035" h="890276">
                  <a:moveTo>
                    <a:pt x="0" y="0"/>
                  </a:moveTo>
                  <a:lnTo>
                    <a:pt x="9517" y="19757"/>
                  </a:lnTo>
                  <a:cubicBezTo>
                    <a:pt x="246895" y="456731"/>
                    <a:pt x="709865" y="753371"/>
                    <a:pt x="1242118" y="753371"/>
                  </a:cubicBezTo>
                  <a:cubicBezTo>
                    <a:pt x="1677598" y="753371"/>
                    <a:pt x="2066698" y="554794"/>
                    <a:pt x="2323807" y="243250"/>
                  </a:cubicBezTo>
                  <a:lnTo>
                    <a:pt x="2377035" y="172069"/>
                  </a:lnTo>
                  <a:lnTo>
                    <a:pt x="2355487" y="216799"/>
                  </a:lnTo>
                  <a:cubicBezTo>
                    <a:pt x="2137568" y="617952"/>
                    <a:pt x="1712550" y="890276"/>
                    <a:pt x="1223927" y="890276"/>
                  </a:cubicBezTo>
                  <a:cubicBezTo>
                    <a:pt x="690884" y="890276"/>
                    <a:pt x="233536" y="566188"/>
                    <a:pt x="38176" y="1043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AA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166"/>
              <a:endParaRPr lang="en-PH">
                <a:solidFill>
                  <a:prstClr val="white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75" b="76538" l="7443" r="35275">
                        <a14:foregroundMark x1="29288" y1="37053" x2="27832" y2="38627"/>
                        <a14:foregroundMark x1="20146" y1="38484" x2="19337" y2="40486"/>
                        <a14:foregroundMark x1="26942" y1="37482" x2="26618" y2="42060"/>
                        <a14:foregroundMark x1="28803" y1="36052" x2="30987" y2="35336"/>
                        <a14:foregroundMark x1="14320" y1="66810" x2="15696" y2="71817"/>
                        <a14:backgroundMark x1="33333" y1="41917" x2="33495" y2="4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3" t="32879" r="65493" b="22722"/>
          <a:stretch/>
        </p:blipFill>
        <p:spPr>
          <a:xfrm>
            <a:off x="3418180" y="2934107"/>
            <a:ext cx="1726982" cy="1621505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5081307" y="3133564"/>
            <a:ext cx="270251" cy="323126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3122786" y="3712777"/>
            <a:ext cx="270251" cy="323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9"/>
          <a:stretch/>
        </p:blipFill>
        <p:spPr>
          <a:xfrm>
            <a:off x="323528" y="570379"/>
            <a:ext cx="6768752" cy="493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1" t="29990"/>
          <a:stretch/>
        </p:blipFill>
        <p:spPr bwMode="auto">
          <a:xfrm>
            <a:off x="2411760" y="1169995"/>
            <a:ext cx="3960440" cy="13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2987824" y="2589634"/>
            <a:ext cx="2952328" cy="2144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75" b="96790" l="799" r="46486">
                        <a14:foregroundMark x1="23323" y1="48889" x2="40895" y2="41481"/>
                        <a14:foregroundMark x1="31310" y1="10370" x2="34984" y2="10617"/>
                        <a14:foregroundMark x1="31470" y1="9383" x2="34026" y2="9383"/>
                        <a14:foregroundMark x1="27476" y1="29383" x2="27476" y2="29383"/>
                        <a14:foregroundMark x1="7508" y1="48889" x2="18690" y2="4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30"/>
          <a:stretch/>
        </p:blipFill>
        <p:spPr>
          <a:xfrm flipH="1">
            <a:off x="6496345" y="1779662"/>
            <a:ext cx="2304257" cy="3085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68465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B570BBE1-A51F-42EF-8D15-7ED74FE42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9144000" cy="526458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8EE71E-FDB7-40A9-A294-1FCD29F6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2" y="263717"/>
            <a:ext cx="4109345" cy="45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39" y="886871"/>
            <a:ext cx="715568" cy="643411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7903C476-98FD-425D-B6FB-13979420A9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52" y="1859311"/>
            <a:ext cx="696535" cy="643411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88C17AC7-77A6-430E-BBC7-3BA922445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99" y="1639014"/>
            <a:ext cx="696053" cy="643411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7E32A06A-8D64-4C2E-929F-E77FF246C0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2" y="2747478"/>
            <a:ext cx="715568" cy="6434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6AB9CFB0-1D5E-493F-B8C0-9FCCCE75BC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62" y="2578753"/>
            <a:ext cx="689782" cy="643411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  <a:extLst>
              <a:ext uri="{FF2B5EF4-FFF2-40B4-BE49-F238E27FC236}">
                <a16:creationId xmlns:a16="http://schemas.microsoft.com/office/drawing/2014/main" id="{E09E30D6-9702-4480-AD51-969E98F568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97" y="2719244"/>
            <a:ext cx="696053" cy="64341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7616D07D-F239-4A72-B2BD-9CEC761E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82" y="16206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56e262d2db7dc.png">
            <a:extLst>
              <a:ext uri="{FF2B5EF4-FFF2-40B4-BE49-F238E27FC236}">
                <a16:creationId xmlns:a16="http://schemas.microsoft.com/office/drawing/2014/main" id="{1AEF5472-277F-49BC-8B5C-AE730964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8" y="2182280"/>
            <a:ext cx="592347" cy="5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56e262d2db7dc.png">
            <a:extLst>
              <a:ext uri="{FF2B5EF4-FFF2-40B4-BE49-F238E27FC236}">
                <a16:creationId xmlns:a16="http://schemas.microsoft.com/office/drawing/2014/main" id="{C5E36A47-01C0-420F-ADD5-1A6CDBFC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11" y="1199025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56e262d2db7dc.png">
            <a:extLst>
              <a:ext uri="{FF2B5EF4-FFF2-40B4-BE49-F238E27FC236}">
                <a16:creationId xmlns:a16="http://schemas.microsoft.com/office/drawing/2014/main" id="{FED85D49-4EBD-4FAA-895B-DCFC4BB1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0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56e262d2db7dc.png">
            <a:extLst>
              <a:ext uri="{FF2B5EF4-FFF2-40B4-BE49-F238E27FC236}">
                <a16:creationId xmlns:a16="http://schemas.microsoft.com/office/drawing/2014/main" id="{29CE9C61-FF54-497C-881E-3323EB60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97" y="1438644"/>
            <a:ext cx="627636" cy="5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1CF5BA5-B3C9-4488-A2F9-39E279A9B5A7}"/>
              </a:ext>
            </a:extLst>
          </p:cNvPr>
          <p:cNvSpPr/>
          <p:nvPr/>
        </p:nvSpPr>
        <p:spPr>
          <a:xfrm>
            <a:off x="5355853" y="433917"/>
            <a:ext cx="3455117" cy="9135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Picking apples</a:t>
            </a:r>
          </a:p>
        </p:txBody>
      </p:sp>
      <p:pic>
        <p:nvPicPr>
          <p:cNvPr id="3" name="Picture 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17" y="3430185"/>
            <a:ext cx="1670449" cy="14509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34" y="1137052"/>
            <a:ext cx="364854" cy="3249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53" y="2245969"/>
            <a:ext cx="364854" cy="3249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84" y="968857"/>
            <a:ext cx="364854" cy="3249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84" y="3013982"/>
            <a:ext cx="364854" cy="3249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1" y="3308908"/>
            <a:ext cx="364854" cy="3249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27" y="2087407"/>
            <a:ext cx="364854" cy="3249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39" y="423586"/>
            <a:ext cx="364854" cy="324996"/>
          </a:xfrm>
          <a:prstGeom prst="rect">
            <a:avLst/>
          </a:prstGeom>
        </p:spPr>
      </p:pic>
      <p:pic>
        <p:nvPicPr>
          <p:cNvPr id="2050" name="Picture 2" descr="Giraffe Png - Transparent Background Giraffe Clipart, Png Download ,  Transparent Png Image - PNGite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110" b="95485" l="349" r="98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64" y="1568641"/>
            <a:ext cx="2275632" cy="35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2111" r="15391" b="21185"/>
          <a:stretch/>
        </p:blipFill>
        <p:spPr>
          <a:xfrm>
            <a:off x="5609584" y="3185563"/>
            <a:ext cx="1988610" cy="1704523"/>
          </a:xfrm>
          <a:prstGeom prst="rect">
            <a:avLst/>
          </a:prstGeom>
        </p:spPr>
      </p:pic>
      <p:grpSp>
        <p:nvGrpSpPr>
          <p:cNvPr id="25" name="组合 30">
            <a:extLst>
              <a:ext uri="{FF2B5EF4-FFF2-40B4-BE49-F238E27FC236}">
                <a16:creationId xmlns:a16="http://schemas.microsoft.com/office/drawing/2014/main" id="{7A0DD797-14CF-4CC1-B31C-CD92D9E2DC78}"/>
              </a:ext>
            </a:extLst>
          </p:cNvPr>
          <p:cNvGrpSpPr/>
          <p:nvPr/>
        </p:nvGrpSpPr>
        <p:grpSpPr>
          <a:xfrm>
            <a:off x="-1867913" y="4309074"/>
            <a:ext cx="12203723" cy="1123362"/>
            <a:chOff x="-17585" y="5729324"/>
            <a:chExt cx="12203723" cy="1123362"/>
          </a:xfrm>
        </p:grpSpPr>
        <p:pic>
          <p:nvPicPr>
            <p:cNvPr id="26" name="图片 31">
              <a:extLst>
                <a:ext uri="{FF2B5EF4-FFF2-40B4-BE49-F238E27FC236}">
                  <a16:creationId xmlns:a16="http://schemas.microsoft.com/office/drawing/2014/main" id="{ADCAC8DE-607E-4993-ABDF-4727B430B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7" name="图片 32">
              <a:extLst>
                <a:ext uri="{FF2B5EF4-FFF2-40B4-BE49-F238E27FC236}">
                  <a16:creationId xmlns:a16="http://schemas.microsoft.com/office/drawing/2014/main" id="{DF663953-F0D1-488C-9DF2-6F894999D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84" y="2314459"/>
            <a:ext cx="364854" cy="324996"/>
          </a:xfrm>
          <a:prstGeom prst="rect">
            <a:avLst/>
          </a:prstGeom>
        </p:spPr>
      </p:pic>
      <p:sp>
        <p:nvSpPr>
          <p:cNvPr id="19" name="AutoShape 6" descr="Cute childish monkey sit and hold apple in littl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22" y="1743086"/>
            <a:ext cx="601262" cy="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50" y="2258702"/>
            <a:ext cx="601262" cy="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93" y="2283489"/>
            <a:ext cx="601262" cy="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10" y="2283490"/>
            <a:ext cx="601262" cy="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62" y="1743087"/>
            <a:ext cx="601262" cy="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0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93827E-7 L 3.88889E-6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0"/>
                            </p:stCondLst>
                            <p:childTnLst>
                              <p:par>
                                <p:cTn id="2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0"/>
                            </p:stCondLst>
                            <p:childTnLst>
                              <p:par>
                                <p:cTn id="2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_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7711" y="273511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>
            <a:off x="3131840" y="483518"/>
            <a:ext cx="462051" cy="79208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3059832" y="4083918"/>
            <a:ext cx="4310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me, Amy.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26" y="3075862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82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3648" y="267494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2582824" y="4087240"/>
            <a:ext cx="4721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my aunt, Lisa.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157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sp>
        <p:nvSpPr>
          <p:cNvPr id="15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>
            <a:off x="4775142" y="1131589"/>
            <a:ext cx="340391" cy="583527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3648" y="267494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907704" y="4087240"/>
            <a:ext cx="5396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my cousin, Alex.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157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sp>
        <p:nvSpPr>
          <p:cNvPr id="15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>
            <a:off x="5649044" y="339502"/>
            <a:ext cx="401925" cy="79208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8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3648" y="267494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699829" y="4080406"/>
            <a:ext cx="5904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my grandma, Maria.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157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sp>
        <p:nvSpPr>
          <p:cNvPr id="15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>
            <a:off x="4015602" y="627534"/>
            <a:ext cx="432048" cy="864096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0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3648" y="267494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 rot="2919877">
            <a:off x="6974073" y="734994"/>
            <a:ext cx="420047" cy="72008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699829" y="4080406"/>
            <a:ext cx="5904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my uncle, Tom.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157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92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37" y="0"/>
            <a:ext cx="248793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0"/>
            <a:ext cx="248793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06" y="0"/>
            <a:ext cx="2487937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9" y="0"/>
            <a:ext cx="2487937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80121-8EF2-4D3B-A53F-A28F63D1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114" r="39500" b="15685"/>
          <a:stretch/>
        </p:blipFill>
        <p:spPr>
          <a:xfrm>
            <a:off x="1403648" y="267494"/>
            <a:ext cx="6328577" cy="459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699829" y="4080406"/>
            <a:ext cx="5904656" cy="83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This is my grandpa, </a:t>
            </a:r>
            <a:r>
              <a:rPr lang="en-US" sz="3600" i="1" dirty="0" err="1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Pavlos</a:t>
            </a:r>
            <a:r>
              <a:rPr lang="en-US" sz="36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157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4321908"/>
            <a:ext cx="1179176" cy="821592"/>
          </a:xfrm>
          <a:prstGeom prst="rect">
            <a:avLst/>
          </a:prstGeom>
        </p:spPr>
      </p:pic>
      <p:sp>
        <p:nvSpPr>
          <p:cNvPr id="15" name="Arrow: Down 2">
            <a:extLst>
              <a:ext uri="{FF2B5EF4-FFF2-40B4-BE49-F238E27FC236}">
                <a16:creationId xmlns:a16="http://schemas.microsoft.com/office/drawing/2014/main" id="{F6E08443-3668-4EC0-9413-67051CCE276F}"/>
              </a:ext>
            </a:extLst>
          </p:cNvPr>
          <p:cNvSpPr/>
          <p:nvPr/>
        </p:nvSpPr>
        <p:spPr>
          <a:xfrm>
            <a:off x="2148008" y="699542"/>
            <a:ext cx="420047" cy="72008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2059" t="96428" r="7549"/>
          <a:stretch/>
        </p:blipFill>
        <p:spPr>
          <a:xfrm>
            <a:off x="5580112" y="5009030"/>
            <a:ext cx="2873606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796135" y="3802931"/>
            <a:ext cx="2470623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6" y="1722721"/>
            <a:ext cx="8416908" cy="2265630"/>
          </a:xfrm>
          <a:prstGeom prst="rect">
            <a:avLst/>
          </a:prstGeom>
        </p:spPr>
      </p:pic>
      <p:pic>
        <p:nvPicPr>
          <p:cNvPr id="9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44.09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328" y="4517375"/>
            <a:ext cx="331206" cy="331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960165" y="409561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128519" y="4095619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024124" y="4095618"/>
            <a:ext cx="744238" cy="402621"/>
          </a:xfrm>
          <a:prstGeom prst="rect">
            <a:avLst/>
          </a:prstGeom>
        </p:spPr>
      </p:pic>
      <p:sp>
        <p:nvSpPr>
          <p:cNvPr id="13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187624" y="462486"/>
            <a:ext cx="6522076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Review</a:t>
            </a:r>
            <a:endParaRPr lang="en-PH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1243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877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" y="181980"/>
            <a:ext cx="8791898" cy="477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370858" y="1536104"/>
            <a:ext cx="6522076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7200" b="1" dirty="0">
                <a:ln>
                  <a:solidFill>
                    <a:sysClr val="windowText" lastClr="000000"/>
                  </a:solidFill>
                </a:ln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4 Production</a:t>
            </a:r>
            <a:endParaRPr lang="en-PH" sz="5400" dirty="0">
              <a:ln>
                <a:solidFill>
                  <a:sysClr val="windowText" lastClr="000000"/>
                </a:solidFill>
              </a:ln>
              <a:solidFill>
                <a:srgbClr val="3AAFFF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44" y="2499742"/>
            <a:ext cx="2451370" cy="22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1-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558" y="2401479"/>
            <a:ext cx="3092443" cy="289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2.77778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4959766"/>
            <a:ext cx="2779050" cy="183734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829"/>
            <a:ext cx="4109345" cy="45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05622"/>
            <a:ext cx="1440948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9482" y="226086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tree</a:t>
            </a:r>
            <a:endParaRPr lang="vi-VN" sz="5400" dirty="0">
              <a:solidFill>
                <a:prstClr val="black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303">
            <a:off x="6122975" y="2304966"/>
            <a:ext cx="1170967" cy="6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67351" y="1438090"/>
            <a:ext cx="1369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draw</a:t>
            </a:r>
            <a:endParaRPr lang="vi-VN" sz="54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3528" y="477422"/>
            <a:ext cx="444352" cy="38618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339502"/>
            <a:ext cx="44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1</a:t>
            </a:r>
            <a:endParaRPr lang="vi-VN" sz="480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68395" y="3492375"/>
            <a:ext cx="444352" cy="38618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8395" y="3362301"/>
            <a:ext cx="44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2</a:t>
            </a:r>
            <a:endParaRPr lang="vi-VN" sz="4800">
              <a:solidFill>
                <a:srgbClr val="C00000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48" y="1783978"/>
            <a:ext cx="1499702" cy="167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59 Best Caricature And Cartoon Drawings | Buy Or Draw Cartoons!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96205"/>
            <a:ext cx="2664624" cy="17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7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58886" y="232999"/>
            <a:ext cx="8826228" cy="4787042"/>
            <a:chOff x="158886" y="232999"/>
            <a:chExt cx="8826228" cy="478704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2F2A3F-90F2-4447-A93E-2921DD7B2BE4}"/>
                </a:ext>
              </a:extLst>
            </p:cNvPr>
            <p:cNvSpPr/>
            <p:nvPr/>
          </p:nvSpPr>
          <p:spPr>
            <a:xfrm>
              <a:off x="158886" y="232999"/>
              <a:ext cx="8826228" cy="4776031"/>
            </a:xfrm>
            <a:custGeom>
              <a:avLst/>
              <a:gdLst>
                <a:gd name="connsiteX0" fmla="*/ 214778 w 8826228"/>
                <a:gd name="connsiteY0" fmla="*/ 0 h 4776031"/>
                <a:gd name="connsiteX1" fmla="*/ 8611450 w 8826228"/>
                <a:gd name="connsiteY1" fmla="*/ 0 h 4776031"/>
                <a:gd name="connsiteX2" fmla="*/ 8826228 w 8826228"/>
                <a:gd name="connsiteY2" fmla="*/ 214778 h 4776031"/>
                <a:gd name="connsiteX3" fmla="*/ 8826228 w 8826228"/>
                <a:gd name="connsiteY3" fmla="*/ 4561253 h 4776031"/>
                <a:gd name="connsiteX4" fmla="*/ 8611450 w 8826228"/>
                <a:gd name="connsiteY4" fmla="*/ 4776031 h 4776031"/>
                <a:gd name="connsiteX5" fmla="*/ 8090812 w 8826228"/>
                <a:gd name="connsiteY5" fmla="*/ 4776031 h 4776031"/>
                <a:gd name="connsiteX6" fmla="*/ 8090812 w 8826228"/>
                <a:gd name="connsiteY6" fmla="*/ 3668529 h 4776031"/>
                <a:gd name="connsiteX7" fmla="*/ 5699304 w 8826228"/>
                <a:gd name="connsiteY7" fmla="*/ 3668529 h 4776031"/>
                <a:gd name="connsiteX8" fmla="*/ 5699304 w 8826228"/>
                <a:gd name="connsiteY8" fmla="*/ 4776031 h 4776031"/>
                <a:gd name="connsiteX9" fmla="*/ 214778 w 8826228"/>
                <a:gd name="connsiteY9" fmla="*/ 4776031 h 4776031"/>
                <a:gd name="connsiteX10" fmla="*/ 0 w 8826228"/>
                <a:gd name="connsiteY10" fmla="*/ 4561253 h 4776031"/>
                <a:gd name="connsiteX11" fmla="*/ 0 w 8826228"/>
                <a:gd name="connsiteY11" fmla="*/ 214778 h 4776031"/>
                <a:gd name="connsiteX12" fmla="*/ 214778 w 8826228"/>
                <a:gd name="connsiteY12" fmla="*/ 0 h 477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26228" h="4776031">
                  <a:moveTo>
                    <a:pt x="214778" y="0"/>
                  </a:moveTo>
                  <a:lnTo>
                    <a:pt x="8611450" y="0"/>
                  </a:lnTo>
                  <a:cubicBezTo>
                    <a:pt x="8730069" y="0"/>
                    <a:pt x="8826228" y="96159"/>
                    <a:pt x="8826228" y="214778"/>
                  </a:cubicBezTo>
                  <a:lnTo>
                    <a:pt x="8826228" y="4561253"/>
                  </a:lnTo>
                  <a:cubicBezTo>
                    <a:pt x="8826228" y="4679872"/>
                    <a:pt x="8730069" y="4776031"/>
                    <a:pt x="8611450" y="4776031"/>
                  </a:cubicBezTo>
                  <a:lnTo>
                    <a:pt x="8090812" y="4776031"/>
                  </a:lnTo>
                  <a:lnTo>
                    <a:pt x="8090812" y="3668529"/>
                  </a:lnTo>
                  <a:lnTo>
                    <a:pt x="5699304" y="3668529"/>
                  </a:lnTo>
                  <a:lnTo>
                    <a:pt x="5699304" y="4776031"/>
                  </a:lnTo>
                  <a:lnTo>
                    <a:pt x="214778" y="4776031"/>
                  </a:lnTo>
                  <a:cubicBezTo>
                    <a:pt x="96159" y="4776031"/>
                    <a:pt x="0" y="4679872"/>
                    <a:pt x="0" y="4561253"/>
                  </a:cubicBezTo>
                  <a:lnTo>
                    <a:pt x="0" y="214778"/>
                  </a:lnTo>
                  <a:cubicBezTo>
                    <a:pt x="0" y="96159"/>
                    <a:pt x="96159" y="0"/>
                    <a:pt x="214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3004AA-D262-46CC-9959-C47BC657F23F}"/>
                </a:ext>
              </a:extLst>
            </p:cNvPr>
            <p:cNvSpPr/>
            <p:nvPr/>
          </p:nvSpPr>
          <p:spPr>
            <a:xfrm>
              <a:off x="5851282" y="3863204"/>
              <a:ext cx="2612477" cy="1156837"/>
            </a:xfrm>
            <a:custGeom>
              <a:avLst/>
              <a:gdLst>
                <a:gd name="connsiteX0" fmla="*/ 0 w 2391508"/>
                <a:gd name="connsiteY0" fmla="*/ 0 h 1107502"/>
                <a:gd name="connsiteX1" fmla="*/ 2391508 w 2391508"/>
                <a:gd name="connsiteY1" fmla="*/ 0 h 1107502"/>
                <a:gd name="connsiteX2" fmla="*/ 2391508 w 2391508"/>
                <a:gd name="connsiteY2" fmla="*/ 1107502 h 1107502"/>
                <a:gd name="connsiteX3" fmla="*/ 0 w 2391508"/>
                <a:gd name="connsiteY3" fmla="*/ 1107502 h 1107502"/>
                <a:gd name="connsiteX4" fmla="*/ 0 w 2391508"/>
                <a:gd name="connsiteY4" fmla="*/ 0 h 110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508" h="1107502">
                  <a:moveTo>
                    <a:pt x="0" y="0"/>
                  </a:moveTo>
                  <a:lnTo>
                    <a:pt x="2391508" y="0"/>
                  </a:lnTo>
                  <a:lnTo>
                    <a:pt x="2391508" y="1107502"/>
                  </a:lnTo>
                  <a:lnTo>
                    <a:pt x="0" y="1107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42" y="103549"/>
            <a:ext cx="7044480" cy="499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74315" y="299866"/>
            <a:ext cx="240337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My family</a:t>
            </a:r>
            <a:endParaRPr lang="vi-VN" sz="4400" dirty="0">
              <a:solidFill>
                <a:prstClr val="black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84" y="3066050"/>
            <a:ext cx="1320669" cy="14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57512" y="5005793"/>
            <a:ext cx="2779050" cy="137707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/>
          <p:cNvGrpSpPr/>
          <p:nvPr/>
        </p:nvGrpSpPr>
        <p:grpSpPr>
          <a:xfrm>
            <a:off x="287572" y="163675"/>
            <a:ext cx="8176188" cy="4333128"/>
            <a:chOff x="323528" y="203311"/>
            <a:chExt cx="8176188" cy="4333128"/>
          </a:xfrm>
        </p:grpSpPr>
        <p:grpSp>
          <p:nvGrpSpPr>
            <p:cNvPr id="2" name="Group 1"/>
            <p:cNvGrpSpPr/>
            <p:nvPr/>
          </p:nvGrpSpPr>
          <p:grpSpPr>
            <a:xfrm>
              <a:off x="407251" y="1632453"/>
              <a:ext cx="4505441" cy="2903986"/>
              <a:chOff x="2370815" y="891900"/>
              <a:chExt cx="4505441" cy="2903986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89190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0" t="1" r="57940" b="4400"/>
              <a:stretch/>
            </p:blipFill>
            <p:spPr>
              <a:xfrm>
                <a:off x="3288862" y="1049042"/>
                <a:ext cx="1007115" cy="1008112"/>
              </a:xfrm>
              <a:prstGeom prst="rect">
                <a:avLst/>
              </a:prstGeom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169" y="89190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83"/>
              <a:stretch/>
            </p:blipFill>
            <p:spPr>
              <a:xfrm>
                <a:off x="4788024" y="1049042"/>
                <a:ext cx="1008112" cy="994986"/>
              </a:xfrm>
              <a:prstGeom prst="rect">
                <a:avLst/>
              </a:prstGeom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0815" y="233206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919" y="2470560"/>
                <a:ext cx="998459" cy="1008112"/>
              </a:xfrm>
              <a:prstGeom prst="rect">
                <a:avLst/>
              </a:prstGeom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4144" y="233206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6567" y="2489202"/>
                <a:ext cx="995819" cy="994986"/>
              </a:xfrm>
              <a:prstGeom prst="rect">
                <a:avLst/>
              </a:prstGeom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5650" y="2325497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4228" y="2476076"/>
                <a:ext cx="1003512" cy="1008112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428272" y="192367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mum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004048" y="192367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dad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55776" y="336383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brother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292368" y="3354546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me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732528" y="3354546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sister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23528" y="203311"/>
              <a:ext cx="8176188" cy="4015914"/>
              <a:chOff x="323528" y="203311"/>
              <a:chExt cx="8176188" cy="4015914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23528" y="477422"/>
                <a:ext cx="444352" cy="38618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23528" y="339502"/>
                <a:ext cx="4443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3</a:t>
                </a:r>
                <a:endParaRPr lang="vi-VN" sz="480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3780" y="162589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7109" y="1625890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7355988" y="265766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ant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532" y="203311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3628810" y="352096"/>
                <a:ext cx="1008112" cy="9885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9322" y="203311"/>
                <a:ext cx="1320669" cy="1463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4930487" y="339502"/>
                <a:ext cx="1038338" cy="10011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649473" y="120359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grandma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012448" y="120359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grandpa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33387" y="1790760"/>
                <a:ext cx="1008112" cy="9938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676245" y="1805709"/>
                <a:ext cx="983987" cy="96275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80212" y="2657668"/>
                <a:ext cx="1143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MV Boli" pitchFamily="2" charset="0"/>
                  </a:rPr>
                  <a:t>uncle</a:t>
                </a:r>
                <a:endParaRPr lang="vi-VN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411922" y="3229754"/>
                <a:ext cx="1004346" cy="9894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6516216" y="4088536"/>
            <a:ext cx="1143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cousin</a:t>
            </a:r>
            <a:endParaRPr lang="vi-VN" sz="2400">
              <a:solidFill>
                <a:srgbClr val="FF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877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" y="181980"/>
            <a:ext cx="8791898" cy="477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076967" y="771549"/>
            <a:ext cx="6990066" cy="2817711"/>
          </a:xfrm>
          <a:prstGeom prst="cloudCallout">
            <a:avLst>
              <a:gd name="adj1" fmla="val -20357"/>
              <a:gd name="adj2" fmla="val 1150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6967" y="1591782"/>
            <a:ext cx="6522076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7200" b="1" dirty="0">
                <a:ln>
                  <a:solidFill>
                    <a:sysClr val="windowText" lastClr="000000"/>
                  </a:solidFill>
                </a:ln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5 Assessment</a:t>
            </a:r>
            <a:endParaRPr lang="en-PH" sz="5400" dirty="0">
              <a:ln>
                <a:solidFill>
                  <a:sysClr val="windowText" lastClr="000000"/>
                </a:solidFill>
              </a:ln>
              <a:solidFill>
                <a:srgbClr val="3AAFFF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621014"/>
            <a:ext cx="2781057" cy="23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1-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9499" y="987574"/>
            <a:ext cx="1535067" cy="375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" y="181980"/>
            <a:ext cx="1501279" cy="168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8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5679E-6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-877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5E446-EFBB-40F9-8173-34F647EA74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6"/>
          <a:stretch/>
        </p:blipFill>
        <p:spPr>
          <a:xfrm>
            <a:off x="0" y="843558"/>
            <a:ext cx="9144000" cy="3500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1FB017-7859-43E4-92F6-39E8AA1B2A9F}"/>
              </a:ext>
            </a:extLst>
          </p:cNvPr>
          <p:cNvSpPr/>
          <p:nvPr/>
        </p:nvSpPr>
        <p:spPr>
          <a:xfrm>
            <a:off x="227136" y="1771497"/>
            <a:ext cx="165618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randma</a:t>
            </a:r>
            <a:endParaRPr lang="en-US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8E82E-3BA8-4506-9787-7D16B4A95F65}"/>
              </a:ext>
            </a:extLst>
          </p:cNvPr>
          <p:cNvSpPr/>
          <p:nvPr/>
        </p:nvSpPr>
        <p:spPr>
          <a:xfrm>
            <a:off x="227136" y="2607306"/>
            <a:ext cx="165618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randpa</a:t>
            </a:r>
            <a:endParaRPr lang="en-US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B7343-6B3F-46DE-A66C-119E17473593}"/>
              </a:ext>
            </a:extLst>
          </p:cNvPr>
          <p:cNvSpPr/>
          <p:nvPr/>
        </p:nvSpPr>
        <p:spPr>
          <a:xfrm>
            <a:off x="227136" y="3513247"/>
            <a:ext cx="165618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ncle</a:t>
            </a:r>
            <a:endParaRPr lang="en-US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FA8BD-52C9-4498-B7B3-3F28A9303D9E}"/>
              </a:ext>
            </a:extLst>
          </p:cNvPr>
          <p:cNvSpPr/>
          <p:nvPr/>
        </p:nvSpPr>
        <p:spPr>
          <a:xfrm>
            <a:off x="7740352" y="1990763"/>
            <a:ext cx="165618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</a:t>
            </a:r>
            <a:endParaRPr lang="en-US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41867A-65DF-4C9F-9FC4-5B2EAEC42F7B}"/>
              </a:ext>
            </a:extLst>
          </p:cNvPr>
          <p:cNvSpPr/>
          <p:nvPr/>
        </p:nvSpPr>
        <p:spPr>
          <a:xfrm>
            <a:off x="7739664" y="2924915"/>
            <a:ext cx="165618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ousin</a:t>
            </a:r>
            <a:endParaRPr lang="en-US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05540" y="1228523"/>
            <a:ext cx="2672080" cy="762240"/>
          </a:xfrm>
          <a:custGeom>
            <a:avLst/>
            <a:gdLst>
              <a:gd name="connsiteX0" fmla="*/ 0 w 2672080"/>
              <a:gd name="connsiteY0" fmla="*/ 762240 h 762240"/>
              <a:gd name="connsiteX1" fmla="*/ 1209040 w 2672080"/>
              <a:gd name="connsiteY1" fmla="*/ 240 h 762240"/>
              <a:gd name="connsiteX2" fmla="*/ 2672080 w 2672080"/>
              <a:gd name="connsiteY2" fmla="*/ 680960 h 76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2080" h="762240">
                <a:moveTo>
                  <a:pt x="0" y="762240"/>
                </a:moveTo>
                <a:cubicBezTo>
                  <a:pt x="381846" y="388013"/>
                  <a:pt x="763693" y="13787"/>
                  <a:pt x="1209040" y="240"/>
                </a:cubicBezTo>
                <a:cubicBezTo>
                  <a:pt x="1654387" y="-13307"/>
                  <a:pt x="2418080" y="550573"/>
                  <a:pt x="2672080" y="68096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493520" y="1909280"/>
            <a:ext cx="965200" cy="1026960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483360" y="1838960"/>
            <a:ext cx="5983402" cy="2904997"/>
          </a:xfrm>
          <a:custGeom>
            <a:avLst/>
            <a:gdLst>
              <a:gd name="connsiteX0" fmla="*/ 0 w 5983402"/>
              <a:gd name="connsiteY0" fmla="*/ 1991360 h 2904997"/>
              <a:gd name="connsiteX1" fmla="*/ 3241040 w 5983402"/>
              <a:gd name="connsiteY1" fmla="*/ 2722880 h 2904997"/>
              <a:gd name="connsiteX2" fmla="*/ 5892800 w 5983402"/>
              <a:gd name="connsiteY2" fmla="*/ 2651760 h 2904997"/>
              <a:gd name="connsiteX3" fmla="*/ 5364480 w 5983402"/>
              <a:gd name="connsiteY3" fmla="*/ 0 h 29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3402" h="2904997">
                <a:moveTo>
                  <a:pt x="0" y="1991360"/>
                </a:moveTo>
                <a:cubicBezTo>
                  <a:pt x="1129453" y="2302086"/>
                  <a:pt x="2258907" y="2612813"/>
                  <a:pt x="3241040" y="2722880"/>
                </a:cubicBezTo>
                <a:cubicBezTo>
                  <a:pt x="4223173" y="2832947"/>
                  <a:pt x="5538893" y="3105573"/>
                  <a:pt x="5892800" y="2651760"/>
                </a:cubicBezTo>
                <a:cubicBezTo>
                  <a:pt x="6246707" y="2197947"/>
                  <a:pt x="5455920" y="472440"/>
                  <a:pt x="536448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260920" y="913341"/>
            <a:ext cx="3271520" cy="1154353"/>
          </a:xfrm>
          <a:custGeom>
            <a:avLst/>
            <a:gdLst>
              <a:gd name="connsiteX0" fmla="*/ 0 w 3271520"/>
              <a:gd name="connsiteY0" fmla="*/ 778433 h 1154353"/>
              <a:gd name="connsiteX1" fmla="*/ 1828800 w 3271520"/>
              <a:gd name="connsiteY1" fmla="*/ 6273 h 1154353"/>
              <a:gd name="connsiteX2" fmla="*/ 3271520 w 3271520"/>
              <a:gd name="connsiteY2" fmla="*/ 1154353 h 115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1520" h="1154353">
                <a:moveTo>
                  <a:pt x="0" y="778433"/>
                </a:moveTo>
                <a:cubicBezTo>
                  <a:pt x="641773" y="361026"/>
                  <a:pt x="1283547" y="-56380"/>
                  <a:pt x="1828800" y="6273"/>
                </a:cubicBezTo>
                <a:cubicBezTo>
                  <a:pt x="2374053" y="68926"/>
                  <a:pt x="2822786" y="611639"/>
                  <a:pt x="3271520" y="115435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06160" y="2387600"/>
            <a:ext cx="1483360" cy="1294084"/>
          </a:xfrm>
          <a:custGeom>
            <a:avLst/>
            <a:gdLst>
              <a:gd name="connsiteX0" fmla="*/ 1483360 w 1483360"/>
              <a:gd name="connsiteY0" fmla="*/ 1097280 h 1294084"/>
              <a:gd name="connsiteX1" fmla="*/ 965200 w 1483360"/>
              <a:gd name="connsiteY1" fmla="*/ 1209040 h 1294084"/>
              <a:gd name="connsiteX2" fmla="*/ 0 w 1483360"/>
              <a:gd name="connsiteY2" fmla="*/ 0 h 129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3360" h="1294084">
                <a:moveTo>
                  <a:pt x="1483360" y="1097280"/>
                </a:moveTo>
                <a:cubicBezTo>
                  <a:pt x="1347893" y="1244600"/>
                  <a:pt x="1212427" y="1391920"/>
                  <a:pt x="965200" y="1209040"/>
                </a:cubicBezTo>
                <a:cubicBezTo>
                  <a:pt x="717973" y="1026160"/>
                  <a:pt x="160867" y="191347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  <p:bldP spid="19" grpId="0" build="p"/>
      <p:bldP spid="22" grpId="0" build="p"/>
      <p:bldP spid="12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336632"/>
      </p:ext>
    </p:extLst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6" name="AutoShape 1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7" name="AutoShape 1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78" name="Picture 1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1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80" name="AutoShape 1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81" name="AutoShape 1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82" name="AutoShape 2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83" name="Picture 2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2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86" name="AutoShape 2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87" name="Picture 2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AutoShape 2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89" name="AutoShape 2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90" name="Picture 2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AutoShape 2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2" name="AutoShape 3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3" name="AutoShape 3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4" name="AutoShape 3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5" name="AutoShape 3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6" name="AutoShape 3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7" name="AutoShape 3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8" name="AutoShape 3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99" name="AutoShape 3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00" name="Picture 3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AutoShape 3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02" name="AutoShape 4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03" name="AutoShape 4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04" name="Picture 4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5" name="AutoShape 4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06" name="AutoShape 4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07" name="AutoShape 4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08" name="Picture 4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9" name="AutoShape 4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0" name="AutoShape 4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1" name="AutoShape 4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12" name="Picture 5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" name="AutoShape 5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4" name="AutoShape 5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5" name="AutoShape 5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6" name="AutoShape 5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7" name="AutoShape 5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8" name="AutoShape 5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9" name="AutoShape 5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20" name="Picture 5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Picture 5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2" name="AutoShape 6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23" name="AutoShape 6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24" name="WordArt 6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3125" name="WordArt 64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3126" name="WordArt 65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3127" name="WordArt 66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3128" name="WordArt 67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3129" name="WordArt 68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3130" name="WordArt 69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3131" name="WordArt 70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3132" name="WordArt 71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3133" name="WordArt 82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Maria</a:t>
            </a:r>
          </a:p>
        </p:txBody>
      </p:sp>
      <p:sp>
        <p:nvSpPr>
          <p:cNvPr id="3134" name="WordArt 83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3135" name="AutoShape 89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36" name="AutoShape 90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37" name="AutoShape 91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38" name="AutoShape 92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39" name="AutoShape 93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0" name="AutoShape 94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" name="AutoShape 95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" name="AutoShape 96"/>
          <p:cNvSpPr>
            <a:spLocks noChangeArrowheads="1"/>
          </p:cNvSpPr>
          <p:nvPr/>
        </p:nvSpPr>
        <p:spPr bwMode="auto">
          <a:xfrm>
            <a:off x="684218" y="303612"/>
            <a:ext cx="1511296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3" name="AutoShape 98"/>
          <p:cNvSpPr>
            <a:spLocks noChangeArrowheads="1"/>
          </p:cNvSpPr>
          <p:nvPr/>
        </p:nvSpPr>
        <p:spPr bwMode="auto">
          <a:xfrm>
            <a:off x="2463805" y="4516043"/>
            <a:ext cx="4329108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5" name="WordArt 99"/>
          <p:cNvSpPr>
            <a:spLocks noChangeArrowheads="1" noChangeShapeType="1" noTextEdit="1"/>
          </p:cNvSpPr>
          <p:nvPr/>
        </p:nvSpPr>
        <p:spPr bwMode="auto">
          <a:xfrm>
            <a:off x="1692275" y="951310"/>
            <a:ext cx="1043657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4196" name="WordArt 100"/>
          <p:cNvSpPr>
            <a:spLocks noChangeArrowheads="1" noChangeShapeType="1" noTextEdit="1"/>
          </p:cNvSpPr>
          <p:nvPr/>
        </p:nvSpPr>
        <p:spPr bwMode="auto">
          <a:xfrm>
            <a:off x="7596758" y="1600203"/>
            <a:ext cx="935682" cy="2690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dad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4197" name="WordArt 101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4198" name="WordArt 102"/>
          <p:cNvSpPr>
            <a:spLocks noChangeArrowheads="1" noChangeShapeType="1" noTextEdit="1"/>
          </p:cNvSpPr>
          <p:nvPr/>
        </p:nvSpPr>
        <p:spPr bwMode="auto">
          <a:xfrm>
            <a:off x="3132138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4199" name="WordArt 103"/>
          <p:cNvSpPr>
            <a:spLocks noChangeArrowheads="1" noChangeShapeType="1" noTextEdit="1"/>
          </p:cNvSpPr>
          <p:nvPr/>
        </p:nvSpPr>
        <p:spPr bwMode="auto">
          <a:xfrm>
            <a:off x="4932363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4200" name="WordArt 104"/>
          <p:cNvSpPr>
            <a:spLocks noChangeArrowheads="1" noChangeShapeType="1" noTextEdit="1"/>
          </p:cNvSpPr>
          <p:nvPr/>
        </p:nvSpPr>
        <p:spPr bwMode="auto">
          <a:xfrm>
            <a:off x="611188" y="1437085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3150" name="AutoShape 10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204" name="WordArt 108"/>
          <p:cNvSpPr>
            <a:spLocks noChangeArrowheads="1" noChangeShapeType="1" noTextEdit="1"/>
          </p:cNvSpPr>
          <p:nvPr/>
        </p:nvSpPr>
        <p:spPr bwMode="auto">
          <a:xfrm>
            <a:off x="684218" y="2139553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4205" name="WordArt 109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4206" name="WordArt 110"/>
          <p:cNvSpPr>
            <a:spLocks noChangeArrowheads="1" noChangeShapeType="1" noTextEdit="1"/>
          </p:cNvSpPr>
          <p:nvPr/>
        </p:nvSpPr>
        <p:spPr bwMode="auto">
          <a:xfrm>
            <a:off x="688430" y="339502"/>
            <a:ext cx="1435298" cy="3294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3154" name="WordArt 111"/>
          <p:cNvSpPr>
            <a:spLocks noChangeArrowheads="1" noChangeShapeType="1" noTextEdit="1"/>
          </p:cNvSpPr>
          <p:nvPr/>
        </p:nvSpPr>
        <p:spPr bwMode="auto">
          <a:xfrm>
            <a:off x="2735932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Paul is Kate's</a:t>
            </a:r>
          </a:p>
        </p:txBody>
      </p:sp>
      <p:sp>
        <p:nvSpPr>
          <p:cNvPr id="4208" name="WordArt 112"/>
          <p:cNvSpPr>
            <a:spLocks noChangeArrowheads="1" noChangeShapeType="1" noTextEdit="1"/>
          </p:cNvSpPr>
          <p:nvPr/>
        </p:nvSpPr>
        <p:spPr bwMode="auto">
          <a:xfrm>
            <a:off x="5544220" y="4516043"/>
            <a:ext cx="1116012" cy="3238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4209" name="WordArt 11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2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decel="100000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4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4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4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4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decel="100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decel="1000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"/>
                  </p:tgtEl>
                </p:cond>
              </p:nextCondLst>
            </p:seq>
          </p:childTnLst>
        </p:cTn>
      </p:par>
    </p:tnLst>
    <p:bldLst>
      <p:bldP spid="4195" grpId="0" animBg="1"/>
      <p:bldP spid="4195" grpId="1" animBg="1"/>
      <p:bldP spid="4196" grpId="0" animBg="1"/>
      <p:bldP spid="4196" grpId="1" animBg="1"/>
      <p:bldP spid="4197" grpId="0" animBg="1"/>
      <p:bldP spid="4197" grpId="1" animBg="1"/>
      <p:bldP spid="4199" grpId="0" animBg="1"/>
      <p:bldP spid="4199" grpId="1" animBg="1"/>
      <p:bldP spid="4200" grpId="0" animBg="1"/>
      <p:bldP spid="4200" grpId="1" animBg="1"/>
      <p:bldP spid="4204" grpId="0" animBg="1"/>
      <p:bldP spid="4204" grpId="1" animBg="1"/>
      <p:bldP spid="4205" grpId="0" animBg="1"/>
      <p:bldP spid="4205" grpId="1" animBg="1"/>
      <p:bldP spid="4206" grpId="0" animBg="1"/>
      <p:bldP spid="4206" grpId="1" animBg="1"/>
      <p:bldP spid="4208" grpId="0" animBg="1"/>
      <p:bldP spid="42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02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07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11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14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0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1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3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24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5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6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27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28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9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0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1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32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4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5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36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8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39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0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1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2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3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44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5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6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48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4149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4150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4151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4152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4153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4154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4155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4156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4157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4159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0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1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2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3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4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5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6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67" name="AutoShape 71"/>
          <p:cNvSpPr>
            <a:spLocks noChangeArrowheads="1"/>
          </p:cNvSpPr>
          <p:nvPr/>
        </p:nvSpPr>
        <p:spPr bwMode="auto">
          <a:xfrm>
            <a:off x="2484442" y="4516043"/>
            <a:ext cx="4032251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2" name="WordArt 72"/>
          <p:cNvSpPr>
            <a:spLocks noChangeArrowheads="1" noChangeShapeType="1" noTextEdit="1"/>
          </p:cNvSpPr>
          <p:nvPr/>
        </p:nvSpPr>
        <p:spPr bwMode="auto">
          <a:xfrm>
            <a:off x="1692276" y="951310"/>
            <a:ext cx="903288" cy="216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0313" name="WordArt 73"/>
          <p:cNvSpPr>
            <a:spLocks noChangeArrowheads="1" noChangeShapeType="1" noTextEdit="1"/>
          </p:cNvSpPr>
          <p:nvPr/>
        </p:nvSpPr>
        <p:spPr bwMode="auto">
          <a:xfrm>
            <a:off x="7596758" y="1590922"/>
            <a:ext cx="935682" cy="2607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dad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0314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0316" name="WordArt 76"/>
          <p:cNvSpPr>
            <a:spLocks noChangeArrowheads="1" noChangeShapeType="1" noTextEdit="1"/>
          </p:cNvSpPr>
          <p:nvPr/>
        </p:nvSpPr>
        <p:spPr bwMode="auto">
          <a:xfrm>
            <a:off x="4932363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10317" name="WordArt 77"/>
          <p:cNvSpPr>
            <a:spLocks noChangeArrowheads="1" noChangeShapeType="1" noTextEdit="1"/>
          </p:cNvSpPr>
          <p:nvPr/>
        </p:nvSpPr>
        <p:spPr bwMode="auto">
          <a:xfrm>
            <a:off x="611188" y="1437085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4173" name="AutoShape 78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9" name="WordArt 79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0320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0321" name="WordArt 81"/>
          <p:cNvSpPr>
            <a:spLocks noChangeArrowheads="1" noChangeShapeType="1" noTextEdit="1"/>
          </p:cNvSpPr>
          <p:nvPr/>
        </p:nvSpPr>
        <p:spPr bwMode="auto">
          <a:xfrm>
            <a:off x="468318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4177" name="WordArt 82"/>
          <p:cNvSpPr>
            <a:spLocks noChangeArrowheads="1" noChangeShapeType="1" noTextEdit="1"/>
          </p:cNvSpPr>
          <p:nvPr/>
        </p:nvSpPr>
        <p:spPr bwMode="auto">
          <a:xfrm>
            <a:off x="2700312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Alice is Bill's</a:t>
            </a:r>
          </a:p>
        </p:txBody>
      </p:sp>
      <p:sp>
        <p:nvSpPr>
          <p:cNvPr id="10323" name="WordArt 83"/>
          <p:cNvSpPr>
            <a:spLocks noChangeArrowheads="1" noChangeShapeType="1" noTextEdit="1"/>
          </p:cNvSpPr>
          <p:nvPr/>
        </p:nvSpPr>
        <p:spPr bwMode="auto">
          <a:xfrm>
            <a:off x="5364088" y="4569619"/>
            <a:ext cx="8636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0324" name="WordArt 84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0315" name="WordArt 75"/>
          <p:cNvSpPr>
            <a:spLocks noChangeArrowheads="1" noChangeShapeType="1" noTextEdit="1"/>
          </p:cNvSpPr>
          <p:nvPr/>
        </p:nvSpPr>
        <p:spPr bwMode="auto">
          <a:xfrm>
            <a:off x="682630" y="2139553"/>
            <a:ext cx="720725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4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0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0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0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0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9"/>
                  </p:tgtEl>
                </p:cond>
              </p:nextCondLst>
            </p:seq>
          </p:childTnLst>
        </p:cTn>
      </p:par>
    </p:tnLst>
    <p:bldLst>
      <p:bldP spid="10312" grpId="0" animBg="1"/>
      <p:bldP spid="10312" grpId="1" animBg="1"/>
      <p:bldP spid="10313" grpId="0" animBg="1"/>
      <p:bldP spid="10313" grpId="1" animBg="1"/>
      <p:bldP spid="10314" grpId="0" animBg="1"/>
      <p:bldP spid="10314" grpId="1" animBg="1"/>
      <p:bldP spid="10316" grpId="0" animBg="1"/>
      <p:bldP spid="10316" grpId="1" animBg="1"/>
      <p:bldP spid="10317" grpId="0" animBg="1"/>
      <p:bldP spid="10317" grpId="1" animBg="1"/>
      <p:bldP spid="10319" grpId="0" animBg="1"/>
      <p:bldP spid="10319" grpId="1" animBg="1"/>
      <p:bldP spid="10320" grpId="0" animBg="1"/>
      <p:bldP spid="10320" grpId="1" animBg="1"/>
      <p:bldP spid="10321" grpId="0" animBg="1"/>
      <p:bldP spid="10321" grpId="1" animBg="1"/>
      <p:bldP spid="10323" grpId="0" animBg="1"/>
      <p:bldP spid="103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26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31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35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38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5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6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47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48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9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0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1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52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3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4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5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56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7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8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59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60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2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3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4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5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6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67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68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9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0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71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72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5173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5174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5175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5176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5177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5178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5179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5180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5181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5183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4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5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6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7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8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89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90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91" name="AutoShape 71"/>
          <p:cNvSpPr>
            <a:spLocks noChangeArrowheads="1"/>
          </p:cNvSpPr>
          <p:nvPr/>
        </p:nvSpPr>
        <p:spPr bwMode="auto">
          <a:xfrm>
            <a:off x="2267744" y="4516043"/>
            <a:ext cx="4752528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6" name="WordArt 72"/>
          <p:cNvSpPr>
            <a:spLocks noChangeArrowheads="1" noChangeShapeType="1" noTextEdit="1"/>
          </p:cNvSpPr>
          <p:nvPr/>
        </p:nvSpPr>
        <p:spPr bwMode="auto">
          <a:xfrm>
            <a:off x="1692275" y="965600"/>
            <a:ext cx="1011238" cy="202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1337" name="WordArt 73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dad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1338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1339" name="WordArt 75"/>
          <p:cNvSpPr>
            <a:spLocks noChangeArrowheads="1" noChangeShapeType="1" noTextEdit="1"/>
          </p:cNvSpPr>
          <p:nvPr/>
        </p:nvSpPr>
        <p:spPr bwMode="auto">
          <a:xfrm>
            <a:off x="4932363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11340" name="WordArt 76"/>
          <p:cNvSpPr>
            <a:spLocks noChangeArrowheads="1" noChangeShapeType="1" noTextEdit="1"/>
          </p:cNvSpPr>
          <p:nvPr/>
        </p:nvSpPr>
        <p:spPr bwMode="auto">
          <a:xfrm>
            <a:off x="611188" y="1437085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5197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42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1343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1344" name="WordArt 80"/>
          <p:cNvSpPr>
            <a:spLocks noChangeArrowheads="1" noChangeShapeType="1" noTextEdit="1"/>
          </p:cNvSpPr>
          <p:nvPr/>
        </p:nvSpPr>
        <p:spPr bwMode="auto">
          <a:xfrm>
            <a:off x="468318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5201" name="WordArt 81"/>
          <p:cNvSpPr>
            <a:spLocks noChangeArrowheads="1" noChangeShapeType="1" noTextEdit="1"/>
          </p:cNvSpPr>
          <p:nvPr/>
        </p:nvSpPr>
        <p:spPr bwMode="auto">
          <a:xfrm>
            <a:off x="2447169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Jane is Grace's</a:t>
            </a:r>
          </a:p>
        </p:txBody>
      </p:sp>
      <p:sp>
        <p:nvSpPr>
          <p:cNvPr id="11346" name="WordArt 82"/>
          <p:cNvSpPr>
            <a:spLocks noChangeArrowheads="1" noChangeShapeType="1" noTextEdit="1"/>
          </p:cNvSpPr>
          <p:nvPr/>
        </p:nvSpPr>
        <p:spPr bwMode="auto">
          <a:xfrm>
            <a:off x="5272315" y="4570812"/>
            <a:ext cx="153193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1347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1349" name="WordArt 85"/>
          <p:cNvSpPr>
            <a:spLocks noChangeArrowheads="1" noChangeShapeType="1" noTextEdit="1"/>
          </p:cNvSpPr>
          <p:nvPr/>
        </p:nvSpPr>
        <p:spPr bwMode="auto">
          <a:xfrm>
            <a:off x="6659564" y="357188"/>
            <a:ext cx="20161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2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1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2"/>
                  </p:tgtEl>
                </p:cond>
              </p:nextCondLst>
            </p:seq>
          </p:childTnLst>
        </p:cTn>
      </p:par>
    </p:tnLst>
    <p:bldLst>
      <p:bldP spid="11336" grpId="0" animBg="1"/>
      <p:bldP spid="11336" grpId="1" animBg="1"/>
      <p:bldP spid="11337" grpId="0" animBg="1"/>
      <p:bldP spid="11337" grpId="1" animBg="1"/>
      <p:bldP spid="11338" grpId="0" animBg="1"/>
      <p:bldP spid="11338" grpId="1" animBg="1"/>
      <p:bldP spid="11339" grpId="0" animBg="1"/>
      <p:bldP spid="11339" grpId="1" animBg="1"/>
      <p:bldP spid="11340" grpId="0" animBg="1"/>
      <p:bldP spid="11340" grpId="1" animBg="1"/>
      <p:bldP spid="11342" grpId="0" animBg="1"/>
      <p:bldP spid="11342" grpId="1" animBg="1"/>
      <p:bldP spid="11343" grpId="0" animBg="1"/>
      <p:bldP spid="11343" grpId="1" animBg="1"/>
      <p:bldP spid="11344" grpId="0" animBg="1"/>
      <p:bldP spid="11344" grpId="1" animBg="1"/>
      <p:bldP spid="11346" grpId="0" animBg="1"/>
      <p:bldP spid="1134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50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55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59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62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72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76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0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4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6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7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89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90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92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4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95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96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6197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6198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6199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6200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6201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6202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6203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6204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6205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6206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6207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08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09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0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1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2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3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4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215" name="AutoShape 71"/>
          <p:cNvSpPr>
            <a:spLocks noChangeArrowheads="1"/>
          </p:cNvSpPr>
          <p:nvPr/>
        </p:nvSpPr>
        <p:spPr bwMode="auto">
          <a:xfrm>
            <a:off x="2463804" y="4516043"/>
            <a:ext cx="3836989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360" name="WordArt 72"/>
          <p:cNvSpPr>
            <a:spLocks noChangeArrowheads="1" noChangeShapeType="1" noTextEdit="1"/>
          </p:cNvSpPr>
          <p:nvPr/>
        </p:nvSpPr>
        <p:spPr bwMode="auto">
          <a:xfrm>
            <a:off x="1692274" y="965598"/>
            <a:ext cx="1216025" cy="202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mum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2361" name="WordArt 73"/>
          <p:cNvSpPr>
            <a:spLocks noChangeArrowheads="1" noChangeShapeType="1" noTextEdit="1"/>
          </p:cNvSpPr>
          <p:nvPr/>
        </p:nvSpPr>
        <p:spPr bwMode="auto">
          <a:xfrm>
            <a:off x="395288" y="357188"/>
            <a:ext cx="208915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g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2362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2363" name="WordArt 75"/>
          <p:cNvSpPr>
            <a:spLocks noChangeArrowheads="1" noChangeShapeType="1" noTextEdit="1"/>
          </p:cNvSpPr>
          <p:nvPr/>
        </p:nvSpPr>
        <p:spPr bwMode="auto">
          <a:xfrm>
            <a:off x="4932363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12364" name="WordArt 76"/>
          <p:cNvSpPr>
            <a:spLocks noChangeArrowheads="1" noChangeShapeType="1" noTextEdit="1"/>
          </p:cNvSpPr>
          <p:nvPr/>
        </p:nvSpPr>
        <p:spPr bwMode="auto">
          <a:xfrm>
            <a:off x="611188" y="1437085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6221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366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2367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2368" name="WordArt 80"/>
          <p:cNvSpPr>
            <a:spLocks noChangeArrowheads="1" noChangeShapeType="1" noTextEdit="1"/>
          </p:cNvSpPr>
          <p:nvPr/>
        </p:nvSpPr>
        <p:spPr bwMode="auto">
          <a:xfrm>
            <a:off x="6660331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6225" name="WordArt 81"/>
          <p:cNvSpPr>
            <a:spLocks noChangeArrowheads="1" noChangeShapeType="1" noTextEdit="1"/>
          </p:cNvSpPr>
          <p:nvPr/>
        </p:nvSpPr>
        <p:spPr bwMode="auto">
          <a:xfrm>
            <a:off x="2628997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Peter is Paul's</a:t>
            </a:r>
          </a:p>
        </p:txBody>
      </p:sp>
      <p:sp>
        <p:nvSpPr>
          <p:cNvPr id="12370" name="WordArt 82"/>
          <p:cNvSpPr>
            <a:spLocks noChangeArrowheads="1" noChangeShapeType="1" noTextEdit="1"/>
          </p:cNvSpPr>
          <p:nvPr/>
        </p:nvSpPr>
        <p:spPr bwMode="auto">
          <a:xfrm>
            <a:off x="5076056" y="4516041"/>
            <a:ext cx="1103198" cy="327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dad.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2371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2373" name="WordArt 85"/>
          <p:cNvSpPr>
            <a:spLocks noChangeArrowheads="1" noChangeShapeType="1" noTextEdit="1"/>
          </p:cNvSpPr>
          <p:nvPr/>
        </p:nvSpPr>
        <p:spPr bwMode="auto">
          <a:xfrm>
            <a:off x="7451730" y="1600203"/>
            <a:ext cx="1223963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dad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6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2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  <p:bldLst>
      <p:bldP spid="12360" grpId="0" animBg="1"/>
      <p:bldP spid="12360" grpId="1" animBg="1"/>
      <p:bldP spid="12361" grpId="0" animBg="1"/>
      <p:bldP spid="12361" grpId="1" animBg="1"/>
      <p:bldP spid="12362" grpId="0" animBg="1"/>
      <p:bldP spid="12362" grpId="1" animBg="1"/>
      <p:bldP spid="12363" grpId="0" animBg="1"/>
      <p:bldP spid="12363" grpId="1" animBg="1"/>
      <p:bldP spid="12364" grpId="0" animBg="1"/>
      <p:bldP spid="12364" grpId="1" animBg="1"/>
      <p:bldP spid="12366" grpId="0" animBg="1"/>
      <p:bldP spid="12366" grpId="1" animBg="1"/>
      <p:bldP spid="12367" grpId="0" animBg="1"/>
      <p:bldP spid="12367" grpId="1" animBg="1"/>
      <p:bldP spid="12368" grpId="0" animBg="1"/>
      <p:bldP spid="12368" grpId="1" animBg="1"/>
      <p:bldP spid="12370" grpId="0" animBg="1"/>
      <p:bldP spid="123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33868" y="1619"/>
            <a:ext cx="9286387" cy="5141883"/>
          </a:xfrm>
          <a:prstGeom prst="rect">
            <a:avLst/>
          </a:prstGeom>
          <a:blipFill>
            <a:blip r:embed="rId4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83569" y="1653648"/>
            <a:ext cx="5688632" cy="226825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1259632" y="1923678"/>
            <a:ext cx="913908" cy="681376"/>
            <a:chOff x="-1764704" y="2204864"/>
            <a:chExt cx="913908" cy="908501"/>
          </a:xfrm>
        </p:grpSpPr>
        <p:sp>
          <p:nvSpPr>
            <p:cNvPr id="20" name="19 Rectángulo"/>
            <p:cNvSpPr/>
            <p:nvPr/>
          </p:nvSpPr>
          <p:spPr>
            <a:xfrm>
              <a:off x="-1692696" y="2276872"/>
              <a:ext cx="792088" cy="792088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054" name="Picture 6" descr="http://www.carinbisa.com/imagenes/gif/ventana1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64704" y="2204864"/>
              <a:ext cx="913908" cy="908501"/>
            </a:xfrm>
            <a:prstGeom prst="rect">
              <a:avLst/>
            </a:prstGeom>
            <a:noFill/>
          </p:spPr>
        </p:pic>
      </p:grpSp>
      <p:grpSp>
        <p:nvGrpSpPr>
          <p:cNvPr id="22" name="21 Grupo"/>
          <p:cNvGrpSpPr/>
          <p:nvPr/>
        </p:nvGrpSpPr>
        <p:grpSpPr>
          <a:xfrm>
            <a:off x="3010020" y="1923678"/>
            <a:ext cx="913908" cy="681376"/>
            <a:chOff x="-1764704" y="2204864"/>
            <a:chExt cx="913908" cy="908501"/>
          </a:xfrm>
        </p:grpSpPr>
        <p:sp>
          <p:nvSpPr>
            <p:cNvPr id="23" name="22 Rectángulo"/>
            <p:cNvSpPr/>
            <p:nvPr/>
          </p:nvSpPr>
          <p:spPr>
            <a:xfrm>
              <a:off x="-1692696" y="2276872"/>
              <a:ext cx="792088" cy="792088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4" name="Picture 6" descr="http://www.carinbisa.com/imagenes/gif/ventana1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64704" y="2204864"/>
              <a:ext cx="913908" cy="908501"/>
            </a:xfrm>
            <a:prstGeom prst="rect">
              <a:avLst/>
            </a:prstGeom>
            <a:noFill/>
          </p:spPr>
        </p:pic>
      </p:grpSp>
      <p:grpSp>
        <p:nvGrpSpPr>
          <p:cNvPr id="25" name="24 Grupo"/>
          <p:cNvGrpSpPr/>
          <p:nvPr/>
        </p:nvGrpSpPr>
        <p:grpSpPr>
          <a:xfrm>
            <a:off x="4788024" y="1923678"/>
            <a:ext cx="913908" cy="681376"/>
            <a:chOff x="-1764704" y="2204864"/>
            <a:chExt cx="913908" cy="908501"/>
          </a:xfrm>
        </p:grpSpPr>
        <p:sp>
          <p:nvSpPr>
            <p:cNvPr id="26" name="25 Rectángulo"/>
            <p:cNvSpPr/>
            <p:nvPr/>
          </p:nvSpPr>
          <p:spPr>
            <a:xfrm>
              <a:off x="-1692696" y="2276872"/>
              <a:ext cx="792088" cy="792088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7" name="Picture 6" descr="http://www.carinbisa.com/imagenes/gif/ventana1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64704" y="2204864"/>
              <a:ext cx="913908" cy="908501"/>
            </a:xfrm>
            <a:prstGeom prst="rect">
              <a:avLst/>
            </a:prstGeom>
            <a:noFill/>
          </p:spPr>
        </p:pic>
      </p:grpSp>
      <p:grpSp>
        <p:nvGrpSpPr>
          <p:cNvPr id="28" name="27 Grupo"/>
          <p:cNvGrpSpPr/>
          <p:nvPr/>
        </p:nvGrpSpPr>
        <p:grpSpPr>
          <a:xfrm>
            <a:off x="1259632" y="2949792"/>
            <a:ext cx="913908" cy="681376"/>
            <a:chOff x="-1764704" y="2204864"/>
            <a:chExt cx="913908" cy="908501"/>
          </a:xfrm>
        </p:grpSpPr>
        <p:sp>
          <p:nvSpPr>
            <p:cNvPr id="29" name="28 Rectángulo"/>
            <p:cNvSpPr/>
            <p:nvPr/>
          </p:nvSpPr>
          <p:spPr>
            <a:xfrm>
              <a:off x="-1692696" y="2276872"/>
              <a:ext cx="792088" cy="792088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0" name="Picture 6" descr="http://www.carinbisa.com/imagenes/gif/ventana1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64704" y="2204864"/>
              <a:ext cx="913908" cy="908501"/>
            </a:xfrm>
            <a:prstGeom prst="rect">
              <a:avLst/>
            </a:prstGeom>
            <a:noFill/>
          </p:spPr>
        </p:pic>
      </p:grpSp>
      <p:grpSp>
        <p:nvGrpSpPr>
          <p:cNvPr id="31" name="30 Grupo"/>
          <p:cNvGrpSpPr/>
          <p:nvPr/>
        </p:nvGrpSpPr>
        <p:grpSpPr>
          <a:xfrm>
            <a:off x="4788024" y="2949792"/>
            <a:ext cx="913908" cy="681376"/>
            <a:chOff x="-1764704" y="2204864"/>
            <a:chExt cx="913908" cy="908501"/>
          </a:xfrm>
        </p:grpSpPr>
        <p:sp>
          <p:nvSpPr>
            <p:cNvPr id="32" name="31 Rectángulo"/>
            <p:cNvSpPr/>
            <p:nvPr/>
          </p:nvSpPr>
          <p:spPr>
            <a:xfrm>
              <a:off x="-1692696" y="2276872"/>
              <a:ext cx="792088" cy="792088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3" name="Picture 6" descr="http://www.carinbisa.com/imagenes/gif/ventana1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64704" y="2204864"/>
              <a:ext cx="913908" cy="908501"/>
            </a:xfrm>
            <a:prstGeom prst="rect">
              <a:avLst/>
            </a:prstGeom>
            <a:noFill/>
          </p:spPr>
        </p:pic>
      </p:grpSp>
      <p:pic>
        <p:nvPicPr>
          <p:cNvPr id="2056" name="Picture 8" descr="http://us.123rf.com/400wm/400/400/willierossin/willierossin1205/willierossin120500001/13705624-ilustracion-realista-de-una-puerta-de-madera-con-vidrio-esmerilado-panelisolated-sobre-fondo-blanc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73" t="3042" r="13386" b="5704"/>
          <a:stretch>
            <a:fillRect/>
          </a:stretch>
        </p:blipFill>
        <p:spPr bwMode="auto">
          <a:xfrm>
            <a:off x="2843808" y="2841784"/>
            <a:ext cx="1224136" cy="1134127"/>
          </a:xfrm>
          <a:prstGeom prst="rect">
            <a:avLst/>
          </a:prstGeom>
          <a:noFill/>
        </p:spPr>
      </p:pic>
      <p:sp>
        <p:nvSpPr>
          <p:cNvPr id="38" name="37 Triángulo isósceles"/>
          <p:cNvSpPr/>
          <p:nvPr/>
        </p:nvSpPr>
        <p:spPr>
          <a:xfrm>
            <a:off x="2843808" y="2679762"/>
            <a:ext cx="1224136" cy="216024"/>
          </a:xfrm>
          <a:prstGeom prst="triangl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40" name="39 Forma libre"/>
          <p:cNvSpPr/>
          <p:nvPr/>
        </p:nvSpPr>
        <p:spPr>
          <a:xfrm>
            <a:off x="6518565" y="3925101"/>
            <a:ext cx="2244436" cy="1218400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41" name="40 Trapecio"/>
          <p:cNvSpPr/>
          <p:nvPr/>
        </p:nvSpPr>
        <p:spPr>
          <a:xfrm>
            <a:off x="2699794" y="3921900"/>
            <a:ext cx="1584176" cy="1221600"/>
          </a:xfrm>
          <a:prstGeom prst="trapezoid">
            <a:avLst>
              <a:gd name="adj" fmla="val 2059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395536" y="987574"/>
            <a:ext cx="6196524" cy="666074"/>
          </a:xfrm>
          <a:prstGeom prst="trapezoid">
            <a:avLst>
              <a:gd name="adj" fmla="val 89176"/>
            </a:avLst>
          </a:prstGeom>
          <a:blipFill>
            <a:blip r:embed="rId7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pic>
        <p:nvPicPr>
          <p:cNvPr id="50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37097" y="1005611"/>
            <a:ext cx="2815128" cy="2967197"/>
          </a:xfrm>
          <a:prstGeom prst="rect">
            <a:avLst/>
          </a:prstGeom>
        </p:spPr>
      </p:pic>
      <p:sp>
        <p:nvSpPr>
          <p:cNvPr id="52" name="11 Rectángulo"/>
          <p:cNvSpPr/>
          <p:nvPr/>
        </p:nvSpPr>
        <p:spPr>
          <a:xfrm>
            <a:off x="6372202" y="355095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44" y="3177885"/>
            <a:ext cx="1206355" cy="658012"/>
          </a:xfrm>
          <a:prstGeom prst="rect">
            <a:avLst/>
          </a:prstGeom>
        </p:spPr>
      </p:pic>
      <p:sp>
        <p:nvSpPr>
          <p:cNvPr id="54" name="13 Rectángulo"/>
          <p:cNvSpPr/>
          <p:nvPr/>
        </p:nvSpPr>
        <p:spPr>
          <a:xfrm>
            <a:off x="6596611" y="2907855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5" name="15 Conector recto"/>
          <p:cNvCxnSpPr>
            <a:stCxn id="54" idx="0"/>
            <a:endCxn id="54" idx="2"/>
          </p:cNvCxnSpPr>
          <p:nvPr/>
        </p:nvCxnSpPr>
        <p:spPr>
          <a:xfrm>
            <a:off x="7098747" y="2907855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36 Rectángulo"/>
          <p:cNvSpPr/>
          <p:nvPr/>
        </p:nvSpPr>
        <p:spPr>
          <a:xfrm>
            <a:off x="6376749" y="2745836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1" cstate="print"/>
          <a:srcRect l="13817" t="5620" r="13150" b="4447"/>
          <a:stretch>
            <a:fillRect/>
          </a:stretch>
        </p:blipFill>
        <p:spPr bwMode="auto">
          <a:xfrm rot="5400000">
            <a:off x="6651281" y="2912356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8" name="43 Forma libre"/>
          <p:cNvSpPr/>
          <p:nvPr/>
        </p:nvSpPr>
        <p:spPr>
          <a:xfrm>
            <a:off x="6372203" y="2499745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1749" y="4443958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930" y="4443958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3168" y="3835898"/>
            <a:ext cx="899991" cy="1207305"/>
          </a:xfrm>
          <a:prstGeom prst="rect">
            <a:avLst/>
          </a:prstGeom>
        </p:spPr>
      </p:pic>
      <p:pic>
        <p:nvPicPr>
          <p:cNvPr id="68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3160" y="4106026"/>
            <a:ext cx="676832" cy="907946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1" y="4489450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4489450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9022" y="3975601"/>
            <a:ext cx="345306" cy="37093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0" y="43491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3 Imagen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9573" r="4096" b="30795"/>
          <a:stretch/>
        </p:blipFill>
        <p:spPr>
          <a:xfrm>
            <a:off x="1461780" y="283737"/>
            <a:ext cx="5239324" cy="472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67" y="-4415"/>
            <a:ext cx="1218232" cy="12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dfather transparent background PNG cliparts free download | HiClipar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0410" y1="12750" x2="25933" y2="15125"/>
                        <a14:foregroundMark x1="38993" y1="12125" x2="38993" y2="14000"/>
                        <a14:foregroundMark x1="63619" y1="12125" x2="56343" y2="12375"/>
                        <a14:foregroundMark x1="67724" y1="11750" x2="73134" y2="17625"/>
                        <a14:foregroundMark x1="61381" y1="18625" x2="36567" y2="20125"/>
                        <a14:foregroundMark x1="38433" y1="25875" x2="63433" y2="2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92" y="3435846"/>
            <a:ext cx="1063230" cy="15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ndma Clipart Png - Grandmother Clipart - 357x473 PNG Download - PNGkit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549" b="95882" l="34634" r="6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18" r="32392"/>
          <a:stretch/>
        </p:blipFill>
        <p:spPr bwMode="auto">
          <a:xfrm>
            <a:off x="4737500" y="3420655"/>
            <a:ext cx="891474" cy="16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ng Pinterest Clip - Only Father Clipart, Transparent Png , Transparent Png  Image - PNGitem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093" b="96163" l="23721" r="7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8" r="22351"/>
          <a:stretch/>
        </p:blipFill>
        <p:spPr bwMode="auto">
          <a:xfrm>
            <a:off x="2667036" y="3219615"/>
            <a:ext cx="1013419" cy="18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Clip Art Mother Openclipart Illustration Image, PNG, 486x1280px, Mother,  Art, Cartoon, Child, Costume Download Fre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406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98" y="3295561"/>
            <a:ext cx="1187703" cy="18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g Brother Clipart Images PNG Transparent – Free PNG Images Vector, PSD,  Clipart, Template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42" y="4227237"/>
            <a:ext cx="1238280" cy="85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7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74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79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83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86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3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96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8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200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02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204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5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07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208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0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1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3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4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5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216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8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19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20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7221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7222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7223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7224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7225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7226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7227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7228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7229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7230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7231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2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3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4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5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6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7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8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239" name="AutoShape 71"/>
          <p:cNvSpPr>
            <a:spLocks noChangeArrowheads="1"/>
          </p:cNvSpPr>
          <p:nvPr/>
        </p:nvSpPr>
        <p:spPr bwMode="auto">
          <a:xfrm>
            <a:off x="2463804" y="4516043"/>
            <a:ext cx="4413251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384" name="WordArt 72"/>
          <p:cNvSpPr>
            <a:spLocks noChangeArrowheads="1" noChangeShapeType="1" noTextEdit="1"/>
          </p:cNvSpPr>
          <p:nvPr/>
        </p:nvSpPr>
        <p:spPr bwMode="auto">
          <a:xfrm>
            <a:off x="1547664" y="920354"/>
            <a:ext cx="1216026" cy="2476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um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3385" name="WordArt 73"/>
          <p:cNvSpPr>
            <a:spLocks noChangeArrowheads="1" noChangeShapeType="1" noTextEdit="1"/>
          </p:cNvSpPr>
          <p:nvPr/>
        </p:nvSpPr>
        <p:spPr bwMode="auto">
          <a:xfrm>
            <a:off x="395288" y="357188"/>
            <a:ext cx="208915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3386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3387" name="WordArt 75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dad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3388" name="WordArt 76"/>
          <p:cNvSpPr>
            <a:spLocks noChangeArrowheads="1" noChangeShapeType="1" noTextEdit="1"/>
          </p:cNvSpPr>
          <p:nvPr/>
        </p:nvSpPr>
        <p:spPr bwMode="auto">
          <a:xfrm>
            <a:off x="611188" y="1437085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7245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390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3391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3392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ma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7249" name="WordArt 81"/>
          <p:cNvSpPr>
            <a:spLocks noChangeArrowheads="1" noChangeShapeType="1" noTextEdit="1"/>
          </p:cNvSpPr>
          <p:nvPr/>
        </p:nvSpPr>
        <p:spPr bwMode="auto">
          <a:xfrm>
            <a:off x="2627784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John is Kate's</a:t>
            </a:r>
          </a:p>
        </p:txBody>
      </p:sp>
      <p:sp>
        <p:nvSpPr>
          <p:cNvPr id="13394" name="WordArt 82"/>
          <p:cNvSpPr>
            <a:spLocks noChangeArrowheads="1" noChangeShapeType="1" noTextEdit="1"/>
          </p:cNvSpPr>
          <p:nvPr/>
        </p:nvSpPr>
        <p:spPr bwMode="auto">
          <a:xfrm>
            <a:off x="5436074" y="4569619"/>
            <a:ext cx="11509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3395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3397" name="WordArt 85"/>
          <p:cNvSpPr>
            <a:spLocks noChangeArrowheads="1" noChangeShapeType="1" noTextEdit="1"/>
          </p:cNvSpPr>
          <p:nvPr/>
        </p:nvSpPr>
        <p:spPr bwMode="auto">
          <a:xfrm>
            <a:off x="4930775" y="303610"/>
            <a:ext cx="1081088" cy="322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3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9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90"/>
                  </p:tgtEl>
                </p:cond>
              </p:nextCondLst>
            </p:seq>
          </p:childTnLst>
        </p:cTn>
      </p:par>
    </p:tnLst>
    <p:bldLst>
      <p:bldP spid="13384" grpId="0" animBg="1"/>
      <p:bldP spid="13384" grpId="1" animBg="1"/>
      <p:bldP spid="13385" grpId="0" animBg="1"/>
      <p:bldP spid="13385" grpId="1" animBg="1"/>
      <p:bldP spid="13386" grpId="0" animBg="1"/>
      <p:bldP spid="13386" grpId="1" animBg="1"/>
      <p:bldP spid="13387" grpId="0" animBg="1"/>
      <p:bldP spid="13387" grpId="1" animBg="1"/>
      <p:bldP spid="13388" grpId="0" animBg="1"/>
      <p:bldP spid="13388" grpId="1" animBg="1"/>
      <p:bldP spid="13390" grpId="0" animBg="1"/>
      <p:bldP spid="13390" grpId="1" animBg="1"/>
      <p:bldP spid="13391" grpId="0" animBg="1"/>
      <p:bldP spid="13391" grpId="1" animBg="1"/>
      <p:bldP spid="13392" grpId="0" animBg="1"/>
      <p:bldP spid="13392" grpId="1" animBg="1"/>
      <p:bldP spid="13394" grpId="0" animBg="1"/>
      <p:bldP spid="133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198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03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07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10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7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20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22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23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24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26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27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28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9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0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1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32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4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5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6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7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8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9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240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1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2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43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44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8245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8246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8247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8248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8249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8250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8251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8252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8253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8254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8255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56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57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58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59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60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61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62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63" name="AutoShape 71"/>
          <p:cNvSpPr>
            <a:spLocks noChangeArrowheads="1"/>
          </p:cNvSpPr>
          <p:nvPr/>
        </p:nvSpPr>
        <p:spPr bwMode="auto">
          <a:xfrm>
            <a:off x="2339752" y="4516043"/>
            <a:ext cx="453730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408" name="WordArt 72"/>
          <p:cNvSpPr>
            <a:spLocks noChangeArrowheads="1" noChangeShapeType="1" noTextEdit="1"/>
          </p:cNvSpPr>
          <p:nvPr/>
        </p:nvSpPr>
        <p:spPr bwMode="auto">
          <a:xfrm>
            <a:off x="1692274" y="920354"/>
            <a:ext cx="1119184" cy="2476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4409" name="WordArt 73"/>
          <p:cNvSpPr>
            <a:spLocks noChangeArrowheads="1" noChangeShapeType="1" noTextEdit="1"/>
          </p:cNvSpPr>
          <p:nvPr/>
        </p:nvSpPr>
        <p:spPr bwMode="auto">
          <a:xfrm>
            <a:off x="395288" y="357188"/>
            <a:ext cx="208915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4410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4411" name="WordArt 75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dad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4412" name="WordArt 76"/>
          <p:cNvSpPr>
            <a:spLocks noChangeArrowheads="1" noChangeShapeType="1" noTextEdit="1"/>
          </p:cNvSpPr>
          <p:nvPr/>
        </p:nvSpPr>
        <p:spPr bwMode="auto">
          <a:xfrm>
            <a:off x="4859338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8269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414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4415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4416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8273" name="WordArt 81"/>
          <p:cNvSpPr>
            <a:spLocks noChangeArrowheads="1" noChangeShapeType="1" noTextEdit="1"/>
          </p:cNvSpPr>
          <p:nvPr/>
        </p:nvSpPr>
        <p:spPr bwMode="auto">
          <a:xfrm>
            <a:off x="2556989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Kate is Mark's</a:t>
            </a:r>
          </a:p>
        </p:txBody>
      </p:sp>
      <p:sp>
        <p:nvSpPr>
          <p:cNvPr id="14418" name="WordArt 82"/>
          <p:cNvSpPr>
            <a:spLocks noChangeArrowheads="1" noChangeShapeType="1" noTextEdit="1"/>
          </p:cNvSpPr>
          <p:nvPr/>
        </p:nvSpPr>
        <p:spPr bwMode="auto">
          <a:xfrm>
            <a:off x="5365279" y="4569619"/>
            <a:ext cx="11509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4419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4421" name="WordArt 85"/>
          <p:cNvSpPr>
            <a:spLocks noChangeArrowheads="1" noChangeShapeType="1" noTextEdit="1"/>
          </p:cNvSpPr>
          <p:nvPr/>
        </p:nvSpPr>
        <p:spPr bwMode="auto">
          <a:xfrm>
            <a:off x="539750" y="1437086"/>
            <a:ext cx="1081088" cy="322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9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0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4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4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4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4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4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4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4"/>
                  </p:tgtEl>
                </p:cond>
              </p:nextCondLst>
            </p:seq>
          </p:childTnLst>
        </p:cTn>
      </p:par>
    </p:tnLst>
    <p:bldLst>
      <p:bldP spid="14408" grpId="0" animBg="1"/>
      <p:bldP spid="14408" grpId="1" animBg="1"/>
      <p:bldP spid="14409" grpId="0" animBg="1"/>
      <p:bldP spid="14409" grpId="1" animBg="1"/>
      <p:bldP spid="14410" grpId="0" animBg="1"/>
      <p:bldP spid="14410" grpId="1" animBg="1"/>
      <p:bldP spid="14411" grpId="0" animBg="1"/>
      <p:bldP spid="14411" grpId="1" animBg="1"/>
      <p:bldP spid="14412" grpId="0" animBg="1"/>
      <p:bldP spid="14412" grpId="1" animBg="1"/>
      <p:bldP spid="14414" grpId="0" animBg="1"/>
      <p:bldP spid="14414" grpId="1" animBg="1"/>
      <p:bldP spid="14415" grpId="0" animBg="1"/>
      <p:bldP spid="14415" grpId="1" animBg="1"/>
      <p:bldP spid="14416" grpId="0" animBg="1"/>
      <p:bldP spid="14416" grpId="1" animBg="1"/>
      <p:bldP spid="14418" grpId="0" animBg="1"/>
      <p:bldP spid="144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22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27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31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34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44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48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0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1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52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3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5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56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7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8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59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0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1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2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3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264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6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7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68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9269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9270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9271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9272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9273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9274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9275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9276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9277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9278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9279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0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1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2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3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4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5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6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287" name="AutoShape 71"/>
          <p:cNvSpPr>
            <a:spLocks noChangeArrowheads="1"/>
          </p:cNvSpPr>
          <p:nvPr/>
        </p:nvSpPr>
        <p:spPr bwMode="auto">
          <a:xfrm>
            <a:off x="2339752" y="4516043"/>
            <a:ext cx="5184998" cy="44648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432" name="WordArt 72"/>
          <p:cNvSpPr>
            <a:spLocks noChangeArrowheads="1" noChangeShapeType="1" noTextEdit="1"/>
          </p:cNvSpPr>
          <p:nvPr/>
        </p:nvSpPr>
        <p:spPr bwMode="auto">
          <a:xfrm>
            <a:off x="1692274" y="950120"/>
            <a:ext cx="1119183" cy="217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5433" name="WordArt 73"/>
          <p:cNvSpPr>
            <a:spLocks noChangeArrowheads="1" noChangeShapeType="1" noTextEdit="1"/>
          </p:cNvSpPr>
          <p:nvPr/>
        </p:nvSpPr>
        <p:spPr bwMode="auto">
          <a:xfrm>
            <a:off x="541343" y="1437085"/>
            <a:ext cx="1150937" cy="325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15434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5435" name="WordArt 75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dad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5436" name="WordArt 76"/>
          <p:cNvSpPr>
            <a:spLocks noChangeArrowheads="1" noChangeShapeType="1" noTextEdit="1"/>
          </p:cNvSpPr>
          <p:nvPr/>
        </p:nvSpPr>
        <p:spPr bwMode="auto">
          <a:xfrm>
            <a:off x="4859338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9293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438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5439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5440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9297" name="WordArt 81"/>
          <p:cNvSpPr>
            <a:spLocks noChangeArrowheads="1" noChangeShapeType="1" noTextEdit="1"/>
          </p:cNvSpPr>
          <p:nvPr/>
        </p:nvSpPr>
        <p:spPr bwMode="auto">
          <a:xfrm>
            <a:off x="2627784" y="4611213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Mike is Bill's</a:t>
            </a:r>
          </a:p>
        </p:txBody>
      </p:sp>
      <p:sp>
        <p:nvSpPr>
          <p:cNvPr id="15442" name="WordArt 82"/>
          <p:cNvSpPr>
            <a:spLocks noChangeArrowheads="1" noChangeShapeType="1" noTextEdit="1"/>
          </p:cNvSpPr>
          <p:nvPr/>
        </p:nvSpPr>
        <p:spPr bwMode="auto">
          <a:xfrm>
            <a:off x="5436070" y="4515966"/>
            <a:ext cx="2115673" cy="4560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g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pa.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5443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5445" name="WordArt 85"/>
          <p:cNvSpPr>
            <a:spLocks noChangeArrowheads="1" noChangeShapeType="1" noTextEdit="1"/>
          </p:cNvSpPr>
          <p:nvPr/>
        </p:nvSpPr>
        <p:spPr bwMode="auto">
          <a:xfrm>
            <a:off x="468318" y="303610"/>
            <a:ext cx="2016125" cy="376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 g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35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5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5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5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5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5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5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5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5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5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5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5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38"/>
                  </p:tgtEl>
                </p:cond>
              </p:nextCondLst>
            </p:seq>
          </p:childTnLst>
        </p:cTn>
      </p:par>
    </p:tnLst>
    <p:bldLst>
      <p:bldP spid="15432" grpId="0" animBg="1"/>
      <p:bldP spid="15432" grpId="1" animBg="1"/>
      <p:bldP spid="15433" grpId="0" animBg="1"/>
      <p:bldP spid="15433" grpId="1" animBg="1"/>
      <p:bldP spid="15434" grpId="0" animBg="1"/>
      <p:bldP spid="15434" grpId="1" animBg="1"/>
      <p:bldP spid="15435" grpId="0" animBg="1"/>
      <p:bldP spid="15435" grpId="1" animBg="1"/>
      <p:bldP spid="15436" grpId="0" animBg="1"/>
      <p:bldP spid="15436" grpId="1" animBg="1"/>
      <p:bldP spid="15438" grpId="0" animBg="1"/>
      <p:bldP spid="15438" grpId="1" animBg="1"/>
      <p:bldP spid="15439" grpId="0" animBg="1"/>
      <p:bldP spid="15439" grpId="1" animBg="1"/>
      <p:bldP spid="15440" grpId="0" animBg="1"/>
      <p:bldP spid="15440" grpId="1" animBg="1"/>
      <p:bldP spid="15442" grpId="0" animBg="1"/>
      <p:bldP spid="1544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46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51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55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58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5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8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72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4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5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76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79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80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2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3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4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5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6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7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88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0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1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2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10293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10294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10295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10296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10297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10298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10299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10300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10301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10302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10303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4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5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6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7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8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9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0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1" name="AutoShape 71"/>
          <p:cNvSpPr>
            <a:spLocks noChangeArrowheads="1"/>
          </p:cNvSpPr>
          <p:nvPr/>
        </p:nvSpPr>
        <p:spPr bwMode="auto">
          <a:xfrm>
            <a:off x="2411760" y="4516043"/>
            <a:ext cx="427320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456" name="WordArt 72"/>
          <p:cNvSpPr>
            <a:spLocks noChangeArrowheads="1" noChangeShapeType="1" noTextEdit="1"/>
          </p:cNvSpPr>
          <p:nvPr/>
        </p:nvSpPr>
        <p:spPr bwMode="auto">
          <a:xfrm>
            <a:off x="468318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6457" name="WordArt 73"/>
          <p:cNvSpPr>
            <a:spLocks noChangeArrowheads="1" noChangeShapeType="1" noTextEdit="1"/>
          </p:cNvSpPr>
          <p:nvPr/>
        </p:nvSpPr>
        <p:spPr bwMode="auto">
          <a:xfrm>
            <a:off x="541343" y="1437085"/>
            <a:ext cx="1150937" cy="325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16458" name="WordArt 74"/>
          <p:cNvSpPr>
            <a:spLocks noChangeArrowheads="1" noChangeShapeType="1" noTextEdit="1"/>
          </p:cNvSpPr>
          <p:nvPr/>
        </p:nvSpPr>
        <p:spPr bwMode="auto">
          <a:xfrm>
            <a:off x="6588125" y="9513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sp>
        <p:nvSpPr>
          <p:cNvPr id="16459" name="WordArt 75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dad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6460" name="WordArt 76"/>
          <p:cNvSpPr>
            <a:spLocks noChangeArrowheads="1" noChangeShapeType="1" noTextEdit="1"/>
          </p:cNvSpPr>
          <p:nvPr/>
        </p:nvSpPr>
        <p:spPr bwMode="auto">
          <a:xfrm>
            <a:off x="4859338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10317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462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6463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6464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g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0321" name="WordArt 81"/>
          <p:cNvSpPr>
            <a:spLocks noChangeArrowheads="1" noChangeShapeType="1" noTextEdit="1"/>
          </p:cNvSpPr>
          <p:nvPr/>
        </p:nvSpPr>
        <p:spPr bwMode="auto">
          <a:xfrm>
            <a:off x="2582766" y="4578461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Carol is Paul's</a:t>
            </a:r>
          </a:p>
        </p:txBody>
      </p:sp>
      <p:sp>
        <p:nvSpPr>
          <p:cNvPr id="16466" name="WordArt 82"/>
          <p:cNvSpPr>
            <a:spLocks noChangeArrowheads="1" noChangeShapeType="1" noTextEdit="1"/>
          </p:cNvSpPr>
          <p:nvPr/>
        </p:nvSpPr>
        <p:spPr bwMode="auto">
          <a:xfrm>
            <a:off x="5382533" y="4578461"/>
            <a:ext cx="1015091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3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mum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6467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6469" name="WordArt 85"/>
          <p:cNvSpPr>
            <a:spLocks noChangeArrowheads="1" noChangeShapeType="1" noTextEdit="1"/>
          </p:cNvSpPr>
          <p:nvPr/>
        </p:nvSpPr>
        <p:spPr bwMode="auto">
          <a:xfrm>
            <a:off x="1763837" y="915566"/>
            <a:ext cx="791939" cy="2107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6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6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6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2"/>
                  </p:tgtEl>
                </p:cond>
              </p:nextCondLst>
            </p:seq>
          </p:childTnLst>
        </p:cTn>
      </p:par>
    </p:tnLst>
    <p:bldLst>
      <p:bldP spid="16456" grpId="0" animBg="1"/>
      <p:bldP spid="16456" grpId="1" animBg="1"/>
      <p:bldP spid="16457" grpId="0" animBg="1"/>
      <p:bldP spid="16457" grpId="1" animBg="1"/>
      <p:bldP spid="16458" grpId="0" animBg="1"/>
      <p:bldP spid="16458" grpId="1" animBg="1"/>
      <p:bldP spid="16459" grpId="0" animBg="1"/>
      <p:bldP spid="16459" grpId="1" animBg="1"/>
      <p:bldP spid="16460" grpId="0" animBg="1"/>
      <p:bldP spid="16460" grpId="1" animBg="1"/>
      <p:bldP spid="16462" grpId="0" animBg="1"/>
      <p:bldP spid="16462" grpId="1" animBg="1"/>
      <p:bldP spid="16463" grpId="0" animBg="1"/>
      <p:bldP spid="16463" grpId="1" animBg="1"/>
      <p:bldP spid="16464" grpId="0" animBg="1"/>
      <p:bldP spid="16464" grpId="1" animBg="1"/>
      <p:bldP spid="16466" grpId="0" animBg="1"/>
      <p:bldP spid="1646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3335338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186690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1974850" y="2271715"/>
            <a:ext cx="1047750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70" name="Picture 6" descr="80f3sc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9B5"/>
              </a:clrFrom>
              <a:clrTo>
                <a:srgbClr val="F8F9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59819"/>
            <a:ext cx="836612" cy="6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6684963" y="3450434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6792913" y="3525444"/>
            <a:ext cx="1047750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5427663" y="3442099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534025" y="3517109"/>
            <a:ext cx="1049338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75" name="Picture 11" descr="538cscd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620692"/>
            <a:ext cx="84613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d8c9sc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5" y="3613550"/>
            <a:ext cx="855663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4475168" y="1387080"/>
            <a:ext cx="325437" cy="642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3443288" y="1079899"/>
            <a:ext cx="1046162" cy="803672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79" name="Picture 15" descr="1a61s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DC0"/>
              </a:clrFrom>
              <a:clrTo>
                <a:srgbClr val="FFF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46575"/>
            <a:ext cx="71755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4800600" y="1006078"/>
            <a:ext cx="1047750" cy="803672"/>
          </a:xfrm>
          <a:prstGeom prst="roundRect">
            <a:avLst>
              <a:gd name="adj" fmla="val 11329"/>
            </a:avLst>
          </a:prstGeom>
          <a:solidFill>
            <a:srgbClr val="00B0F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4906968" y="1079899"/>
            <a:ext cx="1049337" cy="803672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82" name="Picture 18" descr="aedascd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65623"/>
            <a:ext cx="792162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4605343" y="1451375"/>
            <a:ext cx="85725" cy="61555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3770313" y="2018112"/>
            <a:ext cx="1763712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3770318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6" name="AutoShape 22"/>
          <p:cNvSpPr>
            <a:spLocks noChangeArrowheads="1"/>
          </p:cNvSpPr>
          <p:nvPr/>
        </p:nvSpPr>
        <p:spPr bwMode="auto">
          <a:xfrm>
            <a:off x="5448303" y="2033588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3021013" y="2609852"/>
            <a:ext cx="323850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8" name="AutoShape 24"/>
          <p:cNvSpPr>
            <a:spLocks noChangeArrowheads="1"/>
          </p:cNvSpPr>
          <p:nvPr/>
        </p:nvSpPr>
        <p:spPr bwMode="auto">
          <a:xfrm>
            <a:off x="31289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>
            <a:off x="2071693" y="3239693"/>
            <a:ext cx="2619375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0" name="AutoShape 26"/>
          <p:cNvSpPr>
            <a:spLocks noChangeArrowheads="1"/>
          </p:cNvSpPr>
          <p:nvPr/>
        </p:nvSpPr>
        <p:spPr bwMode="auto">
          <a:xfrm>
            <a:off x="3321050" y="2197896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FFC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1" name="AutoShape 27"/>
          <p:cNvSpPr>
            <a:spLocks noChangeArrowheads="1"/>
          </p:cNvSpPr>
          <p:nvPr/>
        </p:nvSpPr>
        <p:spPr bwMode="auto">
          <a:xfrm>
            <a:off x="3429005" y="2271715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92" name="Picture 28" descr="9919scd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FBD"/>
              </a:clrFrom>
              <a:clrTo>
                <a:srgbClr val="FA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353867"/>
            <a:ext cx="96520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3" name="AutoShape 29"/>
          <p:cNvSpPr>
            <a:spLocks noChangeArrowheads="1"/>
          </p:cNvSpPr>
          <p:nvPr/>
        </p:nvSpPr>
        <p:spPr bwMode="auto">
          <a:xfrm>
            <a:off x="2092330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4" name="AutoShape 30"/>
          <p:cNvSpPr>
            <a:spLocks noChangeArrowheads="1"/>
          </p:cNvSpPr>
          <p:nvPr/>
        </p:nvSpPr>
        <p:spPr bwMode="auto">
          <a:xfrm>
            <a:off x="1547813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1655763" y="3501630"/>
            <a:ext cx="1047750" cy="804863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96" name="Picture 32" descr="535dscd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571876"/>
            <a:ext cx="798512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7" name="AutoShape 33"/>
          <p:cNvSpPr>
            <a:spLocks noChangeArrowheads="1"/>
          </p:cNvSpPr>
          <p:nvPr/>
        </p:nvSpPr>
        <p:spPr bwMode="auto">
          <a:xfrm>
            <a:off x="3259143" y="3256360"/>
            <a:ext cx="85725" cy="1726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8" name="AutoShape 34"/>
          <p:cNvSpPr>
            <a:spLocks noChangeArrowheads="1"/>
          </p:cNvSpPr>
          <p:nvPr/>
        </p:nvSpPr>
        <p:spPr bwMode="auto">
          <a:xfrm>
            <a:off x="2814638" y="3429003"/>
            <a:ext cx="1047750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99" name="AutoShape 35"/>
          <p:cNvSpPr>
            <a:spLocks noChangeArrowheads="1"/>
          </p:cNvSpPr>
          <p:nvPr/>
        </p:nvSpPr>
        <p:spPr bwMode="auto">
          <a:xfrm>
            <a:off x="2922588" y="3501630"/>
            <a:ext cx="1047750" cy="804863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0" name="Picture 36" descr="1dd5scd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574258"/>
            <a:ext cx="939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1" name="AutoShape 37"/>
          <p:cNvSpPr>
            <a:spLocks noChangeArrowheads="1"/>
          </p:cNvSpPr>
          <p:nvPr/>
        </p:nvSpPr>
        <p:spPr bwMode="auto">
          <a:xfrm>
            <a:off x="4583118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2" name="AutoShape 38"/>
          <p:cNvSpPr>
            <a:spLocks noChangeArrowheads="1"/>
          </p:cNvSpPr>
          <p:nvPr/>
        </p:nvSpPr>
        <p:spPr bwMode="auto">
          <a:xfrm>
            <a:off x="4079879" y="3427812"/>
            <a:ext cx="1046163" cy="802481"/>
          </a:xfrm>
          <a:prstGeom prst="roundRect">
            <a:avLst>
              <a:gd name="adj" fmla="val 11329"/>
            </a:avLst>
          </a:prstGeom>
          <a:solidFill>
            <a:srgbClr val="CC66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3" name="AutoShape 39"/>
          <p:cNvSpPr>
            <a:spLocks noChangeArrowheads="1"/>
          </p:cNvSpPr>
          <p:nvPr/>
        </p:nvSpPr>
        <p:spPr bwMode="auto">
          <a:xfrm>
            <a:off x="4187830" y="3501631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4" name="Picture 40" descr="c793scd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BB"/>
              </a:clrFrom>
              <a:clrTo>
                <a:srgbClr val="FEFF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43" y="3590927"/>
            <a:ext cx="827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6075368" y="2609852"/>
            <a:ext cx="325437" cy="6548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6" name="AutoShape 42"/>
          <p:cNvSpPr>
            <a:spLocks noChangeArrowheads="1"/>
          </p:cNvSpPr>
          <p:nvPr/>
        </p:nvSpPr>
        <p:spPr bwMode="auto">
          <a:xfrm>
            <a:off x="6215068" y="2675335"/>
            <a:ext cx="85725" cy="613172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7" name="AutoShape 43"/>
          <p:cNvSpPr>
            <a:spLocks noChangeArrowheads="1"/>
          </p:cNvSpPr>
          <p:nvPr/>
        </p:nvSpPr>
        <p:spPr bwMode="auto">
          <a:xfrm>
            <a:off x="5848350" y="3239693"/>
            <a:ext cx="1454150" cy="892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8" name="AutoShape 44"/>
          <p:cNvSpPr>
            <a:spLocks noChangeArrowheads="1"/>
          </p:cNvSpPr>
          <p:nvPr/>
        </p:nvSpPr>
        <p:spPr bwMode="auto">
          <a:xfrm>
            <a:off x="4967288" y="2225280"/>
            <a:ext cx="1046162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09" name="AutoShape 45"/>
          <p:cNvSpPr>
            <a:spLocks noChangeArrowheads="1"/>
          </p:cNvSpPr>
          <p:nvPr/>
        </p:nvSpPr>
        <p:spPr bwMode="auto">
          <a:xfrm>
            <a:off x="5073655" y="2300290"/>
            <a:ext cx="1046163" cy="802481"/>
          </a:xfrm>
          <a:prstGeom prst="roundRect">
            <a:avLst>
              <a:gd name="adj" fmla="val 12222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10" name="AutoShape 46"/>
          <p:cNvSpPr>
            <a:spLocks noChangeArrowheads="1"/>
          </p:cNvSpPr>
          <p:nvPr/>
        </p:nvSpPr>
        <p:spPr bwMode="auto">
          <a:xfrm>
            <a:off x="6397625" y="2225280"/>
            <a:ext cx="1047750" cy="804863"/>
          </a:xfrm>
          <a:prstGeom prst="roundRect">
            <a:avLst>
              <a:gd name="adj" fmla="val 11329"/>
            </a:avLst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11" name="AutoShape 47"/>
          <p:cNvSpPr>
            <a:spLocks noChangeArrowheads="1"/>
          </p:cNvSpPr>
          <p:nvPr/>
        </p:nvSpPr>
        <p:spPr bwMode="auto">
          <a:xfrm>
            <a:off x="6505580" y="2300290"/>
            <a:ext cx="1046163" cy="802481"/>
          </a:xfrm>
          <a:prstGeom prst="roundRect">
            <a:avLst>
              <a:gd name="adj" fmla="val 10435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12" name="Picture 48" descr="1207scd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FBD"/>
              </a:clrFrom>
              <a:clrTo>
                <a:srgbClr val="FEFF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5" y="2370535"/>
            <a:ext cx="8556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3" name="Picture 49" descr="221dscd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DB7"/>
              </a:clrFrom>
              <a:clrTo>
                <a:srgbClr val="FFFD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8" y="2371727"/>
            <a:ext cx="85248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4" name="AutoShape 50"/>
          <p:cNvSpPr>
            <a:spLocks noChangeArrowheads="1"/>
          </p:cNvSpPr>
          <p:nvPr/>
        </p:nvSpPr>
        <p:spPr bwMode="auto">
          <a:xfrm>
            <a:off x="7196139" y="3264694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15" name="AutoShape 51"/>
          <p:cNvSpPr>
            <a:spLocks noChangeArrowheads="1"/>
          </p:cNvSpPr>
          <p:nvPr/>
        </p:nvSpPr>
        <p:spPr bwMode="auto">
          <a:xfrm>
            <a:off x="5859466" y="3256360"/>
            <a:ext cx="85725" cy="17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1884368" y="4201717"/>
            <a:ext cx="579437" cy="1916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Paul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3132138" y="4192193"/>
            <a:ext cx="647700" cy="246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Kate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4429130" y="4192191"/>
            <a:ext cx="576263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Bill</a:t>
            </a:r>
          </a:p>
        </p:txBody>
      </p:sp>
      <p:sp>
        <p:nvSpPr>
          <p:cNvPr id="11319" name="WordArt 55"/>
          <p:cNvSpPr>
            <a:spLocks noChangeArrowheads="1" noChangeShapeType="1" noTextEdit="1"/>
          </p:cNvSpPr>
          <p:nvPr/>
        </p:nvSpPr>
        <p:spPr bwMode="auto">
          <a:xfrm>
            <a:off x="5724525" y="4192192"/>
            <a:ext cx="647700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Mark</a:t>
            </a:r>
          </a:p>
        </p:txBody>
      </p:sp>
      <p:sp>
        <p:nvSpPr>
          <p:cNvPr id="11320" name="WordArt 56"/>
          <p:cNvSpPr>
            <a:spLocks noChangeArrowheads="1" noChangeShapeType="1" noTextEdit="1"/>
          </p:cNvSpPr>
          <p:nvPr/>
        </p:nvSpPr>
        <p:spPr bwMode="auto">
          <a:xfrm>
            <a:off x="6948493" y="4192192"/>
            <a:ext cx="719137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Grace</a:t>
            </a:r>
          </a:p>
        </p:txBody>
      </p:sp>
      <p:sp>
        <p:nvSpPr>
          <p:cNvPr id="11321" name="WordArt 57"/>
          <p:cNvSpPr>
            <a:spLocks noChangeArrowheads="1" noChangeShapeType="1" noTextEdit="1"/>
          </p:cNvSpPr>
          <p:nvPr/>
        </p:nvSpPr>
        <p:spPr bwMode="auto">
          <a:xfrm>
            <a:off x="6661150" y="3005139"/>
            <a:ext cx="719138" cy="216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Alice</a:t>
            </a:r>
          </a:p>
        </p:txBody>
      </p:sp>
      <p:sp>
        <p:nvSpPr>
          <p:cNvPr id="11322" name="WordArt 58"/>
          <p:cNvSpPr>
            <a:spLocks noChangeArrowheads="1" noChangeShapeType="1" noTextEdit="1"/>
          </p:cNvSpPr>
          <p:nvPr/>
        </p:nvSpPr>
        <p:spPr bwMode="auto">
          <a:xfrm>
            <a:off x="5292725" y="3005140"/>
            <a:ext cx="647700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John</a:t>
            </a:r>
          </a:p>
        </p:txBody>
      </p:sp>
      <p:sp>
        <p:nvSpPr>
          <p:cNvPr id="11323" name="WordArt 59"/>
          <p:cNvSpPr>
            <a:spLocks noChangeArrowheads="1" noChangeShapeType="1" noTextEdit="1"/>
          </p:cNvSpPr>
          <p:nvPr/>
        </p:nvSpPr>
        <p:spPr bwMode="auto">
          <a:xfrm>
            <a:off x="3563938" y="3005137"/>
            <a:ext cx="792162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Carol</a:t>
            </a:r>
          </a:p>
        </p:txBody>
      </p:sp>
      <p:sp>
        <p:nvSpPr>
          <p:cNvPr id="11324" name="WordArt 60"/>
          <p:cNvSpPr>
            <a:spLocks noChangeArrowheads="1" noChangeShapeType="1" noTextEdit="1"/>
          </p:cNvSpPr>
          <p:nvPr/>
        </p:nvSpPr>
        <p:spPr bwMode="auto">
          <a:xfrm>
            <a:off x="2124080" y="3003950"/>
            <a:ext cx="792163" cy="215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Peter</a:t>
            </a:r>
          </a:p>
        </p:txBody>
      </p:sp>
      <p:sp>
        <p:nvSpPr>
          <p:cNvPr id="11325" name="WordArt 61"/>
          <p:cNvSpPr>
            <a:spLocks noChangeArrowheads="1" noChangeShapeType="1" noTextEdit="1"/>
          </p:cNvSpPr>
          <p:nvPr/>
        </p:nvSpPr>
        <p:spPr bwMode="auto">
          <a:xfrm>
            <a:off x="3636963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Jane</a:t>
            </a:r>
          </a:p>
        </p:txBody>
      </p:sp>
      <p:sp>
        <p:nvSpPr>
          <p:cNvPr id="11326" name="WordArt 62"/>
          <p:cNvSpPr>
            <a:spLocks noChangeArrowheads="1" noChangeShapeType="1" noTextEdit="1"/>
          </p:cNvSpPr>
          <p:nvPr/>
        </p:nvSpPr>
        <p:spPr bwMode="auto">
          <a:xfrm>
            <a:off x="5076825" y="1816894"/>
            <a:ext cx="647700" cy="215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Mike</a:t>
            </a:r>
          </a:p>
        </p:txBody>
      </p:sp>
      <p:sp>
        <p:nvSpPr>
          <p:cNvPr id="11327" name="AutoShape 63"/>
          <p:cNvSpPr>
            <a:spLocks noChangeArrowheads="1"/>
          </p:cNvSpPr>
          <p:nvPr/>
        </p:nvSpPr>
        <p:spPr bwMode="auto">
          <a:xfrm>
            <a:off x="6516693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28" name="AutoShape 64"/>
          <p:cNvSpPr>
            <a:spLocks noChangeArrowheads="1"/>
          </p:cNvSpPr>
          <p:nvPr/>
        </p:nvSpPr>
        <p:spPr bwMode="auto">
          <a:xfrm>
            <a:off x="1476380" y="844156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29" name="AutoShape 65"/>
          <p:cNvSpPr>
            <a:spLocks noChangeArrowheads="1"/>
          </p:cNvSpPr>
          <p:nvPr/>
        </p:nvSpPr>
        <p:spPr bwMode="auto">
          <a:xfrm>
            <a:off x="6372230" y="951312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0" name="AutoShape 66"/>
          <p:cNvSpPr>
            <a:spLocks noChangeArrowheads="1"/>
          </p:cNvSpPr>
          <p:nvPr/>
        </p:nvSpPr>
        <p:spPr bwMode="auto">
          <a:xfrm>
            <a:off x="7308855" y="1545434"/>
            <a:ext cx="1439863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1" name="AutoShape 67"/>
          <p:cNvSpPr>
            <a:spLocks noChangeArrowheads="1"/>
          </p:cNvSpPr>
          <p:nvPr/>
        </p:nvSpPr>
        <p:spPr bwMode="auto">
          <a:xfrm>
            <a:off x="395288" y="1437087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2" name="AutoShape 68"/>
          <p:cNvSpPr>
            <a:spLocks noChangeArrowheads="1"/>
          </p:cNvSpPr>
          <p:nvPr/>
        </p:nvSpPr>
        <p:spPr bwMode="auto">
          <a:xfrm>
            <a:off x="2916238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3" name="AutoShape 69"/>
          <p:cNvSpPr>
            <a:spLocks noChangeArrowheads="1"/>
          </p:cNvSpPr>
          <p:nvPr/>
        </p:nvSpPr>
        <p:spPr bwMode="auto">
          <a:xfrm>
            <a:off x="4716463" y="303612"/>
            <a:ext cx="1439862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4" name="AutoShape 70"/>
          <p:cNvSpPr>
            <a:spLocks noChangeArrowheads="1"/>
          </p:cNvSpPr>
          <p:nvPr/>
        </p:nvSpPr>
        <p:spPr bwMode="auto">
          <a:xfrm>
            <a:off x="323855" y="303612"/>
            <a:ext cx="22320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335" name="AutoShape 71"/>
          <p:cNvSpPr>
            <a:spLocks noChangeArrowheads="1"/>
          </p:cNvSpPr>
          <p:nvPr/>
        </p:nvSpPr>
        <p:spPr bwMode="auto">
          <a:xfrm>
            <a:off x="2267744" y="4516043"/>
            <a:ext cx="4248949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480" name="WordArt 72"/>
          <p:cNvSpPr>
            <a:spLocks noChangeArrowheads="1" noChangeShapeType="1" noTextEdit="1"/>
          </p:cNvSpPr>
          <p:nvPr/>
        </p:nvSpPr>
        <p:spPr bwMode="auto">
          <a:xfrm>
            <a:off x="468318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pa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7481" name="WordArt 73"/>
          <p:cNvSpPr>
            <a:spLocks noChangeArrowheads="1" noChangeShapeType="1" noTextEdit="1"/>
          </p:cNvSpPr>
          <p:nvPr/>
        </p:nvSpPr>
        <p:spPr bwMode="auto">
          <a:xfrm>
            <a:off x="541343" y="1437085"/>
            <a:ext cx="1150937" cy="325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cousin</a:t>
            </a:r>
          </a:p>
        </p:txBody>
      </p:sp>
      <p:sp>
        <p:nvSpPr>
          <p:cNvPr id="17482" name="WordArt 74"/>
          <p:cNvSpPr>
            <a:spLocks noChangeArrowheads="1" noChangeShapeType="1" noTextEdit="1"/>
          </p:cNvSpPr>
          <p:nvPr/>
        </p:nvSpPr>
        <p:spPr bwMode="auto">
          <a:xfrm>
            <a:off x="1619255" y="927944"/>
            <a:ext cx="1192203" cy="2400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um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7483" name="WordArt 75"/>
          <p:cNvSpPr>
            <a:spLocks noChangeArrowheads="1" noChangeShapeType="1" noTextEdit="1"/>
          </p:cNvSpPr>
          <p:nvPr/>
        </p:nvSpPr>
        <p:spPr bwMode="auto">
          <a:xfrm>
            <a:off x="7524750" y="1545431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dad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7484" name="WordArt 76"/>
          <p:cNvSpPr>
            <a:spLocks noChangeArrowheads="1" noChangeShapeType="1" noTextEdit="1"/>
          </p:cNvSpPr>
          <p:nvPr/>
        </p:nvSpPr>
        <p:spPr bwMode="auto">
          <a:xfrm>
            <a:off x="4859338" y="303610"/>
            <a:ext cx="10795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uncle</a:t>
            </a:r>
          </a:p>
        </p:txBody>
      </p:sp>
      <p:sp>
        <p:nvSpPr>
          <p:cNvPr id="11341" name="AutoShape 77"/>
          <p:cNvSpPr>
            <a:spLocks noChangeArrowheads="1"/>
          </p:cNvSpPr>
          <p:nvPr/>
        </p:nvSpPr>
        <p:spPr bwMode="auto">
          <a:xfrm>
            <a:off x="468314" y="2085977"/>
            <a:ext cx="1152525" cy="3786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486" name="WordArt 78"/>
          <p:cNvSpPr>
            <a:spLocks noChangeArrowheads="1" noChangeShapeType="1" noTextEdit="1"/>
          </p:cNvSpPr>
          <p:nvPr/>
        </p:nvSpPr>
        <p:spPr bwMode="auto">
          <a:xfrm>
            <a:off x="3059118" y="303610"/>
            <a:ext cx="115252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brother</a:t>
            </a:r>
          </a:p>
        </p:txBody>
      </p:sp>
      <p:sp>
        <p:nvSpPr>
          <p:cNvPr id="17487" name="WordArt 79"/>
          <p:cNvSpPr>
            <a:spLocks noChangeArrowheads="1" noChangeShapeType="1" noTextEdit="1"/>
          </p:cNvSpPr>
          <p:nvPr/>
        </p:nvSpPr>
        <p:spPr bwMode="auto">
          <a:xfrm>
            <a:off x="684213" y="2139553"/>
            <a:ext cx="792162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aunt</a:t>
            </a:r>
          </a:p>
        </p:txBody>
      </p:sp>
      <p:sp>
        <p:nvSpPr>
          <p:cNvPr id="17488" name="WordArt 80"/>
          <p:cNvSpPr>
            <a:spLocks noChangeArrowheads="1" noChangeShapeType="1" noTextEdit="1"/>
          </p:cNvSpPr>
          <p:nvPr/>
        </p:nvSpPr>
        <p:spPr bwMode="auto">
          <a:xfrm>
            <a:off x="6659564" y="303612"/>
            <a:ext cx="2016125" cy="377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  </a:t>
            </a:r>
            <a:r>
              <a:rPr lang="vi-VN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grandm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a  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1345" name="WordArt 81"/>
          <p:cNvSpPr>
            <a:spLocks noChangeArrowheads="1" noChangeShapeType="1" noTextEdit="1"/>
          </p:cNvSpPr>
          <p:nvPr/>
        </p:nvSpPr>
        <p:spPr bwMode="auto">
          <a:xfrm>
            <a:off x="2485102" y="4569619"/>
            <a:ext cx="2592388" cy="270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Carol is John's</a:t>
            </a:r>
          </a:p>
        </p:txBody>
      </p:sp>
      <p:sp>
        <p:nvSpPr>
          <p:cNvPr id="17490" name="WordArt 82"/>
          <p:cNvSpPr>
            <a:spLocks noChangeArrowheads="1" noChangeShapeType="1" noTextEdit="1"/>
          </p:cNvSpPr>
          <p:nvPr/>
        </p:nvSpPr>
        <p:spPr bwMode="auto">
          <a:xfrm>
            <a:off x="5289286" y="4551934"/>
            <a:ext cx="1007398" cy="2879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</a:endParaRPr>
          </a:p>
        </p:txBody>
      </p:sp>
      <p:sp>
        <p:nvSpPr>
          <p:cNvPr id="17491" name="WordArt 83"/>
          <p:cNvSpPr>
            <a:spLocks noChangeArrowheads="1" noChangeShapeType="1" noTextEdit="1"/>
          </p:cNvSpPr>
          <p:nvPr/>
        </p:nvSpPr>
        <p:spPr bwMode="auto">
          <a:xfrm rot="-1354140">
            <a:off x="250825" y="2950369"/>
            <a:ext cx="1620838" cy="43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Forte"/>
              </a:rPr>
              <a:t>GOOD JOB!</a:t>
            </a:r>
          </a:p>
        </p:txBody>
      </p:sp>
      <p:sp>
        <p:nvSpPr>
          <p:cNvPr id="17493" name="WordArt 85"/>
          <p:cNvSpPr>
            <a:spLocks noChangeArrowheads="1" noChangeShapeType="1" noTextEdit="1"/>
          </p:cNvSpPr>
          <p:nvPr/>
        </p:nvSpPr>
        <p:spPr bwMode="auto">
          <a:xfrm>
            <a:off x="6586538" y="951310"/>
            <a:ext cx="108108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</a:rPr>
              <a:t>sister</a:t>
            </a:r>
          </a:p>
        </p:txBody>
      </p:sp>
      <p:pic>
        <p:nvPicPr>
          <p:cNvPr id="85" name="Picture 8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20" y="4342920"/>
            <a:ext cx="947646" cy="8231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" y="454647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0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7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17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7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7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7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6"/>
                  </p:tgtEl>
                </p:cond>
              </p:nextCondLst>
            </p:seq>
          </p:childTnLst>
        </p:cTn>
      </p:par>
    </p:tnLst>
    <p:bldLst>
      <p:bldP spid="17480" grpId="0" animBg="1"/>
      <p:bldP spid="17480" grpId="1" animBg="1"/>
      <p:bldP spid="17481" grpId="0" animBg="1"/>
      <p:bldP spid="17481" grpId="1" animBg="1"/>
      <p:bldP spid="17482" grpId="0" animBg="1"/>
      <p:bldP spid="17482" grpId="1" animBg="1"/>
      <p:bldP spid="17483" grpId="0" animBg="1"/>
      <p:bldP spid="17483" grpId="1" animBg="1"/>
      <p:bldP spid="17484" grpId="0" animBg="1"/>
      <p:bldP spid="17484" grpId="1" animBg="1"/>
      <p:bldP spid="17486" grpId="0" animBg="1"/>
      <p:bldP spid="17486" grpId="1" animBg="1"/>
      <p:bldP spid="17487" grpId="0" animBg="1"/>
      <p:bldP spid="17487" grpId="1" animBg="1"/>
      <p:bldP spid="17488" grpId="0" animBg="1"/>
      <p:bldP spid="17488" grpId="1" animBg="1"/>
      <p:bldP spid="17490" grpId="0" animBg="1"/>
      <p:bldP spid="1749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877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2F2A3F-90F2-4447-A93E-2921DD7B2BE4}"/>
              </a:ext>
            </a:extLst>
          </p:cNvPr>
          <p:cNvSpPr/>
          <p:nvPr/>
        </p:nvSpPr>
        <p:spPr>
          <a:xfrm>
            <a:off x="158886" y="232999"/>
            <a:ext cx="8826228" cy="4776031"/>
          </a:xfrm>
          <a:custGeom>
            <a:avLst/>
            <a:gdLst>
              <a:gd name="connsiteX0" fmla="*/ 214778 w 8826228"/>
              <a:gd name="connsiteY0" fmla="*/ 0 h 4776031"/>
              <a:gd name="connsiteX1" fmla="*/ 8611450 w 8826228"/>
              <a:gd name="connsiteY1" fmla="*/ 0 h 4776031"/>
              <a:gd name="connsiteX2" fmla="*/ 8826228 w 8826228"/>
              <a:gd name="connsiteY2" fmla="*/ 214778 h 4776031"/>
              <a:gd name="connsiteX3" fmla="*/ 8826228 w 8826228"/>
              <a:gd name="connsiteY3" fmla="*/ 4561253 h 4776031"/>
              <a:gd name="connsiteX4" fmla="*/ 8611450 w 8826228"/>
              <a:gd name="connsiteY4" fmla="*/ 4776031 h 4776031"/>
              <a:gd name="connsiteX5" fmla="*/ 8090812 w 8826228"/>
              <a:gd name="connsiteY5" fmla="*/ 4776031 h 4776031"/>
              <a:gd name="connsiteX6" fmla="*/ 8090812 w 8826228"/>
              <a:gd name="connsiteY6" fmla="*/ 3668529 h 4776031"/>
              <a:gd name="connsiteX7" fmla="*/ 5699304 w 8826228"/>
              <a:gd name="connsiteY7" fmla="*/ 3668529 h 4776031"/>
              <a:gd name="connsiteX8" fmla="*/ 5699304 w 8826228"/>
              <a:gd name="connsiteY8" fmla="*/ 4776031 h 4776031"/>
              <a:gd name="connsiteX9" fmla="*/ 214778 w 8826228"/>
              <a:gd name="connsiteY9" fmla="*/ 4776031 h 4776031"/>
              <a:gd name="connsiteX10" fmla="*/ 0 w 8826228"/>
              <a:gd name="connsiteY10" fmla="*/ 4561253 h 4776031"/>
              <a:gd name="connsiteX11" fmla="*/ 0 w 8826228"/>
              <a:gd name="connsiteY11" fmla="*/ 214778 h 4776031"/>
              <a:gd name="connsiteX12" fmla="*/ 214778 w 8826228"/>
              <a:gd name="connsiteY12" fmla="*/ 0 h 477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26228" h="4776031">
                <a:moveTo>
                  <a:pt x="214778" y="0"/>
                </a:moveTo>
                <a:lnTo>
                  <a:pt x="8611450" y="0"/>
                </a:lnTo>
                <a:cubicBezTo>
                  <a:pt x="8730069" y="0"/>
                  <a:pt x="8826228" y="96159"/>
                  <a:pt x="8826228" y="214778"/>
                </a:cubicBezTo>
                <a:lnTo>
                  <a:pt x="8826228" y="4561253"/>
                </a:lnTo>
                <a:cubicBezTo>
                  <a:pt x="8826228" y="4679872"/>
                  <a:pt x="8730069" y="4776031"/>
                  <a:pt x="8611450" y="4776031"/>
                </a:cubicBezTo>
                <a:lnTo>
                  <a:pt x="8090812" y="4776031"/>
                </a:lnTo>
                <a:lnTo>
                  <a:pt x="8090812" y="3668529"/>
                </a:lnTo>
                <a:lnTo>
                  <a:pt x="5699304" y="3668529"/>
                </a:lnTo>
                <a:lnTo>
                  <a:pt x="5699304" y="4776031"/>
                </a:lnTo>
                <a:lnTo>
                  <a:pt x="214778" y="4776031"/>
                </a:lnTo>
                <a:cubicBezTo>
                  <a:pt x="96159" y="4776031"/>
                  <a:pt x="0" y="4679872"/>
                  <a:pt x="0" y="4561253"/>
                </a:cubicBezTo>
                <a:lnTo>
                  <a:pt x="0" y="214778"/>
                </a:lnTo>
                <a:cubicBezTo>
                  <a:pt x="0" y="96159"/>
                  <a:pt x="96159" y="0"/>
                  <a:pt x="214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3004AA-D262-46CC-9959-C47BC657F23F}"/>
              </a:ext>
            </a:extLst>
          </p:cNvPr>
          <p:cNvSpPr/>
          <p:nvPr/>
        </p:nvSpPr>
        <p:spPr>
          <a:xfrm>
            <a:off x="5858190" y="3802931"/>
            <a:ext cx="2391508" cy="1156837"/>
          </a:xfrm>
          <a:custGeom>
            <a:avLst/>
            <a:gdLst>
              <a:gd name="connsiteX0" fmla="*/ 0 w 2391508"/>
              <a:gd name="connsiteY0" fmla="*/ 0 h 1107502"/>
              <a:gd name="connsiteX1" fmla="*/ 2391508 w 2391508"/>
              <a:gd name="connsiteY1" fmla="*/ 0 h 1107502"/>
              <a:gd name="connsiteX2" fmla="*/ 2391508 w 2391508"/>
              <a:gd name="connsiteY2" fmla="*/ 1107502 h 1107502"/>
              <a:gd name="connsiteX3" fmla="*/ 0 w 2391508"/>
              <a:gd name="connsiteY3" fmla="*/ 1107502 h 1107502"/>
              <a:gd name="connsiteX4" fmla="*/ 0 w 2391508"/>
              <a:gd name="connsiteY4" fmla="*/ 0 h 110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508" h="1107502">
                <a:moveTo>
                  <a:pt x="0" y="0"/>
                </a:moveTo>
                <a:lnTo>
                  <a:pt x="2391508" y="0"/>
                </a:lnTo>
                <a:lnTo>
                  <a:pt x="2391508" y="1107502"/>
                </a:lnTo>
                <a:lnTo>
                  <a:pt x="0" y="11075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" y="181980"/>
            <a:ext cx="8791898" cy="477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57" y="483518"/>
            <a:ext cx="6217081" cy="36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4572000" y="1169622"/>
            <a:ext cx="2556346" cy="22852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7200" b="1"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Good</a:t>
            </a:r>
          </a:p>
          <a:p>
            <a:pPr algn="ctr" defTabSz="457166"/>
            <a:r>
              <a:rPr lang="en-PH" sz="7200" b="1">
                <a:solidFill>
                  <a:srgbClr val="3AA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bye!</a:t>
            </a:r>
            <a:endParaRPr lang="en-PH" sz="5400" dirty="0">
              <a:solidFill>
                <a:srgbClr val="3AA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8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5" y="4549967"/>
            <a:ext cx="7236605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bedroom</a:t>
            </a:r>
            <a:r>
              <a:rPr lang="es-ES_tradn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 descr="http://4.bp.blogspot.com/-tv5GXDV0RUs/UF_byIk8_vI/AAAAAAAABoY/6wB3bAUFJMo/s1600/house_off.gif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039" y1="80089" x2="60480" y2="96868"/>
                        <a14:foregroundMark x1="27511" y1="80089" x2="25983" y2="93736"/>
                        <a14:foregroundMark x1="37773" y1="80761" x2="69651" y2="81879"/>
                        <a14:foregroundMark x1="29258" y1="91946" x2="47162" y2="93065"/>
                        <a14:foregroundMark x1="90611" y1="79418" x2="91266" y2="85459"/>
                        <a14:foregroundMark x1="64410" y1="69351" x2="67467" y2="71812"/>
                        <a14:foregroundMark x1="29258" y1="95302" x2="36900" y2="95526"/>
                        <a14:foregroundMark x1="76419" y1="66667" x2="75983" y2="74273"/>
                        <a14:foregroundMark x1="26419" y1="7606" x2="27074" y2="14989"/>
                        <a14:foregroundMark x1="63755" y1="76510" x2="90611" y2="76510"/>
                        <a14:foregroundMark x1="80786" y1="80761" x2="91921" y2="94631"/>
                        <a14:backgroundMark x1="84716" y1="15884" x2="93886" y2="1633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82" b="20482"/>
          <a:stretch/>
        </p:blipFill>
        <p:spPr bwMode="auto">
          <a:xfrm>
            <a:off x="1403650" y="1382127"/>
            <a:ext cx="6336704" cy="306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699542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2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325884" y="3227426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4" cstate="print"/>
          <a:srcRect l="13817" t="5620" r="13150" b="4447"/>
          <a:stretch>
            <a:fillRect/>
          </a:stretch>
        </p:blipFill>
        <p:spPr bwMode="auto">
          <a:xfrm rot="5400000">
            <a:off x="7600418" y="3393946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321338" y="2981335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94" y="761200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1971716" y="4443959"/>
            <a:ext cx="246418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84168" y="3916980"/>
            <a:ext cx="216024" cy="2311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E17F86-3992-4832-9925-1DDC52231BA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1222"/>
          <a:stretch/>
        </p:blipFill>
        <p:spPr>
          <a:xfrm>
            <a:off x="1825887" y="2889757"/>
            <a:ext cx="2917876" cy="1485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0562" y="3416860"/>
            <a:ext cx="773718" cy="144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2F1227-62A7-4C87-931F-F8A2ADCF956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25111"/>
          <a:stretch/>
        </p:blipFill>
        <p:spPr>
          <a:xfrm>
            <a:off x="1821242" y="1419621"/>
            <a:ext cx="1763585" cy="1422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3"/>
          <a:stretch/>
        </p:blipFill>
        <p:spPr bwMode="auto">
          <a:xfrm>
            <a:off x="2986607" y="2016674"/>
            <a:ext cx="570828" cy="80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D1A6D0-51DA-4C3E-9367-05BFBC81DB4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30889"/>
          <a:stretch/>
        </p:blipFill>
        <p:spPr>
          <a:xfrm>
            <a:off x="4788024" y="2874715"/>
            <a:ext cx="2583394" cy="1497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306" y="3130908"/>
            <a:ext cx="823962" cy="12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087D68-1D75-49DE-B89E-131C370F963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5958" r="37333"/>
          <a:stretch/>
        </p:blipFill>
        <p:spPr>
          <a:xfrm>
            <a:off x="3626238" y="1419622"/>
            <a:ext cx="1732791" cy="1414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Bedroom Ideas Clip Art Vector Graphics Illustration, PNG, 2518x1543px,  Bedroom, Bed, Bed Sheet, Building, Cartoon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94" y="1421138"/>
            <a:ext cx="2349978" cy="1398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578" y="1737926"/>
            <a:ext cx="617460" cy="113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E20C0-2310-4F9E-9F1D-81D3D875BD3B}"/>
              </a:ext>
            </a:extLst>
          </p:cNvPr>
          <p:cNvSpPr/>
          <p:nvPr/>
        </p:nvSpPr>
        <p:spPr>
          <a:xfrm>
            <a:off x="1821242" y="1412699"/>
            <a:ext cx="1763585" cy="14217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1"/>
          <a:stretch/>
        </p:blipFill>
        <p:spPr bwMode="auto">
          <a:xfrm>
            <a:off x="6311207" y="1952983"/>
            <a:ext cx="571574" cy="8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737" y="3227426"/>
            <a:ext cx="755206" cy="11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71E20C0-2310-4F9E-9F1D-81D3D875BD3B}"/>
              </a:ext>
            </a:extLst>
          </p:cNvPr>
          <p:cNvSpPr/>
          <p:nvPr/>
        </p:nvSpPr>
        <p:spPr>
          <a:xfrm>
            <a:off x="5008194" y="1419622"/>
            <a:ext cx="2349978" cy="14217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1 CuadroTexto"/>
          <p:cNvSpPr txBox="1"/>
          <p:nvPr/>
        </p:nvSpPr>
        <p:spPr>
          <a:xfrm>
            <a:off x="2145077" y="4438973"/>
            <a:ext cx="246418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Sister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4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3" grpId="0"/>
      <p:bldP spid="4" grpId="0" animBg="1"/>
      <p:bldP spid="36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6" y="4549967"/>
            <a:ext cx="7399638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 </a:t>
            </a:r>
            <a:r>
              <a:rPr lang="es-ES_tradnl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_tradnl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kitchen</a:t>
            </a:r>
            <a:r>
              <a:rPr lang="es-ES_tradnl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799" y="1382127"/>
            <a:ext cx="5604405" cy="306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737038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1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240842" y="3177881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3" cstate="print"/>
          <a:srcRect l="13817" t="5620" r="13150" b="4447"/>
          <a:stretch>
            <a:fillRect/>
          </a:stretch>
        </p:blipFill>
        <p:spPr bwMode="auto">
          <a:xfrm rot="5400000">
            <a:off x="7515376" y="3344401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236296" y="2931790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90" y="616860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7778" y="1545041"/>
            <a:ext cx="708107" cy="1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/>
          <a:stretch/>
        </p:blipFill>
        <p:spPr bwMode="auto">
          <a:xfrm>
            <a:off x="5163393" y="2030082"/>
            <a:ext cx="542868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2143787" y="4525210"/>
            <a:ext cx="189225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Mum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DE2F1CE6-3C19-4358-BE7B-80A8731D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986" y="3235545"/>
            <a:ext cx="731699" cy="108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3841FA66-3CDB-4657-B819-5FAADCEA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7044" y="2994058"/>
            <a:ext cx="916465" cy="14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E3FE25A-91B0-4E19-AC34-140DB20F9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5"/>
          <a:stretch/>
        </p:blipFill>
        <p:spPr bwMode="auto">
          <a:xfrm>
            <a:off x="2891838" y="2067694"/>
            <a:ext cx="456026" cy="6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158D3C7D-B10D-483A-8280-06E9220C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46720" y="3457008"/>
            <a:ext cx="675229" cy="12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93C2C88-0C8E-4CC6-BBD6-E003DB13F6B4}"/>
              </a:ext>
            </a:extLst>
          </p:cNvPr>
          <p:cNvSpPr/>
          <p:nvPr/>
        </p:nvSpPr>
        <p:spPr>
          <a:xfrm>
            <a:off x="4729459" y="2875280"/>
            <a:ext cx="2506837" cy="144220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  <p:bldLst>
      <p:bldP spid="73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6" y="4549967"/>
            <a:ext cx="7357326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bathroom</a:t>
            </a:r>
            <a:r>
              <a:rPr lang="es-ES_tradn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799" y="1382127"/>
            <a:ext cx="5604405" cy="306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737038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1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240842" y="3177881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3" cstate="print"/>
          <a:srcRect l="13817" t="5620" r="13150" b="4447"/>
          <a:stretch>
            <a:fillRect/>
          </a:stretch>
        </p:blipFill>
        <p:spPr bwMode="auto">
          <a:xfrm rot="5400000">
            <a:off x="7515376" y="3344401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236296" y="2931790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486" y="687593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7778" y="1545041"/>
            <a:ext cx="708107" cy="1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2094403" y="4500529"/>
            <a:ext cx="1541493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Dad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9E364C5F-EE0C-43CF-8256-C793D83BC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/>
          <a:stretch/>
        </p:blipFill>
        <p:spPr bwMode="auto">
          <a:xfrm>
            <a:off x="5475968" y="2017701"/>
            <a:ext cx="544810" cy="75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1642BB81-3F9F-49FB-9BE9-95831A1E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80483" y="3475994"/>
            <a:ext cx="713475" cy="13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C573C131-1BE7-4A8C-970C-A42E3051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6"/>
          <a:stretch/>
        </p:blipFill>
        <p:spPr bwMode="auto">
          <a:xfrm>
            <a:off x="2974996" y="2125780"/>
            <a:ext cx="432048" cy="6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ABD97E60-2480-4D86-8EB6-5035C422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55778" y="3227426"/>
            <a:ext cx="731292" cy="108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3A13E1F-F9BA-4F2B-9995-4F4E3AA0B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6463" y="3041323"/>
            <a:ext cx="828140" cy="12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F3D992F-4E68-4191-BFDD-DEF767FDE45A}"/>
              </a:ext>
            </a:extLst>
          </p:cNvPr>
          <p:cNvSpPr/>
          <p:nvPr/>
        </p:nvSpPr>
        <p:spPr>
          <a:xfrm>
            <a:off x="3594885" y="1419622"/>
            <a:ext cx="1337156" cy="142219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5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3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5" y="4549967"/>
            <a:ext cx="7236605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_tradnl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bedroom</a:t>
            </a:r>
            <a:r>
              <a:rPr lang="es-ES_tradn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 descr="http://4.bp.blogspot.com/-tv5GXDV0RUs/UF_byIk8_vI/AAAAAAAABoY/6wB3bAUFJMo/s1600/house_off.gif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039" y1="80089" x2="60480" y2="96868"/>
                        <a14:foregroundMark x1="27511" y1="80089" x2="25983" y2="93736"/>
                        <a14:foregroundMark x1="37773" y1="80761" x2="69651" y2="81879"/>
                        <a14:foregroundMark x1="29258" y1="91946" x2="47162" y2="93065"/>
                        <a14:foregroundMark x1="90611" y1="79418" x2="91266" y2="85459"/>
                        <a14:foregroundMark x1="64410" y1="69351" x2="67467" y2="71812"/>
                        <a14:foregroundMark x1="29258" y1="95302" x2="36900" y2="95526"/>
                        <a14:foregroundMark x1="76419" y1="66667" x2="75983" y2="74273"/>
                        <a14:foregroundMark x1="26419" y1="7606" x2="27074" y2="14989"/>
                        <a14:foregroundMark x1="63755" y1="76510" x2="90611" y2="76510"/>
                        <a14:foregroundMark x1="80786" y1="80761" x2="91921" y2="94631"/>
                        <a14:backgroundMark x1="84716" y1="15884" x2="93886" y2="1633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82" b="20482"/>
          <a:stretch/>
        </p:blipFill>
        <p:spPr bwMode="auto">
          <a:xfrm>
            <a:off x="1403650" y="1382127"/>
            <a:ext cx="6336704" cy="306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699542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2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325884" y="3227426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4" cstate="print"/>
          <a:srcRect l="13817" t="5620" r="13150" b="4447"/>
          <a:stretch>
            <a:fillRect/>
          </a:stretch>
        </p:blipFill>
        <p:spPr bwMode="auto">
          <a:xfrm rot="5400000">
            <a:off x="7600418" y="3393946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321338" y="2981335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21" y="627824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1971716" y="4443959"/>
            <a:ext cx="246418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84168" y="3916980"/>
            <a:ext cx="216024" cy="2311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E17F86-3992-4832-9925-1DDC52231BA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1222"/>
          <a:stretch/>
        </p:blipFill>
        <p:spPr>
          <a:xfrm>
            <a:off x="1825887" y="2889757"/>
            <a:ext cx="2917876" cy="1485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0562" y="3416860"/>
            <a:ext cx="773718" cy="144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2F1227-62A7-4C87-931F-F8A2ADCF956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25111"/>
          <a:stretch/>
        </p:blipFill>
        <p:spPr>
          <a:xfrm>
            <a:off x="1821242" y="1419621"/>
            <a:ext cx="1763585" cy="1422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3"/>
          <a:stretch/>
        </p:blipFill>
        <p:spPr bwMode="auto">
          <a:xfrm>
            <a:off x="2986607" y="2016674"/>
            <a:ext cx="570828" cy="80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D1A6D0-51DA-4C3E-9367-05BFBC81DB4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30889"/>
          <a:stretch/>
        </p:blipFill>
        <p:spPr>
          <a:xfrm>
            <a:off x="4788024" y="2874715"/>
            <a:ext cx="2583394" cy="1497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306" y="3130908"/>
            <a:ext cx="823962" cy="12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087D68-1D75-49DE-B89E-131C370F963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5958" r="37333"/>
          <a:stretch/>
        </p:blipFill>
        <p:spPr>
          <a:xfrm>
            <a:off x="3626238" y="1419622"/>
            <a:ext cx="1732791" cy="1414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Bedroom Ideas Clip Art Vector Graphics Illustration, PNG, 2518x1543px,  Bedroom, Bed, Bed Sheet, Building, Cartoon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94" y="1421138"/>
            <a:ext cx="2349978" cy="1398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578" y="1737926"/>
            <a:ext cx="617460" cy="113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E20C0-2310-4F9E-9F1D-81D3D875BD3B}"/>
              </a:ext>
            </a:extLst>
          </p:cNvPr>
          <p:cNvSpPr/>
          <p:nvPr/>
        </p:nvSpPr>
        <p:spPr>
          <a:xfrm>
            <a:off x="1821242" y="1412699"/>
            <a:ext cx="1763585" cy="14217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1"/>
          <a:stretch/>
        </p:blipFill>
        <p:spPr bwMode="auto">
          <a:xfrm>
            <a:off x="6311207" y="1952983"/>
            <a:ext cx="571574" cy="8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737" y="3227426"/>
            <a:ext cx="755206" cy="11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71E20C0-2310-4F9E-9F1D-81D3D875BD3B}"/>
              </a:ext>
            </a:extLst>
          </p:cNvPr>
          <p:cNvSpPr/>
          <p:nvPr/>
        </p:nvSpPr>
        <p:spPr>
          <a:xfrm>
            <a:off x="5008194" y="1419622"/>
            <a:ext cx="2349978" cy="14217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1 CuadroTexto"/>
          <p:cNvSpPr txBox="1"/>
          <p:nvPr/>
        </p:nvSpPr>
        <p:spPr>
          <a:xfrm>
            <a:off x="2145077" y="4438973"/>
            <a:ext cx="246418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Sister</a:t>
            </a:r>
            <a:endParaRPr lang="es-E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6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3" grpId="0"/>
      <p:bldP spid="4" grpId="0" animBg="1"/>
      <p:bldP spid="36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-55760" y="4597908"/>
            <a:ext cx="9376072" cy="577330"/>
          </a:xfrm>
          <a:prstGeom prst="rect">
            <a:avLst/>
          </a:prstGeom>
          <a:blipFill>
            <a:blip r:embed="rId7"/>
            <a:stretch>
              <a:fillRect t="-5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62986" y="4549967"/>
            <a:ext cx="6120168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________ is in the </a:t>
            </a:r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living room.</a:t>
            </a:r>
            <a:endParaRPr lang="es-ES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39 Forma libre"/>
          <p:cNvSpPr/>
          <p:nvPr/>
        </p:nvSpPr>
        <p:spPr>
          <a:xfrm>
            <a:off x="7487582" y="4299942"/>
            <a:ext cx="2124876" cy="727942"/>
          </a:xfrm>
          <a:custGeom>
            <a:avLst/>
            <a:gdLst>
              <a:gd name="connsiteX0" fmla="*/ 0 w 1676400"/>
              <a:gd name="connsiteY0" fmla="*/ 0 h 1511300"/>
              <a:gd name="connsiteX1" fmla="*/ 1143000 w 1676400"/>
              <a:gd name="connsiteY1" fmla="*/ 12700 h 1511300"/>
              <a:gd name="connsiteX2" fmla="*/ 1676400 w 1676400"/>
              <a:gd name="connsiteY2" fmla="*/ 1511300 h 1511300"/>
              <a:gd name="connsiteX3" fmla="*/ 190500 w 1676400"/>
              <a:gd name="connsiteY3" fmla="*/ 1511300 h 1511300"/>
              <a:gd name="connsiteX4" fmla="*/ 0 w 1676400"/>
              <a:gd name="connsiteY4" fmla="*/ 0 h 1511300"/>
              <a:gd name="connsiteX0" fmla="*/ 0 w 2244436"/>
              <a:gd name="connsiteY0" fmla="*/ 80 h 1498600"/>
              <a:gd name="connsiteX1" fmla="*/ 1711036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  <a:gd name="connsiteX0" fmla="*/ 0 w 2244436"/>
              <a:gd name="connsiteY0" fmla="*/ 80 h 1498600"/>
              <a:gd name="connsiteX1" fmla="*/ 1143000 w 2244436"/>
              <a:gd name="connsiteY1" fmla="*/ 0 h 1498600"/>
              <a:gd name="connsiteX2" fmla="*/ 2244436 w 2244436"/>
              <a:gd name="connsiteY2" fmla="*/ 1498600 h 1498600"/>
              <a:gd name="connsiteX3" fmla="*/ 758536 w 2244436"/>
              <a:gd name="connsiteY3" fmla="*/ 1498600 h 1498600"/>
              <a:gd name="connsiteX4" fmla="*/ 0 w 2244436"/>
              <a:gd name="connsiteY4" fmla="*/ 8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498600">
                <a:moveTo>
                  <a:pt x="0" y="80"/>
                </a:moveTo>
                <a:lnTo>
                  <a:pt x="1143000" y="0"/>
                </a:lnTo>
                <a:lnTo>
                  <a:pt x="2244436" y="1498600"/>
                </a:lnTo>
                <a:lnTo>
                  <a:pt x="758536" y="1498600"/>
                </a:lnTo>
                <a:lnTo>
                  <a:pt x="0" y="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0568" y="1463378"/>
            <a:ext cx="2880320" cy="3035911"/>
          </a:xfrm>
          <a:prstGeom prst="rect">
            <a:avLst/>
          </a:prstGeom>
        </p:spPr>
      </p:pic>
      <p:pic>
        <p:nvPicPr>
          <p:cNvPr id="54" name="3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799" y="1364759"/>
            <a:ext cx="5604405" cy="30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rapezoid 54"/>
          <p:cNvSpPr/>
          <p:nvPr/>
        </p:nvSpPr>
        <p:spPr>
          <a:xfrm>
            <a:off x="1547664" y="699542"/>
            <a:ext cx="5926072" cy="682584"/>
          </a:xfrm>
          <a:prstGeom prst="trapezoid">
            <a:avLst>
              <a:gd name="adj" fmla="val 89176"/>
            </a:avLst>
          </a:prstGeom>
          <a:blipFill>
            <a:blip r:embed="rId11"/>
            <a:stretch>
              <a:fillRect t="-5000" r="1000" b="-2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11 Rectángulo"/>
          <p:cNvSpPr/>
          <p:nvPr/>
        </p:nvSpPr>
        <p:spPr>
          <a:xfrm>
            <a:off x="7321336" y="4032547"/>
            <a:ext cx="1435538" cy="3290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57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9" y="3659475"/>
            <a:ext cx="1206355" cy="658012"/>
          </a:xfrm>
          <a:prstGeom prst="rect">
            <a:avLst/>
          </a:prstGeom>
        </p:spPr>
      </p:pic>
      <p:sp>
        <p:nvSpPr>
          <p:cNvPr id="58" name="13 Rectángulo"/>
          <p:cNvSpPr/>
          <p:nvPr/>
        </p:nvSpPr>
        <p:spPr>
          <a:xfrm>
            <a:off x="7545745" y="3389446"/>
            <a:ext cx="1004276" cy="173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9" name="15 Conector recto"/>
          <p:cNvCxnSpPr>
            <a:stCxn id="58" idx="0"/>
            <a:endCxn id="58" idx="2"/>
          </p:cNvCxnSpPr>
          <p:nvPr/>
        </p:nvCxnSpPr>
        <p:spPr>
          <a:xfrm>
            <a:off x="8047882" y="3389446"/>
            <a:ext cx="0" cy="17309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36 Rectángulo"/>
          <p:cNvSpPr/>
          <p:nvPr/>
        </p:nvSpPr>
        <p:spPr>
          <a:xfrm>
            <a:off x="7325884" y="3227426"/>
            <a:ext cx="1512168" cy="1188132"/>
          </a:xfrm>
          <a:prstGeom prst="rect">
            <a:avLst/>
          </a:prstGeom>
          <a:pattFill prst="dkHorz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61" name="Picture 10" descr="http://www.coprosider.com/FitxersWeb/22389/ocasion-puertas-basculantes-de-garaje.jpg"/>
          <p:cNvPicPr>
            <a:picLocks noChangeAspect="1" noChangeArrowheads="1"/>
          </p:cNvPicPr>
          <p:nvPr/>
        </p:nvPicPr>
        <p:blipFill>
          <a:blip r:embed="rId13" cstate="print"/>
          <a:srcRect l="13817" t="5620" r="13150" b="4447"/>
          <a:stretch>
            <a:fillRect/>
          </a:stretch>
        </p:blipFill>
        <p:spPr bwMode="auto">
          <a:xfrm rot="5400000">
            <a:off x="7600418" y="3393946"/>
            <a:ext cx="891099" cy="1152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2" name="43 Forma libre"/>
          <p:cNvSpPr/>
          <p:nvPr/>
        </p:nvSpPr>
        <p:spPr>
          <a:xfrm>
            <a:off x="7321338" y="2981335"/>
            <a:ext cx="1615199" cy="246095"/>
          </a:xfrm>
          <a:custGeom>
            <a:avLst/>
            <a:gdLst>
              <a:gd name="connsiteX0" fmla="*/ 0 w 1506828"/>
              <a:gd name="connsiteY0" fmla="*/ 283335 h 296214"/>
              <a:gd name="connsiteX1" fmla="*/ 1506828 w 1506828"/>
              <a:gd name="connsiteY1" fmla="*/ 296214 h 296214"/>
              <a:gd name="connsiteX2" fmla="*/ 1081826 w 1506828"/>
              <a:gd name="connsiteY2" fmla="*/ 25758 h 296214"/>
              <a:gd name="connsiteX3" fmla="*/ 25758 w 1506828"/>
              <a:gd name="connsiteY3" fmla="*/ 0 h 296214"/>
              <a:gd name="connsiteX4" fmla="*/ 0 w 1506828"/>
              <a:gd name="connsiteY4" fmla="*/ 283335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828" h="296214">
                <a:moveTo>
                  <a:pt x="0" y="283335"/>
                </a:moveTo>
                <a:lnTo>
                  <a:pt x="1506828" y="296214"/>
                </a:lnTo>
                <a:lnTo>
                  <a:pt x="1081826" y="25758"/>
                </a:lnTo>
                <a:lnTo>
                  <a:pt x="25758" y="0"/>
                </a:lnTo>
                <a:lnTo>
                  <a:pt x="0" y="283335"/>
                </a:lnTo>
                <a:close/>
              </a:path>
            </a:pathLst>
          </a:custGeom>
          <a:pattFill prst="shingle">
            <a:fgClr>
              <a:schemeClr val="bg1">
                <a:lumMod val="50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737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915" y="4435111"/>
            <a:ext cx="65985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51" y="219034"/>
            <a:ext cx="1040534" cy="10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9" descr="20,916 Rejoice Stock Vector Illustration and Royalty Free Rejoice Clipart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10"/>
            <a:endParaRPr lang="vi-VN">
              <a:solidFill>
                <a:prstClr val="black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576868" y="3122756"/>
            <a:ext cx="804146" cy="11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57" b="93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9" y="4768905"/>
            <a:ext cx="913040" cy="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1 CuadroTexto"/>
          <p:cNvSpPr txBox="1"/>
          <p:nvPr/>
        </p:nvSpPr>
        <p:spPr>
          <a:xfrm>
            <a:off x="1947832" y="4475595"/>
            <a:ext cx="2480152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33"/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Grandpa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84168" y="3916980"/>
            <a:ext cx="216024" cy="2311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 defTabSz="914310"/>
            <a:endParaRPr lang="vi-VN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6970A3-0D59-4A88-82E1-7AFF4CDFE400}"/>
              </a:ext>
            </a:extLst>
          </p:cNvPr>
          <p:cNvSpPr/>
          <p:nvPr/>
        </p:nvSpPr>
        <p:spPr>
          <a:xfrm>
            <a:off x="1774741" y="2906651"/>
            <a:ext cx="2941275" cy="15025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EFB7C62A-915D-453E-9361-16B54A57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62842" y="1837148"/>
            <a:ext cx="662261" cy="91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091CA5E2-4BDA-4562-A07F-E9A3824A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477717" y="2872471"/>
            <a:ext cx="916465" cy="14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DAB6FDE1-609F-4912-AF81-2A3E082F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916" y="1680092"/>
            <a:ext cx="680051" cy="124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D0A0B486-A96B-4CB2-9F41-73DCAE1C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0208" y="2027651"/>
            <a:ext cx="526573" cy="79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1FACEBDF-0035-47D0-931D-3034AB50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22353" y="3526211"/>
            <a:ext cx="713475" cy="13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8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3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.Unit 1-lesson 2-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Ve7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V7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1Xu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Ve7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V7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1Xu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V7vlTahn1hYAAAAGIAAAAcAAAAdW5pdmVyc2FsL2xvY2FsX3NldHRpbmdzLnhtbLOxr8jNUShLLSrOzM+zVTLUM1BSSM1Lzk/JzEu3VQoNcdO1UFIoLknMS0nMyc9LtVXKy1dSsLfjssnJT07MCU4tKQEqLFYoyEmsTC0KSc0FMkpS/RJzgSrDw42V9O24AFBLAwQUAAIACADWe7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We75UPMoRpUsAAABqAAAAGwAAAHVuaXZlcnNhbC91bml2ZXJzYWwucG5nLnhtbLOxr8jNUShLLSrOzM+zVTLUM1Cyt+PlsikoSi3LTC1XqACKGekZQICSQqWtkgkStzwzpSTDVsnCwBAhlpGamZ5RYqtkhiSoDzQSAFBLAQIAABQAAgAIAOOGAlPDxJh2RwMAAOEJAAAUAAAAAAAAAAEAAAAAAAAAAAB1bml2ZXJzYWwvcGxheWVyLnhtbFBLAQIAABQAAgAIANV7vlTKowNubAYAACgZAAAdAAAAAAAAAAEAAAAAAHkDAAB1bml2ZXJzYWwvY29tbW9uX21lc3NhZ2VzLmxuZ1BLAQIAABQAAgAIANV7vlQVHmAbowAAAH8BAAAuAAAAAAAAAAEAAAAAACAKAAB1bml2ZXJzYWwvcGxheWJhY2tfYW5kX25hdmlnYXRpb25fc2V0dGluZ3MueG1sUEsBAgAAFAACAAgA1Xu+VKenV+h8BAAAbxcAACcAAAAAAAAAAQAAAAAADwsAAHVuaXZlcnNhbC9mbGFzaF9wdWJsaXNoaW5nX3NldHRpbmdzLnhtbFBLAQIAABQAAgAIANV7vlS86VOGdwMAAOgMAAAhAAAAAAAAAAEAAAAAANAPAAB1bml2ZXJzYWwvZmxhc2hfc2tpbl9zZXR0aW5ncy54bWxQSwECAAAUAAIACADVe75UF9vd2HcEAAD5FgAAJgAAAAAAAAABAAAAAACGEwAAdW5pdmVyc2FsL2h0bWxfcHVibGlzaGluZ19zZXR0aW5ncy54bWxQSwECAAAUAAIACADVe75UVHMZhbABAACBBgAAHwAAAAAAAAABAAAAAABBGAAAdW5pdmVyc2FsL2h0bWxfc2tpbl9zZXR0aW5ncy5qc1BLAQIAABQAAgAIANV7vlTahn1hYAAAAGIAAAAcAAAAAAAAAAEAAAAAAC4aAAB1bml2ZXJzYWwvbG9jYWxfc2V0dGluZ3MueG1sUEsBAgAAFAACAAgA1nu+VIPsCm8cBgAARxMAABcAAAAAAAAAAAAAAAAAyBoAAHVuaXZlcnNhbC91bml2ZXJzYWwucG5nUEsBAgAAFAACAAgA1nu+VDzKEaVLAAAAagAAABsAAAAAAAAAAQAAAAAAGSEAAHVuaXZlcnNhbC91bml2ZXJzYWwucG5nLnhtbFBLBQYAAAAACgAKAAYDAACdIQAAAAA="/>
  <p:tag name="ISPRING_LMS_API_VERSION" val="SCORM 2004 (2nd edition)"/>
  <p:tag name="ISPRING_ULTRA_SCORM_COURSE_ID" val="FFE11F94-3FFE-4EF5-8E94-59EE14556B32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.Unit 1-lesson 2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C5DAE6-6B81-4057-90FB-63D3F952946F}:3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A74F74-B4CC-453D-9C4D-EB2A2C0D4E5B}:3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BB8F7-5B01-4BEA-88F0-ACA42E09AF90}:3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AB424-0798-47EA-8964-5BE9955EE320}:3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9793AB-11F2-48CF-96A5-4A55FBE3EEFF}:3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3C879-7733-4F15-98CD-3C929F10685E}: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7E8713-27ED-41A9-97EB-D12416CAD8E2}:3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564B1D-5B1F-4E91-9210-FB9141F62738}:3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8DF996-A59D-444E-AE43-1202242B2760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EC70A-D74C-4779-A639-8B56284172CD}:3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12CF00-9E53-422D-B12E-3B85456D98E0}:35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833C3-49DA-4EFF-A5F8-E569B4C43BB6}:2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F12832-4206-4AC9-8D82-14F106E89633}:3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D2476-5D8B-46E4-B4E5-C534E5180CA1}:3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26B95-A1C9-4D6C-AC18-00E36616E68B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1BC1D6-2E97-4641-8D10-D29C9037B465}:3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DA9C6C-BDBA-48BD-8747-2E371294C7A5}:3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DB62F-4727-4B89-89C8-AFFDE29A3AE0}:35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7BA2C-5293-4044-B148-AC4A962472C5}:35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5C3D1-0B55-4D2C-8D45-F376CE029AF2}:3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E83E9-A57F-4D5C-BEA1-1397D18E2301}:3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8AA32-EF04-48FA-9E91-8F0406666431}:3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E6CCA-C07F-43ED-817F-DA7DAFA18E75}:3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D59B9-FE11-4DFA-B5F5-E9A81953FEAD}:3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160FA0-036C-4CAF-A1B8-8827EF17DA3E}:30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524B3F-9D9F-453C-B4AA-564253EE0434}:30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3A9906-71EE-4E62-BE06-DD1F73B3FD00}:3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6D05D-5673-4256-A977-E1316BA1498E}:35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ED4A3F-C35F-4E47-96BC-27C906BC890C}:29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D3BDEE-F091-4B79-940C-A22B148AB1FD}:29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8284D-9BFE-41CE-A905-2ED8C4BE75F4}:29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EABDF-9AAB-4F33-ACD5-B883BB5F03A6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3CB26D-5062-440E-8123-1E4A3A1AE9A7}:33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45AF63-CC25-4D00-873B-C707D8C70BB8}:29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0BB8D5-976E-45DB-8092-C8BBC32D541A}:29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642736-9252-4E55-BF46-CA8F29A494E7}:2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F58546-DD8A-4736-9622-D90A2203AD66}:2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82844-170F-435F-914F-720C6FF58845}:29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8B69E-B29C-4BAA-A717-578A2B8C8A10}:29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3453FD-F519-443C-8974-A573AE53BB6F}: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DC9CD6-F6BB-4609-B26C-1996B3AE0C82}:3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62B660-89DB-4517-A1BA-ABB4DD163192}:3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5121A-9D72-4A79-938E-87CCF21B6DC4}:3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E8E711-53D2-4B7C-8A44-B735DBF02797}:3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3A3A4-100C-42C3-A98D-F79C94719D86}:35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1503</Words>
  <Application>Microsoft Office PowerPoint</Application>
  <PresentationFormat>On-screen Show (16:9)</PresentationFormat>
  <Paragraphs>386</Paragraphs>
  <Slides>45</Slides>
  <Notes>45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.VnVogue</vt:lpstr>
      <vt:lpstr>Arial</vt:lpstr>
      <vt:lpstr>Bebas Neue</vt:lpstr>
      <vt:lpstr>Calibri</vt:lpstr>
      <vt:lpstr>Calibri Light</vt:lpstr>
      <vt:lpstr>Comic Sans MS</vt:lpstr>
      <vt:lpstr>Forte</vt:lpstr>
      <vt:lpstr>Life Savers</vt:lpstr>
      <vt:lpstr>Life Savers ExtraBold</vt:lpstr>
      <vt:lpstr>Quicksand</vt:lpstr>
      <vt:lpstr>Quicksand SemiBold</vt:lpstr>
      <vt:lpstr>Times New Roman</vt:lpstr>
      <vt:lpstr>1_Office Theme</vt:lpstr>
      <vt:lpstr>Modelo de apresentação predefinido</vt:lpstr>
      <vt:lpstr>Tema de Office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12.Unit 1-lesson 2-period 1</dc:title>
  <dc:creator>A</dc:creator>
  <cp:lastModifiedBy>Admin</cp:lastModifiedBy>
  <cp:revision>161</cp:revision>
  <dcterms:created xsi:type="dcterms:W3CDTF">2022-02-24T14:48:04Z</dcterms:created>
  <dcterms:modified xsi:type="dcterms:W3CDTF">2022-05-30T08:37:57Z</dcterms:modified>
</cp:coreProperties>
</file>