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69" r:id="rId2"/>
    <p:sldId id="271" r:id="rId3"/>
    <p:sldId id="270" r:id="rId4"/>
    <p:sldId id="264" r:id="rId5"/>
    <p:sldId id="265" r:id="rId6"/>
    <p:sldId id="266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19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8009-27CD-49C9-908A-6588523264E5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2A591-7298-49F1-B132-74E3B4366C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229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086600" cy="11430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133600"/>
            <a:ext cx="6400800" cy="2667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7D35592-E533-4F76-AFFA-DFEC8E8E03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8652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609600"/>
            <a:ext cx="5486400" cy="990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0" y="1981200"/>
            <a:ext cx="57912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0DB271-B716-4FC1-8CE7-7361FDBB3CD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018578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609600"/>
            <a:ext cx="1447800" cy="54864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0" y="609600"/>
            <a:ext cx="41910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7718745-B549-467B-9488-C90EA4B331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413066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3894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F04359-27A5-4040-8B4F-BD4562709D28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126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 userDrawn="1"/>
        </p:nvSpPr>
        <p:spPr bwMode="auto">
          <a:xfrm>
            <a:off x="533400" y="609600"/>
            <a:ext cx="533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BT&amp;TH số 3: Thao tác trên bảng</a:t>
            </a:r>
            <a:endParaRPr kumimoji="0" lang="vi-VN" altLang="en-US" sz="2400" b="1" i="0" u="sng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17EB14-D66A-4676-92A4-03881C61F091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13958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4DE8D5-FADB-4070-88E7-7B5CF0C5DCB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83067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38800" y="1981200"/>
            <a:ext cx="2819400" cy="41148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1D8597-DE7C-46D9-AA0A-98318070A285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93550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5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50" y="1489075"/>
            <a:ext cx="3868738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50" y="2193925"/>
            <a:ext cx="3868738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2EDA07B-E8E9-4AD7-9D49-812C4BDF930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5118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E1447C7-73A7-49A8-9072-0AB4175D801C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432568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BBA0CB-3064-47F1-89FA-9BB272F95D5E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611377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117518-C007-4C20-9FB3-A0C5308DF146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8115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101850"/>
            <a:ext cx="2949575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ABBC46D-20F4-471F-AD68-60CE51FF11D3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475404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i="0" u="none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A27CD-3429-4B57-8EB1-75AF3B446B84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Action Button: Home 1">
            <a:hlinkClick r:id="" action="ppaction://hlinkshowjump?jump=firstslide" highlightClick="1"/>
          </p:cNvPr>
          <p:cNvSpPr/>
          <p:nvPr userDrawn="1"/>
        </p:nvSpPr>
        <p:spPr>
          <a:xfrm>
            <a:off x="8001000" y="5715000"/>
            <a:ext cx="457200" cy="381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6274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i="0" u="none" kern="1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FF0000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3"/>
          <p:cNvSpPr>
            <a:spLocks noChangeArrowheads="1" noChangeShapeType="1" noTextEdit="1"/>
          </p:cNvSpPr>
          <p:nvPr/>
        </p:nvSpPr>
        <p:spPr bwMode="auto">
          <a:xfrm>
            <a:off x="1126557" y="1286329"/>
            <a:ext cx="6467475" cy="3616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5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 w="9525">
                  <a:solidFill>
                    <a:schemeClr val="accent6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 ÁN ĐIỆN TỬ</a:t>
            </a:r>
          </a:p>
        </p:txBody>
      </p:sp>
      <p:sp>
        <p:nvSpPr>
          <p:cNvPr id="31747" name="WordArt 4"/>
          <p:cNvSpPr>
            <a:spLocks noChangeArrowheads="1" noChangeShapeType="1" noTextEdit="1"/>
          </p:cNvSpPr>
          <p:nvPr/>
        </p:nvSpPr>
        <p:spPr bwMode="auto">
          <a:xfrm>
            <a:off x="1583644" y="3962514"/>
            <a:ext cx="5553075" cy="598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0" cap="none" spc="0" normalizeH="0" baseline="0" noProof="0" smtClean="0">
                <a:ln w="9525">
                  <a:solidFill>
                    <a:schemeClr val="accent6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HƯỚNG DẪN HỌC TIN HỌC</a:t>
            </a:r>
          </a:p>
        </p:txBody>
      </p:sp>
      <p:pic>
        <p:nvPicPr>
          <p:cNvPr id="31748" name="Picture 6" descr="Vegita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6200" y="6416675"/>
            <a:ext cx="186372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1750" name="Object 1"/>
          <p:cNvGraphicFramePr>
            <a:graphicFrameLocks noChangeAspect="1"/>
          </p:cNvGraphicFramePr>
          <p:nvPr>
            <p:extLst/>
          </p:nvPr>
        </p:nvGraphicFramePr>
        <p:xfrm>
          <a:off x="3562350" y="1698625"/>
          <a:ext cx="1390650" cy="1237259"/>
        </p:xfrm>
        <a:graphic>
          <a:graphicData uri="http://schemas.openxmlformats.org/presentationml/2006/ole">
            <p:oleObj spid="_x0000_s1047" name="Picture" r:id="rId4" imgW="2162556" imgH="1927860" progId="Word.Picture.8">
              <p:embed/>
            </p:oleObj>
          </a:graphicData>
        </a:graphic>
      </p:graphicFrame>
      <p:sp>
        <p:nvSpPr>
          <p:cNvPr id="31751" name="WordArt 15"/>
          <p:cNvSpPr>
            <a:spLocks noChangeArrowheads="1" noChangeShapeType="1" noTextEdit="1"/>
          </p:cNvSpPr>
          <p:nvPr/>
        </p:nvSpPr>
        <p:spPr bwMode="auto">
          <a:xfrm>
            <a:off x="3710781" y="3213550"/>
            <a:ext cx="1318420" cy="3686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0" cap="none" spc="0" normalizeH="0" baseline="0" noProof="0" smtClean="0">
                <a:ln w="9525">
                  <a:solidFill>
                    <a:schemeClr val="accent6">
                      <a:lumMod val="50000"/>
                    </a:schemeClr>
                  </a:solidFill>
                  <a:round/>
                  <a:headEnd/>
                  <a:tailEnd/>
                </a:ln>
                <a:solidFill>
                  <a:schemeClr val="accent6">
                    <a:lumMod val="50000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 4</a:t>
            </a:r>
          </a:p>
        </p:txBody>
      </p:sp>
    </p:spTree>
    <p:extLst>
      <p:ext uri="{BB962C8B-B14F-4D97-AF65-F5344CB8AC3E}">
        <p14:creationId xmlns:p14="http://schemas.microsoft.com/office/powerpoint/2010/main" xmlns="" val="32289735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716800" y="5151112"/>
            <a:ext cx="1608477" cy="20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Capturef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124660"/>
            <a:ext cx="2514600" cy="38572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3000" y="823306"/>
            <a:ext cx="64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</a:rPr>
              <a:t>KHỞI ĐỘNG ĐẦU GIỜ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</a:rPr>
              <a:t>Trò chơi truyền điện</a:t>
            </a:r>
            <a:endParaRPr lang="vi-VN" sz="4000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36" y="2408244"/>
            <a:ext cx="6481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/>
              <a:t>Nêu cách sao chép thư mục?</a:t>
            </a:r>
            <a:endParaRPr lang="vi-VN" sz="3600" b="1"/>
          </a:p>
        </p:txBody>
      </p:sp>
      <p:sp>
        <p:nvSpPr>
          <p:cNvPr id="14" name="TextBox 13"/>
          <p:cNvSpPr txBox="1"/>
          <p:nvPr/>
        </p:nvSpPr>
        <p:spPr>
          <a:xfrm>
            <a:off x="528636" y="3246936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/>
              <a:t>Nêu cách đổi tên thư mục?</a:t>
            </a:r>
            <a:endParaRPr lang="vi-VN" sz="3600" b="1"/>
          </a:p>
        </p:txBody>
      </p:sp>
      <p:sp>
        <p:nvSpPr>
          <p:cNvPr id="8" name="TextBox 7"/>
          <p:cNvSpPr txBox="1"/>
          <p:nvPr/>
        </p:nvSpPr>
        <p:spPr>
          <a:xfrm>
            <a:off x="533400" y="3925669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/>
              <a:t>Nêu cách xóa thư mục?</a:t>
            </a:r>
            <a:endParaRPr lang="vi-VN" sz="3600" b="1"/>
          </a:p>
        </p:txBody>
      </p:sp>
    </p:spTree>
    <p:extLst>
      <p:ext uri="{BB962C8B-B14F-4D97-AF65-F5344CB8AC3E}">
        <p14:creationId xmlns:p14="http://schemas.microsoft.com/office/powerpoint/2010/main" xmlns="" val="3362980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04800" y="1828800"/>
            <a:ext cx="8610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4000" b="1" i="1" dirty="0">
                <a:solidFill>
                  <a:srgbClr val="002060"/>
                </a:solidFill>
                <a:latin typeface="+mj-lt"/>
              </a:rPr>
              <a:t>Friday,</a:t>
            </a:r>
            <a:r>
              <a:rPr lang="vi-VN" sz="4000" b="1" i="1" dirty="0">
                <a:solidFill>
                  <a:srgbClr val="002060"/>
                </a:solidFill>
                <a:latin typeface="+mj-lt"/>
              </a:rPr>
              <a:t> September</a:t>
            </a:r>
            <a:r>
              <a:rPr lang="en-US" sz="4000" b="1" i="1" dirty="0">
                <a:solidFill>
                  <a:srgbClr val="002060"/>
                </a:solidFill>
                <a:latin typeface="+mj-lt"/>
              </a:rPr>
              <a:t> 18</a:t>
            </a:r>
            <a:r>
              <a:rPr lang="en-US" sz="4000" b="1" i="1" baseline="30000" dirty="0">
                <a:solidFill>
                  <a:srgbClr val="002060"/>
                </a:solidFill>
                <a:latin typeface="+mj-lt"/>
              </a:rPr>
              <a:t>th</a:t>
            </a:r>
            <a:r>
              <a:rPr lang="en-US" sz="4000" b="1" i="1" dirty="0">
                <a:solidFill>
                  <a:srgbClr val="002060"/>
                </a:solidFill>
                <a:latin typeface="+mj-lt"/>
              </a:rPr>
              <a:t> 2020</a:t>
            </a:r>
            <a:endParaRPr lang="en-US" sz="4000" dirty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kumimoji="0" lang="en-US" altLang="en-US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</a:rPr>
              <a:t>Tin </a:t>
            </a:r>
            <a:r>
              <a:rPr kumimoji="0" lang="en-US" altLang="en-US" sz="40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</a:rPr>
              <a:t>học</a:t>
            </a:r>
            <a:endParaRPr kumimoji="0" lang="en-US" altLang="en-US" sz="4000" b="1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</a:endParaRPr>
          </a:p>
          <a:p>
            <a:pPr algn="ctr">
              <a:defRPr/>
            </a:pP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Bài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2: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Các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thao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tác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với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/>
                <a:cs typeface="Arial"/>
              </a:rPr>
              <a:t>thư</a:t>
            </a:r>
            <a:r>
              <a:rPr lang="en-US" sz="4000" b="1" dirty="0">
                <a:solidFill>
                  <a:srgbClr val="002060"/>
                </a:solidFill>
                <a:latin typeface="Times New Roman"/>
                <a:cs typeface="Arial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/>
                <a:cs typeface="Arial"/>
              </a:rPr>
              <a:t>mục</a:t>
            </a:r>
            <a:r>
              <a:rPr lang="en-US" sz="4000" b="1" dirty="0" smtClean="0">
                <a:solidFill>
                  <a:srgbClr val="002060"/>
                </a:solidFill>
                <a:latin typeface="Times New Roman"/>
                <a:cs typeface="Arial"/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/>
                <a:cs typeface="Arial"/>
              </a:rPr>
              <a:t>tiết</a:t>
            </a:r>
            <a:r>
              <a:rPr lang="en-US" sz="4000" b="1" dirty="0" smtClean="0">
                <a:solidFill>
                  <a:srgbClr val="002060"/>
                </a:solidFill>
                <a:latin typeface="Times New Roman"/>
                <a:cs typeface="Arial"/>
              </a:rPr>
              <a:t> 2)</a:t>
            </a:r>
            <a:endParaRPr lang="en-US" sz="4000" b="1" dirty="0">
              <a:solidFill>
                <a:srgbClr val="002060"/>
              </a:solidFill>
              <a:latin typeface="Arial" charset="0"/>
              <a:cs typeface="Arial"/>
            </a:endParaRPr>
          </a:p>
          <a:p>
            <a:pPr lvl="0" algn="ctr">
              <a:defRPr/>
            </a:pPr>
            <a:endParaRPr kumimoji="0" lang="en-US" altLang="en-US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1" name="Picture 13" descr="b3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7716800" y="5151112"/>
            <a:ext cx="1608477" cy="20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145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895600" y="685801"/>
            <a:ext cx="2743200" cy="685800"/>
          </a:xfrm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sz="3200" smtClean="0">
                <a:solidFill>
                  <a:srgbClr val="FF0000"/>
                </a:solidFill>
              </a:rPr>
              <a:t>THỰC HÀNH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876800"/>
          </a:xfrm>
        </p:spPr>
        <p:txBody>
          <a:bodyPr/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Mở thư mục LOP4… đã tạo:</a:t>
            </a:r>
          </a:p>
          <a:p>
            <a:pPr lvl="1" algn="just">
              <a:lnSpc>
                <a:spcPct val="150000"/>
              </a:lnSpc>
            </a:pPr>
            <a:r>
              <a:rPr lang="en-US" b="0" smtClean="0">
                <a:solidFill>
                  <a:schemeClr val="accent6">
                    <a:lumMod val="50000"/>
                  </a:schemeClr>
                </a:solidFill>
              </a:rPr>
              <a:t>Trong thư mục LOP4….., tạo thư mực TO4</a:t>
            </a:r>
          </a:p>
          <a:p>
            <a:pPr lvl="1" algn="just">
              <a:lnSpc>
                <a:spcPct val="150000"/>
              </a:lnSpc>
            </a:pPr>
            <a:r>
              <a:rPr lang="en-US" b="0" smtClean="0">
                <a:solidFill>
                  <a:schemeClr val="accent6">
                    <a:lumMod val="50000"/>
                  </a:schemeClr>
                </a:solidFill>
              </a:rPr>
              <a:t>Copy các thư mục: AN, BINH, KHIEM từ thư mục TO1 vào thư mục TO4</a:t>
            </a:r>
          </a:p>
          <a:p>
            <a:pPr lvl="1" algn="just">
              <a:lnSpc>
                <a:spcPct val="150000"/>
              </a:lnSpc>
            </a:pPr>
            <a:r>
              <a:rPr lang="en-US" b="0" smtClean="0">
                <a:solidFill>
                  <a:schemeClr val="accent6">
                    <a:lumMod val="50000"/>
                  </a:schemeClr>
                </a:solidFill>
              </a:rPr>
              <a:t>Đổi các tên AN, BINH, KHIEM thành LAN, NGỌC, TUAN</a:t>
            </a:r>
            <a:endParaRPr lang="en-US" b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ontent Placeholder 25"/>
          <p:cNvSpPr>
            <a:spLocks noGrp="1"/>
          </p:cNvSpPr>
          <p:nvPr>
            <p:ph idx="1"/>
          </p:nvPr>
        </p:nvSpPr>
        <p:spPr>
          <a:xfrm>
            <a:off x="457200" y="915597"/>
            <a:ext cx="8229600" cy="4267200"/>
          </a:xfrm>
        </p:spPr>
        <p:txBody>
          <a:bodyPr/>
          <a:lstStyle/>
          <a:p>
            <a:pPr marL="514350" indent="-514350" algn="just">
              <a:lnSpc>
                <a:spcPct val="120000"/>
              </a:lnSpc>
              <a:buFont typeface="+mj-lt"/>
              <a:buAutoNum type="arabicPeriod" startAt="2"/>
            </a:pP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Trong thư mục LOP41, tạo thư mục Sơn Ca.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 * Điền từ: Để thực hiện thao tác sao chép thư mục Sơn Ca từ thư mục LOP41 sang thư mục LOP42</a:t>
            </a:r>
          </a:p>
          <a:p>
            <a:pPr marL="115888" indent="-115888" algn="just">
              <a:lnSpc>
                <a:spcPct val="120000"/>
              </a:lnSpc>
              <a:buFontTx/>
              <a:buChar char="-"/>
            </a:pPr>
            <a:r>
              <a:rPr lang="en-US" b="0" smtClean="0">
                <a:solidFill>
                  <a:schemeClr val="accent6">
                    <a:lumMod val="50000"/>
                  </a:schemeClr>
                </a:solidFill>
              </a:rPr>
              <a:t> Bước 1: Mở thư mục LOP41, nháy ..…………. vào thư mục ……….rồi chọn ………</a:t>
            </a:r>
          </a:p>
          <a:p>
            <a:pPr marL="115888" indent="-115888" algn="just">
              <a:lnSpc>
                <a:spcPct val="120000"/>
              </a:lnSpc>
              <a:buFontTx/>
              <a:buChar char="-"/>
            </a:pPr>
            <a:r>
              <a:rPr lang="en-US" b="0" smtClean="0">
                <a:solidFill>
                  <a:schemeClr val="accent6">
                    <a:lumMod val="50000"/>
                  </a:schemeClr>
                </a:solidFill>
              </a:rPr>
              <a:t>Bước 2: Mở thư mục …….., nháy nút phải chuột, chọn ………</a:t>
            </a:r>
            <a:endParaRPr lang="en-US" b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838448" y="3291558"/>
            <a:ext cx="1223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LOP41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2710516"/>
            <a:ext cx="236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nút phải chuột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19581" y="3276600"/>
            <a:ext cx="998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Copy</a:t>
            </a:r>
            <a:endParaRPr lang="en-US" sz="2800"/>
          </a:p>
        </p:txBody>
      </p:sp>
      <p:sp>
        <p:nvSpPr>
          <p:cNvPr id="13" name="Rectangle 12"/>
          <p:cNvSpPr/>
          <p:nvPr/>
        </p:nvSpPr>
        <p:spPr>
          <a:xfrm>
            <a:off x="4695824" y="3986779"/>
            <a:ext cx="1223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LOP42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43200" y="4572000"/>
            <a:ext cx="9412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Paste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uiExpand="1" build="p"/>
      <p:bldP spid="9" grpId="0"/>
      <p:bldP spid="11" grpId="0"/>
      <p:bldP spid="12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CER\AppData\Local\Microsoft\Windows\Temporary Internet Files\Content.IE5\00WZCH5L\5-Free-Summer-Clipart-Illustration-Of-A-Happy-Smiling-Su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1337" y="1"/>
            <a:ext cx="1352663" cy="1143000"/>
          </a:xfrm>
          <a:prstGeom prst="rect">
            <a:avLst/>
          </a:prstGeom>
          <a:noFill/>
        </p:spPr>
      </p:pic>
      <p:sp>
        <p:nvSpPr>
          <p:cNvPr id="11" name="Content Placeholder 25"/>
          <p:cNvSpPr txBox="1">
            <a:spLocks/>
          </p:cNvSpPr>
          <p:nvPr/>
        </p:nvSpPr>
        <p:spPr>
          <a:xfrm>
            <a:off x="304800" y="3810000"/>
            <a:ext cx="88392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le 9"/>
          <p:cNvSpPr txBox="1">
            <a:spLocks/>
          </p:cNvSpPr>
          <p:nvPr/>
        </p:nvSpPr>
        <p:spPr bwMode="auto">
          <a:xfrm>
            <a:off x="2895600" y="762000"/>
            <a:ext cx="2743200" cy="666521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 i="0" u="none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smtClean="0">
                <a:solidFill>
                  <a:srgbClr val="FF0000"/>
                </a:solidFill>
              </a:rPr>
              <a:t>GHI NHỚ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Cloud 2"/>
          <p:cNvSpPr/>
          <p:nvPr/>
        </p:nvSpPr>
        <p:spPr>
          <a:xfrm rot="328225">
            <a:off x="171396" y="1420329"/>
            <a:ext cx="8656533" cy="5827601"/>
          </a:xfrm>
          <a:prstGeom prst="clou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5"/>
          <p:cNvSpPr>
            <a:spLocks noGrp="1"/>
          </p:cNvSpPr>
          <p:nvPr>
            <p:ph idx="1"/>
          </p:nvPr>
        </p:nvSpPr>
        <p:spPr>
          <a:xfrm>
            <a:off x="914400" y="2163978"/>
            <a:ext cx="7239000" cy="4191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buNone/>
            </a:pPr>
            <a:r>
              <a:rPr lang="en-US" sz="2800" b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  - Khi </a:t>
            </a:r>
            <a:r>
              <a:rPr lang="en-US" sz="2800" b="0">
                <a:solidFill>
                  <a:schemeClr val="accent6">
                    <a:lumMod val="50000"/>
                  </a:schemeClr>
                </a:solidFill>
              </a:rPr>
              <a:t>sao chép/xóa một thư mục, em đã đồng thời sao chép/xóa tất cả các thư mục con có trong thư mục đó.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en-US" sz="2800" b="0" u="sng">
                <a:solidFill>
                  <a:schemeClr val="accent6">
                    <a:lumMod val="50000"/>
                  </a:schemeClr>
                </a:solidFill>
              </a:rPr>
              <a:t>Chú ý:</a:t>
            </a:r>
            <a:r>
              <a:rPr lang="en-US" sz="2800" b="0">
                <a:solidFill>
                  <a:schemeClr val="accent6">
                    <a:lumMod val="50000"/>
                  </a:schemeClr>
                </a:solidFill>
              </a:rPr>
              <a:t> - Khi sao chép, xóa, đổi tên thư mục phải chắc chắn thư mục đó đang được đóng.</a:t>
            </a:r>
          </a:p>
          <a:p>
            <a:pPr marL="922337" lvl="0" indent="-457200" algn="just">
              <a:lnSpc>
                <a:spcPct val="130000"/>
              </a:lnSpc>
              <a:buFontTx/>
              <a:buChar char="-"/>
              <a:tabLst>
                <a:tab pos="406400" algn="l"/>
              </a:tabLst>
              <a:defRPr/>
            </a:pP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Không </a:t>
            </a:r>
            <a:r>
              <a:rPr lang="en-US" sz="2800" b="0">
                <a:solidFill>
                  <a:schemeClr val="accent6">
                    <a:lumMod val="50000"/>
                  </a:schemeClr>
                </a:solidFill>
              </a:rPr>
              <a:t>tự ý xóa thư mục không phải </a:t>
            </a:r>
            <a:endParaRPr lang="en-US" sz="2800" b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65137" lvl="0" indent="0" algn="just">
              <a:lnSpc>
                <a:spcPct val="130000"/>
              </a:lnSpc>
              <a:buNone/>
              <a:tabLst>
                <a:tab pos="406400" algn="l"/>
              </a:tabLst>
              <a:defRPr/>
            </a:pPr>
            <a:r>
              <a:rPr lang="en-US" sz="2800" b="0" smtClean="0">
                <a:solidFill>
                  <a:schemeClr val="accent6">
                    <a:lumMod val="50000"/>
                  </a:schemeClr>
                </a:solidFill>
              </a:rPr>
              <a:t> của </a:t>
            </a:r>
            <a:r>
              <a:rPr lang="en-US" sz="2800" b="0">
                <a:solidFill>
                  <a:schemeClr val="accent6">
                    <a:lumMod val="50000"/>
                  </a:schemeClr>
                </a:solidFill>
              </a:rPr>
              <a:t>mình.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66988&quot;&gt;&lt;object type=&quot;3&quot; unique_id=&quot;66991&quot;&gt;&lt;property id=&quot;20148&quot; value=&quot;5&quot;/&gt;&lt;property id=&quot;20300&quot; value=&quot;Slide 3 - &amp;quot;1. Nhắc lại kiến thức&amp;quot;&quot;/&gt;&lt;property id=&quot;20307&quot; value=&quot;261&quot;/&gt;&lt;/object&gt;&lt;object type=&quot;3&quot; unique_id=&quot;66992&quot;&gt;&lt;property id=&quot;20148&quot; value=&quot;5&quot;/&gt;&lt;property id=&quot;20300&quot; value=&quot;Slide 4&quot;/&gt;&lt;property id=&quot;20307&quot; value=&quot;257&quot;/&gt;&lt;/object&gt;&lt;object type=&quot;3&quot; unique_id=&quot;66993&quot;&gt;&lt;property id=&quot;20148&quot; value=&quot;5&quot;/&gt;&lt;property id=&quot;20300&quot; value=&quot;Slide 5 - &amp;quot;c. Đánh dấu     vào       ở sau câu đúng &amp;quot;&quot;/&gt;&lt;property id=&quot;20307&quot; value=&quot;259&quot;/&gt;&lt;/object&gt;&lt;object type=&quot;3&quot; unique_id=&quot;66994&quot;&gt;&lt;property id=&quot;20148&quot; value=&quot;5&quot;/&gt;&lt;property id=&quot;20300&quot; value=&quot;Slide 6 - &amp;quot;2. Sao chép (Copy) thư mục&amp;quot;&quot;/&gt;&lt;property id=&quot;20307&quot; value=&quot;260&quot;/&gt;&lt;/object&gt;&lt;object type=&quot;3&quot; unique_id=&quot;66995&quot;&gt;&lt;property id=&quot;20148&quot; value=&quot;5&quot;/&gt;&lt;property id=&quot;20300&quot; value=&quot;Slide 7 - &amp;quot;3. Đổi tên (Rename) thư mục&amp;quot;&quot;/&gt;&lt;property id=&quot;20307&quot; value=&quot;262&quot;/&gt;&lt;/object&gt;&lt;object type=&quot;3&quot; unique_id=&quot;66996&quot;&gt;&lt;property id=&quot;20148&quot; value=&quot;5&quot;/&gt;&lt;property id=&quot;20300&quot; value=&quot;Slide 8 - &amp;quot;4. Xóa (Delete) thư mục&amp;quot;&quot;/&gt;&lt;property id=&quot;20307&quot; value=&quot;263&quot;/&gt;&lt;/object&gt;&lt;object type=&quot;3&quot; unique_id=&quot;66997&quot;&gt;&lt;property id=&quot;20148&quot; value=&quot;5&quot;/&gt;&lt;property id=&quot;20300&quot; value=&quot;Slide 9 - &amp;quot;THỰC HÀNH&amp;quot;&quot;/&gt;&lt;property id=&quot;20307&quot; value=&quot;264&quot;/&gt;&lt;/object&gt;&lt;object type=&quot;3&quot; unique_id=&quot;66998&quot;&gt;&lt;property id=&quot;20148&quot; value=&quot;5&quot;/&gt;&lt;property id=&quot;20300&quot; value=&quot;Slide 10&quot;/&gt;&lt;property id=&quot;20307&quot; value=&quot;265&quot;/&gt;&lt;/object&gt;&lt;object type=&quot;3&quot; unique_id=&quot;66999&quot;&gt;&lt;property id=&quot;20148&quot; value=&quot;5&quot;/&gt;&lt;property id=&quot;20300&quot; value=&quot;Slide 11&quot;/&gt;&lt;property id=&quot;20307&quot; value=&quot;266&quot;/&gt;&lt;/object&gt;&lt;object type=&quot;3&quot; unique_id=&quot;67501&quot;&gt;&lt;property id=&quot;20148&quot; value=&quot;5&quot;/&gt;&lt;property id=&quot;20300&quot; value=&quot;Slide 1&quot;/&gt;&lt;property id=&quot;20307&quot; value=&quot;269&quot;/&gt;&lt;/object&gt;&lt;object type=&quot;3&quot; unique_id=&quot;67502&quot;&gt;&lt;property id=&quot;20148&quot; value=&quot;5&quot;/&gt;&lt;property id=&quot;20300&quot; value=&quot;Slide 2&quot;/&gt;&lt;property id=&quot;20307&quot; value=&quot;270&quot;/&gt;&lt;/object&gt;&lt;/object&gt;&lt;object type=&quot;8&quot; unique_id=&quot;6701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S001090307">
  <a:themeElements>
    <a:clrScheme name="TS001090307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S001090307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TS001090307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S001090307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090307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090307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0903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0903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S0010903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249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TS001090307</vt:lpstr>
      <vt:lpstr>Picture</vt:lpstr>
      <vt:lpstr>Slide 1</vt:lpstr>
      <vt:lpstr>Slide 2</vt:lpstr>
      <vt:lpstr>Slide 3</vt:lpstr>
      <vt:lpstr>THỰC HÀNH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3: THƯ ĐIỆN TỬ</dc:title>
  <dc:creator>User</dc:creator>
  <cp:lastModifiedBy>admin</cp:lastModifiedBy>
  <cp:revision>79</cp:revision>
  <dcterms:created xsi:type="dcterms:W3CDTF">2017-09-12T01:40:07Z</dcterms:created>
  <dcterms:modified xsi:type="dcterms:W3CDTF">2022-10-11T14:39:48Z</dcterms:modified>
</cp:coreProperties>
</file>